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8e552ce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8e552ce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February 4th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87950"/>
            <a:ext cx="8757000" cy="17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Commercial Activities &amp; Fiscal Negotiations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Meeting with P&amp;T to discuss new shuttle signage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Planning Posana promotion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Blood drive for 2/25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dance event outreach this week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social at Fire Trails this Saturday!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Progress with VPUE Discovery Platform &amp; CalCentral -APO project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471175"/>
            <a:ext cx="8520600" cy="3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SAAC Presentation at Simpson Center @ Stadium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2/10, 7-8PM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Yale Law School Admissions Panel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Monday, February 23rd, 4-5:30PM, Senate Chambers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Touring Armenian Students at UC Berkeley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Monday, February 23rd, 11-2pm - Senator Abnusy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8325" y="4343400"/>
            <a:ext cx="2829373" cy="96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28200" y="1380225"/>
            <a:ext cx="43449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Alumni Donor Relations 1/30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African American Initiative Scholarship Celebration 2/4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00800" y="2335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850" y="4386475"/>
            <a:ext cx="2702776" cy="9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type="title"/>
          </p:nvPr>
        </p:nvSpPr>
        <p:spPr>
          <a:xfrm>
            <a:off x="5143500" y="233550"/>
            <a:ext cx="373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</a:t>
            </a: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573100" y="1380225"/>
            <a:ext cx="4344900" cy="33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Chancellor’s Senate Report Brainstorm ⅖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Cal Student Store Tour 2/6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Bi-Weekly Meeting 2/8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UBPS Advisory Committee 2/9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Dean of Students 2/9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SAAC Meeting 2/10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Executives and Chief Appointed Officer Committee Meeting 2/11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