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ad55bf17f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ad55bf17f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d55bf17f1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d55bf17f1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ad55bf17f1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ad55bf17f1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9856a32b7f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39856a32b7f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personnel@asuc.org" TargetMode="Externa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FE2F3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5473555" y="1738600"/>
            <a:ext cx="378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CPO </a:t>
            </a:r>
            <a:endParaRPr b="1"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Senate Updates</a:t>
            </a:r>
            <a:endParaRPr b="1"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/>
              <a:t>12/3</a:t>
            </a:r>
            <a:endParaRPr b="1" i="1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594475" y="4267500"/>
            <a:ext cx="4341000" cy="87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/>
              <a:t>Chief Personnel Officer Shelby Coleman</a:t>
            </a:r>
            <a:endParaRPr i="1" sz="17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/>
              <a:t>personnel@asuc.org</a:t>
            </a:r>
            <a:endParaRPr i="1" sz="1700"/>
          </a:p>
        </p:txBody>
      </p:sp>
      <p:pic>
        <p:nvPicPr>
          <p:cNvPr id="56" name="Google Shape;56;p13" title="ASUC-130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750" y="261400"/>
            <a:ext cx="5613152" cy="3742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idx="1" type="subTitle"/>
          </p:nvPr>
        </p:nvSpPr>
        <p:spPr>
          <a:xfrm>
            <a:off x="311700" y="285850"/>
            <a:ext cx="8520600" cy="34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Misc. What I’ve been up to!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GovComm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Admin Office Oversight Committee will convene next semester, ongoing hiring process for Admin Office Asst. Manager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Reappointed to CPO #thanks, SR25/26-015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Winter Conference bCals coming soon – early next semester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ASUC Executives, Appointeds &amp; Board of Directors Nimble Strategy 12/10 6:30 – 8:00pm </a:t>
            </a:r>
            <a:r>
              <a:rPr lang="en" sz="2100">
                <a:solidFill>
                  <a:schemeClr val="dk1"/>
                </a:solidFill>
              </a:rPr>
              <a:t>(Abby sent bCal)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700">
                <a:solidFill>
                  <a:schemeClr val="dk1"/>
                </a:solidFill>
              </a:rPr>
              <a:t>*Normal attendance policies apply – mandatory</a:t>
            </a:r>
            <a:endParaRPr i="1"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idx="1" type="subTitle"/>
          </p:nvPr>
        </p:nvSpPr>
        <p:spPr>
          <a:xfrm>
            <a:off x="623400" y="606325"/>
            <a:ext cx="7695900" cy="34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Closing out the year (what I’ve really been up to)</a:t>
            </a:r>
            <a:endParaRPr b="1"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Final call for was 11/30…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All stipend PRs in from Senators - thank you!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Volunteer forms still outstanding, manually sent names</a:t>
            </a:r>
            <a:endParaRPr sz="2100">
              <a:solidFill>
                <a:schemeClr val="dk1"/>
              </a:solidFill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i="1" lang="en" sz="2100">
                <a:solidFill>
                  <a:schemeClr val="dk1"/>
                </a:solidFill>
              </a:rPr>
              <a:t>CalLink issues – OASIS, DuoPush (Berkeley IT)</a:t>
            </a:r>
            <a:endParaRPr i="1"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Missing reports, check self-tracker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No deadline - need now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-"/>
            </a:pPr>
            <a:r>
              <a:rPr lang="en" sz="2100">
                <a:solidFill>
                  <a:schemeClr val="dk1"/>
                </a:solidFill>
              </a:rPr>
              <a:t>Stipend reconciliation beginning</a:t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623400" y="606325"/>
            <a:ext cx="7695900" cy="34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10 Executive + Appointed Officials and offices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20 Senators + offices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1 TSR + office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2 Ad-Hoc Committees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2 Councils</a:t>
            </a:r>
            <a:endParaRPr sz="21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</a:rPr>
              <a:t>8 Commissions</a:t>
            </a:r>
            <a:endParaRPr sz="2100">
              <a:solidFill>
                <a:schemeClr val="dk1"/>
              </a:solidFill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Char char="+"/>
            </a:pPr>
            <a:r>
              <a:rPr lang="en" sz="2100">
                <a:solidFill>
                  <a:schemeClr val="dk1"/>
                </a:solidFill>
              </a:rPr>
              <a:t>Chartered Programs</a:t>
            </a:r>
            <a:endParaRPr sz="2100">
              <a:solidFill>
                <a:schemeClr val="dk1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</a:rPr>
              <a:t>Projecting 1350 members of the ASUC!</a:t>
            </a:r>
            <a:endParaRPr sz="2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6457425" y="844800"/>
            <a:ext cx="2358600" cy="345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000">
                <a:solidFill>
                  <a:schemeClr val="dk1"/>
                </a:solidFill>
              </a:rPr>
              <a:t>​​Thanks</a:t>
            </a:r>
            <a:endParaRPr i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1"/>
                </a:solidFill>
              </a:rPr>
              <a:t>Email </a:t>
            </a:r>
            <a:r>
              <a:rPr i="1" lang="en" sz="1500" u="sng">
                <a:solidFill>
                  <a:schemeClr val="hlink"/>
                </a:solidFill>
                <a:hlinkClick r:id="rId3"/>
              </a:rPr>
              <a:t>personnel@asuc.org</a:t>
            </a:r>
            <a:r>
              <a:rPr i="1" lang="en" sz="1500">
                <a:solidFill>
                  <a:schemeClr val="dk1"/>
                </a:solidFill>
              </a:rPr>
              <a:t> </a:t>
            </a:r>
            <a:endParaRPr i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1"/>
                </a:solidFill>
              </a:rPr>
              <a:t>Misc reminders</a:t>
            </a:r>
            <a:endParaRPr i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</a:pPr>
            <a:r>
              <a:rPr i="1" lang="en" sz="1500">
                <a:solidFill>
                  <a:schemeClr val="dk1"/>
                </a:solidFill>
              </a:rPr>
              <a:t>Email over text</a:t>
            </a:r>
            <a:endParaRPr i="1" sz="1500">
              <a:solidFill>
                <a:schemeClr val="dk1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-"/>
            </a:pPr>
            <a:r>
              <a:rPr i="1" lang="en" sz="1500">
                <a:solidFill>
                  <a:schemeClr val="dk1"/>
                </a:solidFill>
              </a:rPr>
              <a:t>Use your ASUC emails!</a:t>
            </a:r>
            <a:endParaRPr i="1" sz="1500">
              <a:solidFill>
                <a:schemeClr val="dk1"/>
              </a:solidFill>
            </a:endParaRPr>
          </a:p>
        </p:txBody>
      </p:sp>
      <p:pic>
        <p:nvPicPr>
          <p:cNvPr id="77" name="Google Shape;77;p17" title="IMG_2291.jpeg"/>
          <p:cNvPicPr preferRelativeResize="0"/>
          <p:nvPr/>
        </p:nvPicPr>
        <p:blipFill rotWithShape="1">
          <a:blip r:embed="rId4">
            <a:alphaModFix/>
          </a:blip>
          <a:srcRect b="0" l="0" r="33043" t="16764"/>
          <a:stretch/>
        </p:blipFill>
        <p:spPr>
          <a:xfrm rot="-5400000">
            <a:off x="-215665" y="-152863"/>
            <a:ext cx="6376003" cy="59446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