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hyperlink" Target="mailto:mimi@headlandsbrewing.com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Oct. 1st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4"/>
          <p:cNvSpPr txBox="1"/>
          <p:nvPr>
            <p:ph type="title"/>
          </p:nvPr>
        </p:nvSpPr>
        <p:spPr>
          <a:xfrm>
            <a:off x="235400" y="1941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Events/Committee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Meetings 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Rally Comm DeCal 9/25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CACSSF Onboarding 9/26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Solidarity Hunger Strike with Peyrin Hao 9/26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Pilipinx Community Meeting 9/29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OP Executive Meeting 9/29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ASUC Excomm 9/29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CalDining Meeting 9/30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APISA at UC Office of the President 9/30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ASUC x Headlands 9/30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Latine Caucus 9/30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ASUC VPAP x AAVP Meeting 10/1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PAHM Kick-Off 10/1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3238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ibre Baskerville"/>
              <a:buChar char="●"/>
            </a:pPr>
            <a:r>
              <a:rPr lang="en" sz="1500">
                <a:latin typeface="Libre Baskerville"/>
                <a:ea typeface="Libre Baskerville"/>
                <a:cs typeface="Libre Baskerville"/>
                <a:sym typeface="Libre Baskerville"/>
              </a:rPr>
              <a:t>ASUC Execs &amp; Appointeds</a:t>
            </a:r>
            <a:endParaRPr sz="15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Meetings/Events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3" name="Google Shape;7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5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Golden Bear Luncheon 10/3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Homecoming Rally 10/3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Doe Library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Grace Rualo Asuncion Celebration of Life 10/5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the President Events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ASUC Alumni Homecoming! 10/3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THIS FRIDAY, 2-4PM @ Senate Chambers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Immigrant Community Forum 10/4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Initiative Fund (MIF) Info Sessions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Friday, 10/3, 5-7pm Senate Chambers &amp; Thursday, 10/9, 5-7p Eshleman 540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5000">
              <a:solidFill>
                <a:schemeClr val="lt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Headlands Brewing Company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Campus Engagement Manager, Mimi Hoang (</a:t>
            </a:r>
            <a:r>
              <a:rPr lang="en" sz="2100" u="sng">
                <a:solidFill>
                  <a:schemeClr val="hlink"/>
                </a:solidFill>
                <a:latin typeface="Merriweather"/>
                <a:ea typeface="Merriweather"/>
                <a:cs typeface="Merriweather"/>
                <a:sym typeface="Merriweather"/>
                <a:hlinkClick r:id="rId4"/>
              </a:rPr>
              <a:t>mimi@headlandsbrewing.com</a:t>
            </a: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)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The space is OUR space!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Open Wed-Sun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○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Can comp food in exchange for social media collaborations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2" marL="1371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■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Filipino Night (OP x Senator Canin) Friday, Oct 17th 3-6pm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" name="Google Shape;97;p18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8" name="Google Shape;9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