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f132796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f132796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34635aee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834635aee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hyperlink" Target="mailto:mimi@headlandsbrewing.com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Oct. 8th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235400" y="194175"/>
            <a:ext cx="8520600" cy="8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Updates!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Multicultural Initiative Fund Apps OPEN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Due 10/22 @ 11:59PM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type="title"/>
          </p:nvPr>
        </p:nvSpPr>
        <p:spPr>
          <a:xfrm>
            <a:off x="235400" y="194175"/>
            <a:ext cx="8774100" cy="8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Past </a:t>
            </a: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                  </a:t>
            </a:r>
            <a:r>
              <a:rPr lang="en" sz="35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 Events</a:t>
            </a:r>
            <a:endParaRPr sz="35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429550"/>
            <a:ext cx="4182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x Duffl Collab 10/2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All Staff 10/2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Golden Bear Luncheon 10/3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Alumni Event 10/3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Homecoming Rally 10/3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UC Berkeley Life 10/6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Life Safety Committee 10/7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CACSSF Luncheon 10/7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ASUC/SAO 10/7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4827500" y="1429550"/>
            <a:ext cx="4182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UBPS Advisory Committee 10/10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Potluck Social 10/12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Abby x Sunny Lee 10/13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AVC x Presidents 10/13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OP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x GA Mental Health Day Event @ Headlands: 10/10 3:30-5:30PM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Immigrant Community Forum: 10/10 5-7PM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Celsius Handout on Sproul: 10/16 @ 12PM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Headlands Filipino Night: 10/17@ 3-6PM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Sproul Visibility Day: 10/24 @ 10-3PM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Transfer Week next week!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Action Items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Please request a 1:1 with Abby </a:t>
            </a:r>
            <a:r>
              <a:rPr b="1" i="1"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first</a:t>
            </a: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for any resolutions that need Abby to sign on it 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Headlands Brewing Company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Campus Engagement Manager, Mimi Hoang (</a:t>
            </a:r>
            <a:r>
              <a:rPr lang="en" sz="2100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mimi@headlandsbrewing.com</a:t>
            </a: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)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