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2f823c4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2f823c4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78e552ce1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78e552ce1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January 28th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Updates!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487950"/>
            <a:ext cx="8757000" cy="17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Multicultural Initiative Fund allocated $110,000 to 80 RSO’s!!!!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471175"/>
            <a:ext cx="8520600" cy="3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APO: Professional Development Decal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Esh 540, every Tuesday from 5-7pm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Community Centers Microgrant Distribution Event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Friday, February 20th, 4:00-6:00pm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Yale Law School Admissions Panel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Monday, February 23rd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Office of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the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President 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228200" y="1380225"/>
            <a:ext cx="4344900" cy="31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Haas Public Service Award Committee Meeting 1/22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ASUC/VPUE/AVC of Enrollment/Registrar Meeting 1/22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All-Staff 1/22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Winter Conference 1/24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Council of Presidents 1/25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Pilipinx Academic Student Orientation 1/25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ASUC/GA x CoS/VC Check-In 1/26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x VPAP 1/26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UBPS Advisory Committee 1/27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IT Strategy 1/28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00800" y="233550"/>
            <a:ext cx="246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0850" y="4386475"/>
            <a:ext cx="2702776" cy="9198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type="title"/>
          </p:nvPr>
        </p:nvSpPr>
        <p:spPr>
          <a:xfrm>
            <a:off x="5143500" y="233550"/>
            <a:ext cx="3730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</a:t>
            </a: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4573100" y="1380225"/>
            <a:ext cx="4344900" cy="33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Alumni Donor Relations 1/30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African American Initiative Scholarship Celebration 2/4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