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f132796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f132796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34635aee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34635aee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Nov. 12th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235400" y="194175"/>
            <a:ext cx="85206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Updates!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Diversion Programming – success!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○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</a:t>
            </a: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looking</a:t>
            </a: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to e</a:t>
            </a: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xpand</a:t>
            </a: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the</a:t>
            </a: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fund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MIF interviews ongoing 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QARC’s event on 11/18, 5-7pm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235400" y="194175"/>
            <a:ext cx="8774100" cy="8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</a:t>
            </a: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                  </a:t>
            </a:r>
            <a:r>
              <a:rPr lang="en" sz="35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Events</a:t>
            </a:r>
            <a:endParaRPr sz="35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429550"/>
            <a:ext cx="4454400" cy="371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Affairs 11/6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EOP First Generation Event 11/6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CACSSF 11/6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Big C Advisory 11/7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Presidents Roundtable 11/7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Community Picnic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Monday, Nov. 10th (1-4pm - Glade)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x Headlands Collaboration 11/12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x Dean of Students 11/12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Execs &amp; Appointeds 11/12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9457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9457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4766100" y="1429550"/>
            <a:ext cx="4182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Union 11/13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x VPUE x Registrar 11/17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x VPAP 11/17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AVC Chief of Staff 11/17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Council of Presidents 11/17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CASSA Advisory Committee 11/19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t/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5700" y="4385850"/>
            <a:ext cx="2656348" cy="90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OP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117200" y="1307275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Law School Admission – Dean’s Panel with APO: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11/13 @5PM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○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Senate Chambers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Sustainable Thrift Pop-Up: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11/13-14 from 12-5PM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○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Upper Sproul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CalTHON collab with Edmond’s: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11/15 from 9AM-7PM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○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Order Peppermint Mocha or Pumpkin Spice Latte – proceeds go to UCSF Benioff Children’s Hospital in Oakland!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Churros &amp; Chill Transfer Student Social: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11/18 from 6:30-8PM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○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At Headlands!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Peoples Park Panel: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11/18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Pie the President (Birthday Fundraiser)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11/21, 12-2PM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Action Items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4150" y="4335400"/>
            <a:ext cx="2687150" cy="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00800" y="1394775"/>
            <a:ext cx="861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200"/>
              <a:buFont typeface="Merriweather"/>
              <a:buChar char="●"/>
            </a:pPr>
            <a:r>
              <a:t/>
            </a:r>
            <a:endParaRPr sz="2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