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06311752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06311752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806311752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806311752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Sept. 17th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&amp; GA CalMessages Protocols 9/15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Naming Advisory Task Force Committee 9/15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Campus Memorial 9/15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Black Caucus 9/15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Exec Meeting 9/15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ExComm 9/15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University Writer, Amy Cranch 9/16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Equity &amp; Inclusion Meeting for the MCC (VC Mejia, Elisa, MCC ED Antmen Mendoza) 9/16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25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Events/Committee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Meetings 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Senator Abnusy x ISCO Candlelight VIgil 9/16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Latine Caucus 9/16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UC Regents Public Comment 9/17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UC Council of Presidents 9/17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Execs &amp; Appointeds 9/17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25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Events/Committee Meetings 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Meetings/Events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First All-Staff tomorrow! 9/18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Cal Alumni Association Board Members Meeting 9/22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Standing Meeting,  Chancellor &amp; VPAP Chiefs of Staff x GA 9/22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Builders of Berkeley Touch Base Meeting 9/23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Connecting with CalDining Executive Director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Minority Serving Institution legislation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the President Events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Alumni Homecoming Event 10/3 (RSVP!)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8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Highlights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 title="Screenshot 2025-09-17 at 3.32.48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975" y="1392300"/>
            <a:ext cx="2548945" cy="359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 title="Screenshot 2025-09-17 at 3.34.55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0520" y="1435613"/>
            <a:ext cx="2630031" cy="3512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9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