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Development Alumni Relations: Event emceeing check-in</a:t>
            </a:r>
            <a:br>
              <a:rPr lang="en"/>
            </a:br>
            <a:r>
              <a:rPr lang="en"/>
              <a:t>University Business Partnerships &amp; Services: Peets contract to end in 2027, looking into new coffee/tea partnerships. Reach out to abby for recs</a:t>
            </a:r>
            <a:br>
              <a:rPr lang="en"/>
            </a:br>
            <a:r>
              <a:rPr lang="en"/>
              <a:t>Attended QT+ town hall hosted by Isha, Senator Teran and Senator Reading</a:t>
            </a:r>
            <a:br>
              <a:rPr lang="en"/>
            </a:br>
            <a:r>
              <a:rPr lang="en"/>
              <a:t>Mental Health Day collab with GA was a success!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of Immigration Forum hosted by Senator Teran</a:t>
            </a:r>
            <a:br>
              <a:rPr lang="en"/>
            </a:br>
            <a:r>
              <a:rPr lang="en"/>
              <a:t>OP Social!!!!!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Lunch</a:t>
            </a:r>
            <a:r>
              <a:rPr lang="en"/>
              <a:t> with Sunny Lee, Dean of Students - addressed Student Safety Fund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Meeting with Associate Vice Chancellor Rosemary Kim &amp; Sunny Lee - Addressed support to Peyrin Kao, Newsom’s campus visit, plans to support MSI funding cuts</a:t>
            </a:r>
            <a:br>
              <a:rPr lang="en"/>
            </a:br>
            <a:r>
              <a:rPr lang="en"/>
              <a:t>OP x SAO 30,000 fund is now live!</a:t>
            </a:r>
            <a:br>
              <a:rPr lang="en"/>
            </a:b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50 people gets halo halo a filipino dessert, please come and say hi before the game!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Nimble strategy session is mandatory, stipend cuts will be enforced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Meeting with chancellor with AAVP Jenny, let abby know for concerns/questions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UCOP reached out for policy recommendations, reach out to abby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mailto:personnel@asuc.or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Oct. 15th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closes 10/22 @ 11:59 (HARD DEADLINE!!!!)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Commercial Activities Dept meeting with Marc Fisher’s Administration team regarding night shuttles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Non-Trad/Transfer Dept met with all CE3’s!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30k to Basic Needs Emergency Fund for Undocumented/Mixed Status Support w/ SAO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UDAR Meeting 10/10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Committee Meeting 10/10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QT+ Town Hall 10/10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Mental Health Day 10/10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Immigration Forum 10/10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Picnic 10/12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Dean of Students Lunch 10/13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AVC &amp; Chief of Staff 10/13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SAO 10/14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242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950"/>
              <a:buFont typeface="Merriweather"/>
              <a:buChar char="●"/>
            </a:pPr>
            <a:r>
              <a:rPr lang="en" sz="19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Latine Caucus 10/14</a:t>
            </a:r>
            <a:endParaRPr sz="19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8275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Builders of Berkeley 10/15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Berkeley Dining 10/16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Affairs x EVP 10/16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Salesforce Slack Meeting 10/16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Meeting #1 10/16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10/20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 Filipino Night x Senator Canin 10/17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81"/>
            <a:ext cx="88323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MANDATORY: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Executives, Appointeds &amp; Board of Directors Nimble Strategy Session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Purpose: Develop ASUC’s contribution to Chancellor’s Strategic Plan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■"/>
            </a:pPr>
            <a:r>
              <a:rPr b="1"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Wednesday, 12/7, 7-8pm</a:t>
            </a:r>
            <a:endParaRPr b="1"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■"/>
            </a:pPr>
            <a:r>
              <a:rPr b="1"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Stipend deduction if not present, email </a:t>
            </a:r>
            <a:r>
              <a:rPr b="1" lang="en" sz="18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personnel@asuc.org</a:t>
            </a:r>
            <a:endParaRPr b="1"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AAVP Meeting with Chancellor Lyons &amp; Cabinet 10/27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Email Abby inquiries for questions!!!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Office of the President Policies for Systemwide review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Presidential Policy on Sustainable Practices (Anyone with Eco Platform)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Presidential Policy IMP-1300 on Information Technology Accessibility 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■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Reach out to Abby!!! 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