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6a812a78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a6a812a78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Nov. 19th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Groceries w/ Berkeley Student Food Collective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rPr lang="en" sz="20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Two student deaths in one week  </a:t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454400" cy="371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Union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11/13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APO’s Legal Panel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11/13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VPUE x Registrar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11/17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VPAP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11/17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AVC Chief of Staff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11/17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11/17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Transfer Social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11/18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People’s Park Collab with OP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11/18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CASSA Advisory Committee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11/19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Latine x Pilipinx Mixer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11/19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9457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9457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7661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Meeting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11/21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Danceworx Filming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11/21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 Monthly Board of Directors Meeting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11/21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Bonfire Rally </a:t>
            </a: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11/21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5700" y="4385850"/>
            <a:ext cx="2656348" cy="904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117200" y="1307275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Pie-the-President Birthday Fundraiser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Friday 11/21, 12:00 - 2:00 PM on Upper Sproul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Insomnia Cookie Social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Tomorrow (11/20)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Peoples Park Panel 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November 18th 4-6:30PM (yesterday)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800"/>
              <a:buFont typeface="Merriweather"/>
              <a:buChar char="●"/>
            </a:pPr>
            <a:r>
              <a:rPr b="1"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Transfer Student Churros &amp; Chill Social</a:t>
            </a:r>
            <a:endParaRPr b="1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○"/>
            </a:pPr>
            <a:r>
              <a:rPr lang="en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Tuesday, November 18, 2025 (6:30 p.m. - 8:00 p.m.) (yesterday)</a:t>
            </a:r>
            <a:endParaRPr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00800" y="1394775"/>
            <a:ext cx="861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200"/>
              <a:buFont typeface="Merriweather"/>
              <a:buChar char="●"/>
            </a:pPr>
            <a:r>
              <a:rPr lang="en" sz="22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Nimble Strategy Sessions</a:t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 sz="12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CHALLENGE #1: LIMITED FINANCIAL RESILIENCE  </a:t>
            </a:r>
            <a:endParaRPr sz="12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 sz="12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CHALLENGE #2: INADEQUATE SUPPORT FOR STUDENT SUCCESS</a:t>
            </a:r>
            <a:endParaRPr sz="12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 sz="12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CHALLENGE #3: INFRASTRUCTURE UNDERINVESTMENT UNDERMINES MISSION</a:t>
            </a:r>
            <a:endParaRPr sz="12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 sz="12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CHALLENGE #4: DIMINISHING CONFIDENCE IN BERKELEY’S VALUE</a:t>
            </a:r>
            <a:endParaRPr sz="12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0480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200"/>
              <a:buFont typeface="Merriweather"/>
              <a:buChar char="●"/>
            </a:pPr>
            <a:r>
              <a:rPr lang="en" sz="12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CHALLENGE #5: NAVIGATING AI'S IMPACT ON LEARNING AND SCHOLARSHIP</a:t>
            </a:r>
            <a:endParaRPr sz="12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 title="Screenshot 2025-11-19 at 8.14.26 PM.png"/>
          <p:cNvPicPr preferRelativeResize="0"/>
          <p:nvPr/>
        </p:nvPicPr>
        <p:blipFill rotWithShape="1">
          <a:blip r:embed="rId4">
            <a:alphaModFix/>
          </a:blip>
          <a:srcRect b="12929" l="33573" r="31316" t="11554"/>
          <a:stretch/>
        </p:blipFill>
        <p:spPr>
          <a:xfrm>
            <a:off x="2733525" y="0"/>
            <a:ext cx="367694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9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