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f1327968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f1327968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Nov 5th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8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Updates!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000"/>
              <a:buFont typeface="Merriweather"/>
              <a:buChar char="●"/>
            </a:pPr>
            <a:r>
              <a:t/>
            </a:r>
            <a:endParaRPr sz="20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235400" y="194175"/>
            <a:ext cx="8774100" cy="8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</a:t>
            </a:r>
            <a:r>
              <a:rPr lang="en" sz="35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                  </a:t>
            </a:r>
            <a:r>
              <a:rPr lang="en" sz="35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Events</a:t>
            </a:r>
            <a:endParaRPr sz="35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44544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50"/>
              <a:buFont typeface="Merriweather"/>
              <a:buChar char="●"/>
            </a:pPr>
            <a:r>
              <a:t/>
            </a:r>
            <a:endParaRPr sz="165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4827500" y="1429550"/>
            <a:ext cx="4182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t/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pic>
        <p:nvPicPr>
          <p:cNvPr id="76" name="Google Shape;7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OP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4150" y="4335400"/>
            <a:ext cx="2687150" cy="914525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idx="1" type="body"/>
          </p:nvPr>
        </p:nvSpPr>
        <p:spPr>
          <a:xfrm>
            <a:off x="300800" y="1394775"/>
            <a:ext cx="8619900" cy="352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200"/>
              <a:buFont typeface="Merriweather"/>
              <a:buChar char="●"/>
            </a:pPr>
            <a:r>
              <a:t/>
            </a:r>
            <a:endParaRPr sz="22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