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Sept. 3rd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487950"/>
            <a:ext cx="8757000" cy="46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Spoke at Calapalooza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Spoke at Southeast Asian Student Orientation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Collab video with Senator Xue &amp; Senator Yang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Cal Alumni Association x OP Meeting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Athlete Advisory Committee x OP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Fall </a:t>
            </a: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Info Session with CCO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First ASUC Execs &amp; Appointeds Committee Meeting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25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Events/Committee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Meetings 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Meetings/Events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UC Council of Presidents Meeting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Union Monthly Board of Directors Meeting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Berkeley Alumni Engagement (UDAR) x OP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Leadership Meeting (Chancellor Lyons &amp; Vice Chancellor and Provost Hermalin) with AAVP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Senate Coffee Chats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471175"/>
            <a:ext cx="8520600" cy="348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First OP All Staff 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○"/>
            </a:pPr>
            <a:r>
              <a:rPr b="1"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Thursday, September 11th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Alumni Homecoming Event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○"/>
            </a:pPr>
            <a:r>
              <a:rPr b="1"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Friday, October 3rd </a:t>
            </a: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2-4PM Senate Chambers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400"/>
              <a:buFont typeface="Merriweather"/>
              <a:buChar char="●"/>
            </a:pPr>
            <a:r>
              <a:rPr lang="en" sz="2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Office of the President Tabling All week!</a:t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1" name="Google Shape;81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the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President 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