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88a364ebd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88a364ebd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caclgbt@berkeley.edu" TargetMode="External"/><Relationship Id="rId4" Type="http://schemas.openxmlformats.org/officeDocument/2006/relationships/hyperlink" Target="https://u42153126.ct.sendgrid.net/ls/click?upn=u001.WiniNgbi3XLdGhogKeTlKAVJUhqhABTHOB9q6SPIvnLOArN9VPbc4Y14YL29w5z1ZRLsV9Txg2RzXo82mg5lfq2Sa2EPG-2B86iOllBbP40bU7DFbZZsB5RlWXJhVd5E7xmAAin0UXa285kA6ddTfwRg-3D-3DCeQq_A9g5hKEDe9ii4E7KWzmeFafVTjo4gu-2Fno4SaaJ540HDUbS6PJvijhi84VpX7-2FTybriyvrs9aqUxiAKvxt7rfIw8aT0QKQbP0tm0iTrj2ZVH8xoINT81KaohqUeEtfhmOoW64l43XJ9xNUSGxe02M3LQ1uH5HPrKsEE45SHql4ym-2FmOAkAdB-2BMs3SobqQ5RzcZ3OzRb74gLIve3qmB-2B65MrVxqKKwFvnRGAzgXmZVBXQeCZ54kdVWJmASGYrXZiBppK8IeRQm50VJvZYIvhOrkh9j9MqRCBRTahh1-2F6n3QoeGMAcCCqU4etdoZrStcSVOFOuZpAbwfPhcczR-2BSK-2FCs-2F3IUU3UZd5AsHhjbFD7fjxwOP81nIYcYZ54BFEjqHUI" TargetMode="External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Sept. 10th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GA Public Safety Committee: Self Defense Classes 9/9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Standing Meeting - Chancellor &amp; Vice Chancellor 9/9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UDAR Meeting - MyBerkeley promo 9/8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Union Board of Directors Meeting 9/5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UC Council of Presidents Meeting 9/4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APISA UCOP FAHM Event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To do: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Life Safety Committee Appointment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25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Events/Committee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Meetings 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Meetings/Events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Campus Memorial Event - Speaking Mon, 9/15 12-1pm Flagpole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CAC-LGBTQ+ – Call for Applications (2025–26)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Open at-large positions for students, faculty, staff, and postdocs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Purpose: Advise campus on LGBTQ+ community needs &amp; promote inclusivity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Commitment: 1-year term, 5–10 hours/month, renewable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Past focus: Gender-inclusive restrooms, queer healthcare access, campus climate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Deadline: Sept 17, 2025, 11:59 PM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○"/>
            </a:pP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Questions / Apply: </a:t>
            </a:r>
            <a:r>
              <a:rPr lang="en" sz="18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caclgbt@berkeley.edu</a:t>
            </a:r>
            <a:r>
              <a:rPr lang="en" sz="18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/ </a:t>
            </a:r>
            <a:r>
              <a:rPr lang="en" sz="18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link</a:t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FLOCK Surveillance Cameras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●"/>
            </a:pPr>
            <a:r>
              <a:rPr b="1"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Initial Inquiry</a:t>
            </a:r>
            <a:endParaRPr b="1"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President Verino asked if City of Berkeley FLOCK surveillance cameras (license plate recognition, LPR) are on campus.</a:t>
            </a:r>
            <a:endParaRPr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●"/>
            </a:pPr>
            <a:r>
              <a:rPr b="1"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Key Clarifications</a:t>
            </a:r>
            <a:endParaRPr b="1"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●"/>
            </a:pPr>
            <a:r>
              <a:rPr b="1"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Chief Pittman (UCPD):</a:t>
            </a:r>
            <a:endParaRPr b="1"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6 cameras exist, funded by Residential and Student Service Programs (RSSP)</a:t>
            </a:r>
            <a:endParaRPr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Located at University Village Albany (UVA) and Emeryville, not on central campus</a:t>
            </a:r>
            <a:endParaRPr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Cameras use LPR technology</a:t>
            </a:r>
            <a:endParaRPr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UCPD monitors them in real time</a:t>
            </a:r>
            <a:endParaRPr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City of Berkeley also uses LPR tech</a:t>
            </a:r>
            <a:endParaRPr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●"/>
            </a:pPr>
            <a:r>
              <a:rPr b="1"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Dave Browne (Campus IT):</a:t>
            </a:r>
            <a:endParaRPr b="1"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No FLOCK cameras connected to UC Berkeley’s IT-supported system (Genetec)</a:t>
            </a:r>
            <a:endParaRPr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50"/>
              <a:buFont typeface="Merriweather"/>
              <a:buChar char="○"/>
            </a:pPr>
            <a:r>
              <a:rPr lang="en" sz="14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One pilot camera installed at Wickson Gate, currently inactive</a:t>
            </a:r>
            <a:endParaRPr sz="14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Item: Strategic Plan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63523" y="1677750"/>
            <a:ext cx="2772650" cy="279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