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77c9caa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77c9caa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February 11th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87950"/>
            <a:ext cx="8757000" cy="174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7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Primary sponsor for EOP’s Wellness Fund Application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Working with P&amp;T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00800" y="1314300"/>
            <a:ext cx="8686500" cy="3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APO Professional Development Workshop Series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Begins </a:t>
            </a:r>
            <a:r>
              <a:rPr b="1"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Feb 17th - ESH 540</a:t>
            </a:r>
            <a:endParaRPr b="1"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~7 week long series (ie. Cover Letters, Linked In, Case Interviews, etc.)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Undocumented &amp; International Student Support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Know Your Rights flyer distribution across dorms (important resource info)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Advocacy efforts &amp; legislation tracking supporting undocumented/international students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RSO &amp; Student Org Support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EVP x CFO x OASIS RSO information session (</a:t>
            </a:r>
            <a:r>
              <a:rPr b="1"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Feb 25</a:t>
            </a: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, if confirmed)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Upcoming RSO rights &amp; privileges one-pager release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Environmental Justice &amp; Sustainability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Community fridge collaboration (student-impact project)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Social justice x sustainability educational graphic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Reuse collaboration donation to environmental nonprofit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Commercial Activities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○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Blood Drive - </a:t>
            </a:r>
            <a:r>
              <a:rPr b="1"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Feb 25</a:t>
            </a:r>
            <a:endParaRPr b="1"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Microgrant Distribution Event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300"/>
              <a:buFont typeface="Merriweather"/>
              <a:buChar char="●"/>
            </a:pPr>
            <a:r>
              <a:rPr lang="en" sz="13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Yale Law School Panel x Former ASUC President Chaka Tellem</a:t>
            </a:r>
            <a:endParaRPr sz="13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~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325" y="4343400"/>
            <a:ext cx="2829373" cy="96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282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Committee </a:t>
            </a: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2/9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Dean of Students Connect </a:t>
            </a: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2/9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SAAC Meeting </a:t>
            </a: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2/10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Execs &amp; Appointeds </a:t>
            </a: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2/11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850" y="4386475"/>
            <a:ext cx="2702776" cy="9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title"/>
          </p:nvPr>
        </p:nvSpPr>
        <p:spPr>
          <a:xfrm>
            <a:off x="5143500" y="2335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573100" y="1380225"/>
            <a:ext cx="43449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Chancellor’s Cabinet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2/11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228200" y="1380225"/>
            <a:ext cx="85278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AutoNum type="arabicPeriod"/>
            </a:pP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Do you know what the Discovery Database is? 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AutoNum type="arabicPeriod"/>
            </a:pP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Imagine Cal Central with this…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Thoughts? Questions? Comments? Concerns? </a:t>
            </a:r>
            <a:endParaRPr b="1"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Quick Poll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0850" y="4386475"/>
            <a:ext cx="2702776" cy="91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87429"/>
            <a:ext cx="10740775" cy="14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