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78e552ce1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78e552ce1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82f823c4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82f823c4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b9d1a9c12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b9d1a9c12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January 21st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471175"/>
            <a:ext cx="8520600" cy="3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Info Session (OP x CCO)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Tuesday, January 27th, 6:30-8:00pm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Wednesday, January 28th, 7:00-8:00pm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Community Centers Microgrant Distribution Event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Friday, February 20th, 4:00-6:00pm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Office of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the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President 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228200" y="1380225"/>
            <a:ext cx="4344900" cy="31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Winter Inter-Semester Committee 1/12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CASSA Committee 1/12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Council of Presidents - UC Office of the President 1/13 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Alumni &amp; Donor Relations 1/13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Budget Committee 1/14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Spring GBO Session - Student Life 1/16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EVP x CFO x CLO 1/19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RecWell x ASUC 1/21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Execs &amp; Appointeds 1/21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type="title"/>
          </p:nvPr>
        </p:nvSpPr>
        <p:spPr>
          <a:xfrm>
            <a:off x="300800" y="233550"/>
            <a:ext cx="246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Past Events</a:t>
            </a:r>
            <a:endParaRPr sz="29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0850" y="4386475"/>
            <a:ext cx="2702776" cy="9198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>
            <p:ph type="title"/>
          </p:nvPr>
        </p:nvSpPr>
        <p:spPr>
          <a:xfrm>
            <a:off x="5143500" y="233550"/>
            <a:ext cx="3730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</a:t>
            </a: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Events</a:t>
            </a:r>
            <a:endParaRPr sz="29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4573100" y="1380225"/>
            <a:ext cx="4344900" cy="31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Haas Public Service Award Committee Meeting 1/22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ASUC/VPUE/AVC of Enrollment/Registrar Meeting 1/22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All-Staff 1/22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Winter Conference 1/24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Council of Presidents 1/25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Pilipinx Academic Student Orientation 1/25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ASUC/GA x CoS/VC Check-In 1/26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x VPAP 1/26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UBPS Advisory Committee 1/27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IT Strategy 1/28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182600" y="1320700"/>
            <a:ext cx="8757000" cy="38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Health &amp; UC Ship Updates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○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Provider shortages, third-party billing, rise in suicide cases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President Millikan Remarks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○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Pushed to reinstate quarterly meetings with the President (success!)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Community Safety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○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Implementation of SB 98 - SAFE Act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○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Police Accountability Board, LPR’s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Regent Nominations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○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Trustee’s for the UC System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UC Budget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○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$56 million, $350 million awarded by Gov. Newsom to be dispersed in 2 year period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Basic Needs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○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UC Basic Needs Initiative, UC Equity in Mental Health Initiative, UC Disability Services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4" name="Google Shape;84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 txBox="1"/>
          <p:nvPr>
            <p:ph type="title"/>
          </p:nvPr>
        </p:nvSpPr>
        <p:spPr>
          <a:xfrm>
            <a:off x="182600" y="285050"/>
            <a:ext cx="8216700" cy="47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UC Council of Presidents Recap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3000" y="4755025"/>
            <a:ext cx="1406551" cy="47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7"/>
          <p:cNvSpPr txBox="1"/>
          <p:nvPr>
            <p:ph type="title"/>
          </p:nvPr>
        </p:nvSpPr>
        <p:spPr>
          <a:xfrm>
            <a:off x="182600" y="285050"/>
            <a:ext cx="8216700" cy="47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UC Council of Presidents Recap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3000" y="4755025"/>
            <a:ext cx="1406551" cy="47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275" y="1451263"/>
            <a:ext cx="4483634" cy="336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4859" y="1333225"/>
            <a:ext cx="2800761" cy="35987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8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Action Item!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311700" y="1487950"/>
            <a:ext cx="8757000" cy="8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Fill out your slide for ASUC Info Sessions &amp; please email </a:t>
            </a: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myself &amp; Gigi designees/if you will not be in attendance!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Scheduling 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9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