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f132796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f132796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Oct. 22nd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MIF IS DUE TONIGHT! 11:59PM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Reached out to bridges, QARC, caucuses who 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traditionally</a:t>
            </a: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met with the Chancellor for agenda items for one on one with Chancellor, Vice Provost &amp; AAVP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Bake Sale for Breast Cancer Awareness Month (Donating to WRCR)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Meeting with Marc Fisher (Administration) for shuttles &amp; night safety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Berkeley Student Food Collective x OP Food distribution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235400" y="194175"/>
            <a:ext cx="87741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</a:t>
            </a: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                  </a:t>
            </a:r>
            <a:r>
              <a:rPr lang="en" sz="35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Events</a:t>
            </a:r>
            <a:endParaRPr sz="35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44544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Berkeley</a:t>
            </a: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Dining 10/16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Affairs 10/16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Salesforce 10/16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CACSSF 10/16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Fall ASUC/GA Mixer 10/16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Legal Clinic Fundraiser 10/17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Headlands Filipino Night 10/17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ISA Garba 10/19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IT Strategy 10/20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rPr lang="en" sz="165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Mayor Ishii’s State of Berkeley Address 10/22</a:t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8275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Headlands</a:t>
            </a: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Grand Opening 10/23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Union Board Meeting 10/24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Sproul Visibility Day 10/24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Suits &amp; Sarees 10/24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Mercadito 10/26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Chancellor &amp; Vice Provost Meeting 10/27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Vice Provost of Academic Planning 10/27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Alumni &amp; </a:t>
            </a: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Donor Relations Committee 10/28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Budget Committee 10/28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Chancellor ASUC Meeting 10/29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OP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Dia de los Muertos Collab event - Senator Mendez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Tabling today &amp; tomorrow for Breast Cancer Awareness!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4150" y="4335400"/>
            <a:ext cx="2687150" cy="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00800" y="1394775"/>
            <a:ext cx="861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200"/>
              <a:buFont typeface="Merriweather"/>
              <a:buChar char="●"/>
            </a:pPr>
            <a:r>
              <a:rPr lang="en" sz="22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If any senators have concerns with UCPD that you would like us to mention at our November meeting with Chief Pittman please let us know!</a:t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