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d431007ba2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d431007ba2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86b79fb48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386b79fb48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dd14e6fa7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3dd14e6fa7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cf48a3631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3cf48a3631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dd14e6fa73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dd14e6fa73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dd14e6fa73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3dd14e6fa73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dd14e6fa73_0_9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dd14e6fa73_0_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dd14e6fa73_0_9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dd14e6fa73_0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dd14e6fa73_0_1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dd14e6fa73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dd14e6fa73_0_9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dd14e6fa73_0_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3dd14e6fa73_0_8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3dd14e6fa73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dd14e6fa73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dd14e6fa73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3dd14e6fa73_0_8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3dd14e6fa73_0_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dd14e6fa73_0_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dd14e6fa73_0_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3dd14e6fa7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3dd14e6fa7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dd14e6fa73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dd14e6fa73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c78c7da9a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3c78c7da9a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126734" y="2147386"/>
            <a:ext cx="3679917" cy="5520928"/>
            <a:chOff x="-1126734" y="2147386"/>
            <a:chExt cx="3679917" cy="5520928"/>
          </a:xfrm>
        </p:grpSpPr>
        <p:sp>
          <p:nvSpPr>
            <p:cNvPr id="10" name="Google Shape;10;p2"/>
            <p:cNvSpPr/>
            <p:nvPr/>
          </p:nvSpPr>
          <p:spPr>
            <a:xfrm>
              <a:off x="-1126734" y="2183774"/>
              <a:ext cx="1932475" cy="5484540"/>
            </a:xfrm>
            <a:custGeom>
              <a:rect b="b" l="l" r="r" t="t"/>
              <a:pathLst>
                <a:path extrusionOk="0" h="182529" w="64314">
                  <a:moveTo>
                    <a:pt x="13874" y="1"/>
                  </a:moveTo>
                  <a:cubicBezTo>
                    <a:pt x="13807" y="11"/>
                    <a:pt x="13742" y="39"/>
                    <a:pt x="13688" y="81"/>
                  </a:cubicBezTo>
                  <a:cubicBezTo>
                    <a:pt x="13614" y="149"/>
                    <a:pt x="13549" y="229"/>
                    <a:pt x="13504" y="319"/>
                  </a:cubicBezTo>
                  <a:cubicBezTo>
                    <a:pt x="13350" y="682"/>
                    <a:pt x="13183" y="1036"/>
                    <a:pt x="13128" y="1428"/>
                  </a:cubicBezTo>
                  <a:cubicBezTo>
                    <a:pt x="12775" y="3594"/>
                    <a:pt x="11573" y="5259"/>
                    <a:pt x="10011" y="6705"/>
                  </a:cubicBezTo>
                  <a:cubicBezTo>
                    <a:pt x="8395" y="8196"/>
                    <a:pt x="6492" y="9324"/>
                    <a:pt x="4792" y="10709"/>
                  </a:cubicBezTo>
                  <a:cubicBezTo>
                    <a:pt x="3706" y="11593"/>
                    <a:pt x="2677" y="12528"/>
                    <a:pt x="1855" y="13682"/>
                  </a:cubicBezTo>
                  <a:cubicBezTo>
                    <a:pt x="492" y="15597"/>
                    <a:pt x="0" y="17737"/>
                    <a:pt x="161" y="20035"/>
                  </a:cubicBezTo>
                  <a:cubicBezTo>
                    <a:pt x="524" y="25193"/>
                    <a:pt x="2632" y="29654"/>
                    <a:pt x="5759" y="33678"/>
                  </a:cubicBezTo>
                  <a:cubicBezTo>
                    <a:pt x="6974" y="35239"/>
                    <a:pt x="8375" y="36641"/>
                    <a:pt x="9773" y="38039"/>
                  </a:cubicBezTo>
                  <a:cubicBezTo>
                    <a:pt x="12254" y="40520"/>
                    <a:pt x="14976" y="42740"/>
                    <a:pt x="17486" y="45186"/>
                  </a:cubicBezTo>
                  <a:cubicBezTo>
                    <a:pt x="21523" y="49116"/>
                    <a:pt x="25183" y="53352"/>
                    <a:pt x="27786" y="58407"/>
                  </a:cubicBezTo>
                  <a:cubicBezTo>
                    <a:pt x="29445" y="61634"/>
                    <a:pt x="30743" y="64999"/>
                    <a:pt x="31829" y="68450"/>
                  </a:cubicBezTo>
                  <a:cubicBezTo>
                    <a:pt x="33237" y="72924"/>
                    <a:pt x="34561" y="77423"/>
                    <a:pt x="36213" y="81816"/>
                  </a:cubicBezTo>
                  <a:cubicBezTo>
                    <a:pt x="37447" y="85104"/>
                    <a:pt x="38871" y="88305"/>
                    <a:pt x="40333" y="91493"/>
                  </a:cubicBezTo>
                  <a:cubicBezTo>
                    <a:pt x="42271" y="95715"/>
                    <a:pt x="44215" y="99938"/>
                    <a:pt x="45860" y="104287"/>
                  </a:cubicBezTo>
                  <a:cubicBezTo>
                    <a:pt x="46831" y="106861"/>
                    <a:pt x="47695" y="109477"/>
                    <a:pt x="48386" y="112144"/>
                  </a:cubicBezTo>
                  <a:cubicBezTo>
                    <a:pt x="49412" y="116103"/>
                    <a:pt x="49476" y="120098"/>
                    <a:pt x="48872" y="124118"/>
                  </a:cubicBezTo>
                  <a:cubicBezTo>
                    <a:pt x="48335" y="127715"/>
                    <a:pt x="47644" y="131288"/>
                    <a:pt x="47165" y="134891"/>
                  </a:cubicBezTo>
                  <a:cubicBezTo>
                    <a:pt x="46686" y="138458"/>
                    <a:pt x="46455" y="142041"/>
                    <a:pt x="46539" y="145638"/>
                  </a:cubicBezTo>
                  <a:cubicBezTo>
                    <a:pt x="46561" y="146586"/>
                    <a:pt x="46484" y="147531"/>
                    <a:pt x="46516" y="148475"/>
                  </a:cubicBezTo>
                  <a:cubicBezTo>
                    <a:pt x="46712" y="154630"/>
                    <a:pt x="47274" y="160752"/>
                    <a:pt x="48043" y="166858"/>
                  </a:cubicBezTo>
                  <a:cubicBezTo>
                    <a:pt x="48184" y="167989"/>
                    <a:pt x="48338" y="169120"/>
                    <a:pt x="48492" y="170248"/>
                  </a:cubicBezTo>
                  <a:cubicBezTo>
                    <a:pt x="48566" y="170804"/>
                    <a:pt x="48663" y="171354"/>
                    <a:pt x="48888" y="171871"/>
                  </a:cubicBezTo>
                  <a:lnTo>
                    <a:pt x="60136" y="182528"/>
                  </a:lnTo>
                  <a:lnTo>
                    <a:pt x="64224" y="178215"/>
                  </a:lnTo>
                  <a:cubicBezTo>
                    <a:pt x="64314" y="177778"/>
                    <a:pt x="64195" y="177360"/>
                    <a:pt x="64092" y="176943"/>
                  </a:cubicBezTo>
                  <a:cubicBezTo>
                    <a:pt x="61836" y="167742"/>
                    <a:pt x="60178" y="158422"/>
                    <a:pt x="58535" y="149096"/>
                  </a:cubicBezTo>
                  <a:cubicBezTo>
                    <a:pt x="57539" y="143420"/>
                    <a:pt x="57844" y="137783"/>
                    <a:pt x="58876" y="132153"/>
                  </a:cubicBezTo>
                  <a:cubicBezTo>
                    <a:pt x="59403" y="129277"/>
                    <a:pt x="60049" y="126419"/>
                    <a:pt x="60297" y="123495"/>
                  </a:cubicBezTo>
                  <a:cubicBezTo>
                    <a:pt x="60634" y="119500"/>
                    <a:pt x="59811" y="115763"/>
                    <a:pt x="57951" y="112221"/>
                  </a:cubicBezTo>
                  <a:cubicBezTo>
                    <a:pt x="56373" y="109220"/>
                    <a:pt x="54361" y="106501"/>
                    <a:pt x="52500" y="103682"/>
                  </a:cubicBezTo>
                  <a:cubicBezTo>
                    <a:pt x="47866" y="96667"/>
                    <a:pt x="43698" y="89394"/>
                    <a:pt x="40413" y="81639"/>
                  </a:cubicBezTo>
                  <a:cubicBezTo>
                    <a:pt x="38678" y="77551"/>
                    <a:pt x="37411" y="73300"/>
                    <a:pt x="36148" y="69051"/>
                  </a:cubicBezTo>
                  <a:cubicBezTo>
                    <a:pt x="34808" y="64552"/>
                    <a:pt x="33410" y="60078"/>
                    <a:pt x="31450" y="55801"/>
                  </a:cubicBezTo>
                  <a:cubicBezTo>
                    <a:pt x="29583" y="51726"/>
                    <a:pt x="27144" y="47937"/>
                    <a:pt x="24203" y="44550"/>
                  </a:cubicBezTo>
                  <a:cubicBezTo>
                    <a:pt x="22474" y="42551"/>
                    <a:pt x="20623" y="40664"/>
                    <a:pt x="18765" y="38778"/>
                  </a:cubicBezTo>
                  <a:cubicBezTo>
                    <a:pt x="15812" y="35776"/>
                    <a:pt x="12662" y="32961"/>
                    <a:pt x="10027" y="29651"/>
                  </a:cubicBezTo>
                  <a:cubicBezTo>
                    <a:pt x="8308" y="27491"/>
                    <a:pt x="6942" y="25152"/>
                    <a:pt x="6238" y="22455"/>
                  </a:cubicBezTo>
                  <a:cubicBezTo>
                    <a:pt x="5441" y="19393"/>
                    <a:pt x="5975" y="16638"/>
                    <a:pt x="7925" y="14122"/>
                  </a:cubicBezTo>
                  <a:cubicBezTo>
                    <a:pt x="8996" y="12743"/>
                    <a:pt x="10259" y="11541"/>
                    <a:pt x="11364" y="10192"/>
                  </a:cubicBezTo>
                  <a:cubicBezTo>
                    <a:pt x="13553" y="7524"/>
                    <a:pt x="14758" y="4577"/>
                    <a:pt x="14359" y="1084"/>
                  </a:cubicBezTo>
                  <a:cubicBezTo>
                    <a:pt x="14314" y="692"/>
                    <a:pt x="14420" y="187"/>
                    <a:pt x="13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963456" y="2155889"/>
              <a:ext cx="2082172" cy="5382829"/>
            </a:xfrm>
            <a:custGeom>
              <a:rect b="b" l="l" r="r" t="t"/>
              <a:pathLst>
                <a:path extrusionOk="0" h="179144" w="69296">
                  <a:moveTo>
                    <a:pt x="8684" y="0"/>
                  </a:moveTo>
                  <a:cubicBezTo>
                    <a:pt x="8177" y="186"/>
                    <a:pt x="8141" y="534"/>
                    <a:pt x="8363" y="964"/>
                  </a:cubicBezTo>
                  <a:cubicBezTo>
                    <a:pt x="8639" y="1006"/>
                    <a:pt x="8591" y="1237"/>
                    <a:pt x="8620" y="1417"/>
                  </a:cubicBezTo>
                  <a:cubicBezTo>
                    <a:pt x="9067" y="4207"/>
                    <a:pt x="8559" y="6800"/>
                    <a:pt x="7045" y="9201"/>
                  </a:cubicBezTo>
                  <a:cubicBezTo>
                    <a:pt x="6361" y="10278"/>
                    <a:pt x="5535" y="11239"/>
                    <a:pt x="4706" y="12193"/>
                  </a:cubicBezTo>
                  <a:cubicBezTo>
                    <a:pt x="3877" y="13147"/>
                    <a:pt x="2961" y="14031"/>
                    <a:pt x="2202" y="15053"/>
                  </a:cubicBezTo>
                  <a:cubicBezTo>
                    <a:pt x="766" y="16991"/>
                    <a:pt x="1" y="19103"/>
                    <a:pt x="261" y="21555"/>
                  </a:cubicBezTo>
                  <a:cubicBezTo>
                    <a:pt x="566" y="24466"/>
                    <a:pt x="1759" y="27005"/>
                    <a:pt x="3394" y="29367"/>
                  </a:cubicBezTo>
                  <a:cubicBezTo>
                    <a:pt x="4236" y="30585"/>
                    <a:pt x="5207" y="31704"/>
                    <a:pt x="6210" y="32803"/>
                  </a:cubicBezTo>
                  <a:cubicBezTo>
                    <a:pt x="7890" y="34644"/>
                    <a:pt x="9674" y="36383"/>
                    <a:pt x="11448" y="38134"/>
                  </a:cubicBezTo>
                  <a:cubicBezTo>
                    <a:pt x="13177" y="39841"/>
                    <a:pt x="14903" y="41550"/>
                    <a:pt x="16552" y="43331"/>
                  </a:cubicBezTo>
                  <a:cubicBezTo>
                    <a:pt x="18971" y="45950"/>
                    <a:pt x="21237" y="48698"/>
                    <a:pt x="23098" y="51760"/>
                  </a:cubicBezTo>
                  <a:cubicBezTo>
                    <a:pt x="24515" y="54097"/>
                    <a:pt x="25746" y="56539"/>
                    <a:pt x="26781" y="59065"/>
                  </a:cubicBezTo>
                  <a:cubicBezTo>
                    <a:pt x="28269" y="62671"/>
                    <a:pt x="29397" y="66396"/>
                    <a:pt x="30512" y="70127"/>
                  </a:cubicBezTo>
                  <a:cubicBezTo>
                    <a:pt x="31563" y="73649"/>
                    <a:pt x="32620" y="77171"/>
                    <a:pt x="33948" y="80604"/>
                  </a:cubicBezTo>
                  <a:cubicBezTo>
                    <a:pt x="35140" y="83699"/>
                    <a:pt x="36519" y="86707"/>
                    <a:pt x="38023" y="89660"/>
                  </a:cubicBezTo>
                  <a:cubicBezTo>
                    <a:pt x="40343" y="94224"/>
                    <a:pt x="42914" y="98642"/>
                    <a:pt x="45694" y="102942"/>
                  </a:cubicBezTo>
                  <a:cubicBezTo>
                    <a:pt x="47246" y="105340"/>
                    <a:pt x="48879" y="107686"/>
                    <a:pt x="50447" y="110074"/>
                  </a:cubicBezTo>
                  <a:cubicBezTo>
                    <a:pt x="51665" y="111928"/>
                    <a:pt x="52741" y="113859"/>
                    <a:pt x="53519" y="115948"/>
                  </a:cubicBezTo>
                  <a:cubicBezTo>
                    <a:pt x="54075" y="117440"/>
                    <a:pt x="54442" y="118998"/>
                    <a:pt x="54602" y="120583"/>
                  </a:cubicBezTo>
                  <a:cubicBezTo>
                    <a:pt x="54898" y="123549"/>
                    <a:pt x="54480" y="126461"/>
                    <a:pt x="53918" y="129359"/>
                  </a:cubicBezTo>
                  <a:cubicBezTo>
                    <a:pt x="53278" y="132653"/>
                    <a:pt x="52629" y="135941"/>
                    <a:pt x="52382" y="139293"/>
                  </a:cubicBezTo>
                  <a:cubicBezTo>
                    <a:pt x="52096" y="143095"/>
                    <a:pt x="52292" y="146913"/>
                    <a:pt x="52966" y="150663"/>
                  </a:cubicBezTo>
                  <a:cubicBezTo>
                    <a:pt x="53972" y="156249"/>
                    <a:pt x="54953" y="161841"/>
                    <a:pt x="56084" y="167400"/>
                  </a:cubicBezTo>
                  <a:cubicBezTo>
                    <a:pt x="56855" y="171192"/>
                    <a:pt x="57684" y="174975"/>
                    <a:pt x="58623" y="178732"/>
                  </a:cubicBezTo>
                  <a:cubicBezTo>
                    <a:pt x="58658" y="178877"/>
                    <a:pt x="58684" y="179028"/>
                    <a:pt x="58787" y="179143"/>
                  </a:cubicBezTo>
                  <a:lnTo>
                    <a:pt x="69177" y="168175"/>
                  </a:lnTo>
                  <a:cubicBezTo>
                    <a:pt x="69295" y="167805"/>
                    <a:pt x="69180" y="167455"/>
                    <a:pt x="69080" y="167101"/>
                  </a:cubicBezTo>
                  <a:cubicBezTo>
                    <a:pt x="67653" y="161918"/>
                    <a:pt x="66217" y="156734"/>
                    <a:pt x="64983" y="151499"/>
                  </a:cubicBezTo>
                  <a:cubicBezTo>
                    <a:pt x="64256" y="148410"/>
                    <a:pt x="63829" y="145277"/>
                    <a:pt x="63755" y="142108"/>
                  </a:cubicBezTo>
                  <a:cubicBezTo>
                    <a:pt x="63681" y="138972"/>
                    <a:pt x="64157" y="135890"/>
                    <a:pt x="64816" y="132833"/>
                  </a:cubicBezTo>
                  <a:cubicBezTo>
                    <a:pt x="65208" y="131024"/>
                    <a:pt x="65564" y="129208"/>
                    <a:pt x="65847" y="127380"/>
                  </a:cubicBezTo>
                  <a:cubicBezTo>
                    <a:pt x="66233" y="124918"/>
                    <a:pt x="66320" y="122463"/>
                    <a:pt x="65764" y="120007"/>
                  </a:cubicBezTo>
                  <a:cubicBezTo>
                    <a:pt x="65169" y="117382"/>
                    <a:pt x="63845" y="115139"/>
                    <a:pt x="62193" y="113066"/>
                  </a:cubicBezTo>
                  <a:cubicBezTo>
                    <a:pt x="60975" y="111533"/>
                    <a:pt x="59632" y="110112"/>
                    <a:pt x="58221" y="108756"/>
                  </a:cubicBezTo>
                  <a:cubicBezTo>
                    <a:pt x="56733" y="107323"/>
                    <a:pt x="55219" y="105915"/>
                    <a:pt x="53725" y="104491"/>
                  </a:cubicBezTo>
                  <a:cubicBezTo>
                    <a:pt x="48911" y="99899"/>
                    <a:pt x="44948" y="94651"/>
                    <a:pt x="41622" y="88898"/>
                  </a:cubicBezTo>
                  <a:cubicBezTo>
                    <a:pt x="38109" y="82821"/>
                    <a:pt x="35677" y="76307"/>
                    <a:pt x="33710" y="69600"/>
                  </a:cubicBezTo>
                  <a:cubicBezTo>
                    <a:pt x="32511" y="65512"/>
                    <a:pt x="31332" y="61421"/>
                    <a:pt x="29869" y="57417"/>
                  </a:cubicBezTo>
                  <a:cubicBezTo>
                    <a:pt x="27391" y="50629"/>
                    <a:pt x="23799" y="44514"/>
                    <a:pt x="19045" y="39069"/>
                  </a:cubicBezTo>
                  <a:cubicBezTo>
                    <a:pt x="16400" y="36042"/>
                    <a:pt x="13650" y="33108"/>
                    <a:pt x="11117" y="29984"/>
                  </a:cubicBezTo>
                  <a:cubicBezTo>
                    <a:pt x="9777" y="28329"/>
                    <a:pt x="8482" y="26639"/>
                    <a:pt x="7527" y="24717"/>
                  </a:cubicBezTo>
                  <a:cubicBezTo>
                    <a:pt x="6296" y="22233"/>
                    <a:pt x="6210" y="19726"/>
                    <a:pt x="7245" y="17165"/>
                  </a:cubicBezTo>
                  <a:cubicBezTo>
                    <a:pt x="7759" y="15886"/>
                    <a:pt x="8392" y="14661"/>
                    <a:pt x="8932" y="13395"/>
                  </a:cubicBezTo>
                  <a:cubicBezTo>
                    <a:pt x="10645" y="9358"/>
                    <a:pt x="10699" y="5293"/>
                    <a:pt x="9240" y="1183"/>
                  </a:cubicBezTo>
                  <a:cubicBezTo>
                    <a:pt x="9092" y="771"/>
                    <a:pt x="9157" y="257"/>
                    <a:pt x="86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775239" y="2147386"/>
              <a:ext cx="2175139" cy="5061652"/>
            </a:xfrm>
            <a:custGeom>
              <a:rect b="b" l="l" r="r" t="t"/>
              <a:pathLst>
                <a:path extrusionOk="0" h="168455" w="72390">
                  <a:moveTo>
                    <a:pt x="2470" y="0"/>
                  </a:moveTo>
                  <a:cubicBezTo>
                    <a:pt x="2427" y="0"/>
                    <a:pt x="2384" y="13"/>
                    <a:pt x="2350" y="39"/>
                  </a:cubicBezTo>
                  <a:cubicBezTo>
                    <a:pt x="2276" y="119"/>
                    <a:pt x="2247" y="203"/>
                    <a:pt x="2334" y="290"/>
                  </a:cubicBezTo>
                  <a:cubicBezTo>
                    <a:pt x="2761" y="1070"/>
                    <a:pt x="2941" y="1941"/>
                    <a:pt x="3172" y="2787"/>
                  </a:cubicBezTo>
                  <a:cubicBezTo>
                    <a:pt x="4252" y="6743"/>
                    <a:pt x="3915" y="10580"/>
                    <a:pt x="2157" y="14295"/>
                  </a:cubicBezTo>
                  <a:cubicBezTo>
                    <a:pt x="1671" y="15327"/>
                    <a:pt x="1180" y="16358"/>
                    <a:pt x="756" y="17412"/>
                  </a:cubicBezTo>
                  <a:cubicBezTo>
                    <a:pt x="312" y="18515"/>
                    <a:pt x="16" y="19652"/>
                    <a:pt x="10" y="20861"/>
                  </a:cubicBezTo>
                  <a:cubicBezTo>
                    <a:pt x="0" y="22455"/>
                    <a:pt x="460" y="23914"/>
                    <a:pt x="1160" y="25315"/>
                  </a:cubicBezTo>
                  <a:cubicBezTo>
                    <a:pt x="1974" y="26938"/>
                    <a:pt x="3066" y="28374"/>
                    <a:pt x="4178" y="29798"/>
                  </a:cubicBezTo>
                  <a:cubicBezTo>
                    <a:pt x="5586" y="31591"/>
                    <a:pt x="7122" y="33272"/>
                    <a:pt x="8607" y="34995"/>
                  </a:cubicBezTo>
                  <a:cubicBezTo>
                    <a:pt x="9474" y="36007"/>
                    <a:pt x="10403" y="36965"/>
                    <a:pt x="11284" y="37961"/>
                  </a:cubicBezTo>
                  <a:cubicBezTo>
                    <a:pt x="15513" y="42733"/>
                    <a:pt x="19202" y="47853"/>
                    <a:pt x="21751" y="53744"/>
                  </a:cubicBezTo>
                  <a:cubicBezTo>
                    <a:pt x="23258" y="57227"/>
                    <a:pt x="24495" y="60801"/>
                    <a:pt x="25591" y="64426"/>
                  </a:cubicBezTo>
                  <a:cubicBezTo>
                    <a:pt x="26976" y="68996"/>
                    <a:pt x="28227" y="73608"/>
                    <a:pt x="29901" y="78084"/>
                  </a:cubicBezTo>
                  <a:cubicBezTo>
                    <a:pt x="32106" y="83994"/>
                    <a:pt x="35040" y="89609"/>
                    <a:pt x="38636" y="94789"/>
                  </a:cubicBezTo>
                  <a:cubicBezTo>
                    <a:pt x="39905" y="96631"/>
                    <a:pt x="41268" y="98402"/>
                    <a:pt x="42724" y="100102"/>
                  </a:cubicBezTo>
                  <a:cubicBezTo>
                    <a:pt x="44379" y="102027"/>
                    <a:pt x="46146" y="103846"/>
                    <a:pt x="47988" y="105591"/>
                  </a:cubicBezTo>
                  <a:cubicBezTo>
                    <a:pt x="49489" y="107011"/>
                    <a:pt x="51009" y="108412"/>
                    <a:pt x="52468" y="109875"/>
                  </a:cubicBezTo>
                  <a:cubicBezTo>
                    <a:pt x="53969" y="111379"/>
                    <a:pt x="55408" y="112944"/>
                    <a:pt x="56652" y="114682"/>
                  </a:cubicBezTo>
                  <a:cubicBezTo>
                    <a:pt x="58934" y="117874"/>
                    <a:pt x="59940" y="121405"/>
                    <a:pt x="59622" y="125320"/>
                  </a:cubicBezTo>
                  <a:cubicBezTo>
                    <a:pt x="59442" y="127515"/>
                    <a:pt x="59014" y="129665"/>
                    <a:pt x="58580" y="131815"/>
                  </a:cubicBezTo>
                  <a:cubicBezTo>
                    <a:pt x="58037" y="134514"/>
                    <a:pt x="57452" y="137207"/>
                    <a:pt x="57308" y="139968"/>
                  </a:cubicBezTo>
                  <a:cubicBezTo>
                    <a:pt x="57211" y="141819"/>
                    <a:pt x="57285" y="143664"/>
                    <a:pt x="57456" y="145508"/>
                  </a:cubicBezTo>
                  <a:cubicBezTo>
                    <a:pt x="57825" y="149577"/>
                    <a:pt x="58863" y="153511"/>
                    <a:pt x="59901" y="157441"/>
                  </a:cubicBezTo>
                  <a:cubicBezTo>
                    <a:pt x="60801" y="160851"/>
                    <a:pt x="61736" y="164251"/>
                    <a:pt x="62659" y="167658"/>
                  </a:cubicBezTo>
                  <a:cubicBezTo>
                    <a:pt x="62733" y="167928"/>
                    <a:pt x="62829" y="168191"/>
                    <a:pt x="62916" y="168455"/>
                  </a:cubicBezTo>
                  <a:lnTo>
                    <a:pt x="72326" y="158518"/>
                  </a:lnTo>
                  <a:cubicBezTo>
                    <a:pt x="72390" y="158138"/>
                    <a:pt x="72242" y="157801"/>
                    <a:pt x="72126" y="157454"/>
                  </a:cubicBezTo>
                  <a:cubicBezTo>
                    <a:pt x="70870" y="153784"/>
                    <a:pt x="69771" y="150078"/>
                    <a:pt x="69301" y="146206"/>
                  </a:cubicBezTo>
                  <a:cubicBezTo>
                    <a:pt x="68855" y="142539"/>
                    <a:pt x="69105" y="138911"/>
                    <a:pt x="69771" y="135289"/>
                  </a:cubicBezTo>
                  <a:cubicBezTo>
                    <a:pt x="70372" y="132011"/>
                    <a:pt x="71217" y="128775"/>
                    <a:pt x="71538" y="125448"/>
                  </a:cubicBezTo>
                  <a:cubicBezTo>
                    <a:pt x="71917" y="121521"/>
                    <a:pt x="71127" y="117922"/>
                    <a:pt x="68633" y="114772"/>
                  </a:cubicBezTo>
                  <a:cubicBezTo>
                    <a:pt x="67270" y="113053"/>
                    <a:pt x="65590" y="111687"/>
                    <a:pt x="63832" y="110402"/>
                  </a:cubicBezTo>
                  <a:cubicBezTo>
                    <a:pt x="60579" y="108030"/>
                    <a:pt x="57128" y="105954"/>
                    <a:pt x="53786" y="103717"/>
                  </a:cubicBezTo>
                  <a:cubicBezTo>
                    <a:pt x="50315" y="101403"/>
                    <a:pt x="47082" y="98803"/>
                    <a:pt x="44209" y="95795"/>
                  </a:cubicBezTo>
                  <a:cubicBezTo>
                    <a:pt x="41602" y="93064"/>
                    <a:pt x="39410" y="90001"/>
                    <a:pt x="37457" y="86768"/>
                  </a:cubicBezTo>
                  <a:cubicBezTo>
                    <a:pt x="34072" y="81186"/>
                    <a:pt x="31816" y="75131"/>
                    <a:pt x="29975" y="68900"/>
                  </a:cubicBezTo>
                  <a:cubicBezTo>
                    <a:pt x="28673" y="64484"/>
                    <a:pt x="27455" y="60039"/>
                    <a:pt x="25929" y="55694"/>
                  </a:cubicBezTo>
                  <a:cubicBezTo>
                    <a:pt x="23833" y="49717"/>
                    <a:pt x="21092" y="44061"/>
                    <a:pt x="17506" y="38822"/>
                  </a:cubicBezTo>
                  <a:cubicBezTo>
                    <a:pt x="15134" y="35358"/>
                    <a:pt x="12470" y="32109"/>
                    <a:pt x="10079" y="28660"/>
                  </a:cubicBezTo>
                  <a:cubicBezTo>
                    <a:pt x="8764" y="26764"/>
                    <a:pt x="7585" y="24794"/>
                    <a:pt x="6875" y="22570"/>
                  </a:cubicBezTo>
                  <a:cubicBezTo>
                    <a:pt x="6309" y="20793"/>
                    <a:pt x="6196" y="18961"/>
                    <a:pt x="6344" y="17142"/>
                  </a:cubicBezTo>
                  <a:cubicBezTo>
                    <a:pt x="6740" y="12299"/>
                    <a:pt x="5943" y="7668"/>
                    <a:pt x="4136" y="3185"/>
                  </a:cubicBezTo>
                  <a:cubicBezTo>
                    <a:pt x="3847" y="2468"/>
                    <a:pt x="3490" y="1784"/>
                    <a:pt x="3201" y="1067"/>
                  </a:cubicBezTo>
                  <a:cubicBezTo>
                    <a:pt x="2960" y="727"/>
                    <a:pt x="2938" y="248"/>
                    <a:pt x="2533" y="10"/>
                  </a:cubicBezTo>
                  <a:cubicBezTo>
                    <a:pt x="2512" y="3"/>
                    <a:pt x="2491" y="0"/>
                    <a:pt x="2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684375" y="2177674"/>
              <a:ext cx="2406805" cy="4732782"/>
            </a:xfrm>
            <a:custGeom>
              <a:rect b="b" l="l" r="r" t="t"/>
              <a:pathLst>
                <a:path extrusionOk="0" h="157510" w="80100">
                  <a:moveTo>
                    <a:pt x="169" y="1"/>
                  </a:moveTo>
                  <a:cubicBezTo>
                    <a:pt x="110" y="1"/>
                    <a:pt x="53" y="26"/>
                    <a:pt x="0" y="98"/>
                  </a:cubicBezTo>
                  <a:cubicBezTo>
                    <a:pt x="605" y="1525"/>
                    <a:pt x="1206" y="2952"/>
                    <a:pt x="1688" y="4427"/>
                  </a:cubicBezTo>
                  <a:cubicBezTo>
                    <a:pt x="2485" y="6850"/>
                    <a:pt x="3012" y="9328"/>
                    <a:pt x="3153" y="11876"/>
                  </a:cubicBezTo>
                  <a:cubicBezTo>
                    <a:pt x="3230" y="13274"/>
                    <a:pt x="3134" y="14672"/>
                    <a:pt x="3073" y="16070"/>
                  </a:cubicBezTo>
                  <a:cubicBezTo>
                    <a:pt x="2986" y="18079"/>
                    <a:pt x="3066" y="20071"/>
                    <a:pt x="3741" y="21996"/>
                  </a:cubicBezTo>
                  <a:cubicBezTo>
                    <a:pt x="4268" y="23507"/>
                    <a:pt x="5011" y="24911"/>
                    <a:pt x="5859" y="26261"/>
                  </a:cubicBezTo>
                  <a:cubicBezTo>
                    <a:pt x="7212" y="28414"/>
                    <a:pt x="8751" y="30426"/>
                    <a:pt x="10288" y="32447"/>
                  </a:cubicBezTo>
                  <a:cubicBezTo>
                    <a:pt x="12878" y="35854"/>
                    <a:pt x="15378" y="39321"/>
                    <a:pt x="17470" y="43069"/>
                  </a:cubicBezTo>
                  <a:cubicBezTo>
                    <a:pt x="20202" y="47954"/>
                    <a:pt x="22233" y="53131"/>
                    <a:pt x="23901" y="58459"/>
                  </a:cubicBezTo>
                  <a:cubicBezTo>
                    <a:pt x="25228" y="62688"/>
                    <a:pt x="26376" y="66969"/>
                    <a:pt x="27729" y="71192"/>
                  </a:cubicBezTo>
                  <a:cubicBezTo>
                    <a:pt x="29676" y="77263"/>
                    <a:pt x="32221" y="83054"/>
                    <a:pt x="35805" y="88353"/>
                  </a:cubicBezTo>
                  <a:cubicBezTo>
                    <a:pt x="37158" y="90372"/>
                    <a:pt x="38646" y="92293"/>
                    <a:pt x="40259" y="94112"/>
                  </a:cubicBezTo>
                  <a:cubicBezTo>
                    <a:pt x="41737" y="95771"/>
                    <a:pt x="43344" y="97294"/>
                    <a:pt x="45031" y="98731"/>
                  </a:cubicBezTo>
                  <a:cubicBezTo>
                    <a:pt x="46552" y="100029"/>
                    <a:pt x="48178" y="101192"/>
                    <a:pt x="49823" y="102333"/>
                  </a:cubicBezTo>
                  <a:cubicBezTo>
                    <a:pt x="52912" y="104480"/>
                    <a:pt x="56125" y="106443"/>
                    <a:pt x="59236" y="108555"/>
                  </a:cubicBezTo>
                  <a:cubicBezTo>
                    <a:pt x="60554" y="109448"/>
                    <a:pt x="61833" y="110400"/>
                    <a:pt x="63032" y="111444"/>
                  </a:cubicBezTo>
                  <a:cubicBezTo>
                    <a:pt x="65191" y="113327"/>
                    <a:pt x="66923" y="115513"/>
                    <a:pt x="67769" y="118309"/>
                  </a:cubicBezTo>
                  <a:cubicBezTo>
                    <a:pt x="68415" y="120449"/>
                    <a:pt x="68469" y="122628"/>
                    <a:pt x="68241" y="124829"/>
                  </a:cubicBezTo>
                  <a:cubicBezTo>
                    <a:pt x="67984" y="127294"/>
                    <a:pt x="67418" y="129704"/>
                    <a:pt x="66923" y="132128"/>
                  </a:cubicBezTo>
                  <a:cubicBezTo>
                    <a:pt x="66159" y="135849"/>
                    <a:pt x="65606" y="139587"/>
                    <a:pt x="65869" y="143405"/>
                  </a:cubicBezTo>
                  <a:cubicBezTo>
                    <a:pt x="66078" y="146422"/>
                    <a:pt x="66679" y="149366"/>
                    <a:pt x="67521" y="152268"/>
                  </a:cubicBezTo>
                  <a:cubicBezTo>
                    <a:pt x="67984" y="153859"/>
                    <a:pt x="68511" y="155430"/>
                    <a:pt x="69048" y="156999"/>
                  </a:cubicBezTo>
                  <a:cubicBezTo>
                    <a:pt x="69109" y="157179"/>
                    <a:pt x="69144" y="157375"/>
                    <a:pt x="69302" y="157510"/>
                  </a:cubicBezTo>
                  <a:lnTo>
                    <a:pt x="78271" y="148042"/>
                  </a:lnTo>
                  <a:cubicBezTo>
                    <a:pt x="78297" y="147785"/>
                    <a:pt x="78284" y="147525"/>
                    <a:pt x="78223" y="147274"/>
                  </a:cubicBezTo>
                  <a:cubicBezTo>
                    <a:pt x="77095" y="142730"/>
                    <a:pt x="77156" y="138157"/>
                    <a:pt x="77934" y="133567"/>
                  </a:cubicBezTo>
                  <a:cubicBezTo>
                    <a:pt x="78435" y="130620"/>
                    <a:pt x="79155" y="127715"/>
                    <a:pt x="79563" y="124749"/>
                  </a:cubicBezTo>
                  <a:cubicBezTo>
                    <a:pt x="79952" y="121898"/>
                    <a:pt x="80100" y="119051"/>
                    <a:pt x="79512" y="116210"/>
                  </a:cubicBezTo>
                  <a:cubicBezTo>
                    <a:pt x="78991" y="113687"/>
                    <a:pt x="77792" y="111524"/>
                    <a:pt x="75916" y="109779"/>
                  </a:cubicBezTo>
                  <a:cubicBezTo>
                    <a:pt x="74604" y="108558"/>
                    <a:pt x="73052" y="107658"/>
                    <a:pt x="71442" y="106871"/>
                  </a:cubicBezTo>
                  <a:cubicBezTo>
                    <a:pt x="68865" y="105611"/>
                    <a:pt x="66171" y="104641"/>
                    <a:pt x="63498" y="103622"/>
                  </a:cubicBezTo>
                  <a:cubicBezTo>
                    <a:pt x="59394" y="102060"/>
                    <a:pt x="55367" y="100325"/>
                    <a:pt x="51546" y="98136"/>
                  </a:cubicBezTo>
                  <a:cubicBezTo>
                    <a:pt x="48036" y="96124"/>
                    <a:pt x="44803" y="93736"/>
                    <a:pt x="42030" y="90786"/>
                  </a:cubicBezTo>
                  <a:cubicBezTo>
                    <a:pt x="38556" y="87097"/>
                    <a:pt x="35773" y="82922"/>
                    <a:pt x="33594" y="78339"/>
                  </a:cubicBezTo>
                  <a:cubicBezTo>
                    <a:pt x="31379" y="73673"/>
                    <a:pt x="29843" y="68772"/>
                    <a:pt x="28397" y="63836"/>
                  </a:cubicBezTo>
                  <a:cubicBezTo>
                    <a:pt x="26919" y="58777"/>
                    <a:pt x="25492" y="53703"/>
                    <a:pt x="23589" y="48779"/>
                  </a:cubicBezTo>
                  <a:cubicBezTo>
                    <a:pt x="21574" y="43573"/>
                    <a:pt x="19183" y="38547"/>
                    <a:pt x="16249" y="33791"/>
                  </a:cubicBezTo>
                  <a:cubicBezTo>
                    <a:pt x="14838" y="31499"/>
                    <a:pt x="13386" y="29237"/>
                    <a:pt x="11917" y="26984"/>
                  </a:cubicBezTo>
                  <a:cubicBezTo>
                    <a:pt x="9796" y="23725"/>
                    <a:pt x="8314" y="20187"/>
                    <a:pt x="7354" y="16427"/>
                  </a:cubicBezTo>
                  <a:cubicBezTo>
                    <a:pt x="5988" y="11076"/>
                    <a:pt x="3841" y="6050"/>
                    <a:pt x="1122" y="1255"/>
                  </a:cubicBezTo>
                  <a:cubicBezTo>
                    <a:pt x="891" y="850"/>
                    <a:pt x="759" y="377"/>
                    <a:pt x="373" y="66"/>
                  </a:cubicBezTo>
                  <a:cubicBezTo>
                    <a:pt x="305" y="33"/>
                    <a:pt x="235" y="1"/>
                    <a:pt x="1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694711" y="2155379"/>
              <a:ext cx="2710044" cy="4470617"/>
            </a:xfrm>
            <a:custGeom>
              <a:rect b="b" l="l" r="r" t="t"/>
              <a:pathLst>
                <a:path extrusionOk="0" h="148785" w="90192">
                  <a:moveTo>
                    <a:pt x="250" y="1"/>
                  </a:moveTo>
                  <a:cubicBezTo>
                    <a:pt x="244" y="1"/>
                    <a:pt x="238" y="1"/>
                    <a:pt x="232" y="1"/>
                  </a:cubicBezTo>
                  <a:cubicBezTo>
                    <a:pt x="1" y="467"/>
                    <a:pt x="508" y="615"/>
                    <a:pt x="630" y="930"/>
                  </a:cubicBezTo>
                  <a:cubicBezTo>
                    <a:pt x="1241" y="1868"/>
                    <a:pt x="1733" y="2874"/>
                    <a:pt x="2244" y="3867"/>
                  </a:cubicBezTo>
                  <a:cubicBezTo>
                    <a:pt x="3786" y="6849"/>
                    <a:pt x="5181" y="9899"/>
                    <a:pt x="6261" y="13084"/>
                  </a:cubicBezTo>
                  <a:cubicBezTo>
                    <a:pt x="6881" y="14919"/>
                    <a:pt x="7363" y="16796"/>
                    <a:pt x="7887" y="18660"/>
                  </a:cubicBezTo>
                  <a:cubicBezTo>
                    <a:pt x="8713" y="21597"/>
                    <a:pt x="9921" y="24368"/>
                    <a:pt x="11538" y="26955"/>
                  </a:cubicBezTo>
                  <a:cubicBezTo>
                    <a:pt x="13087" y="29432"/>
                    <a:pt x="14655" y="31901"/>
                    <a:pt x="16217" y="34372"/>
                  </a:cubicBezTo>
                  <a:cubicBezTo>
                    <a:pt x="18229" y="37560"/>
                    <a:pt x="19945" y="40905"/>
                    <a:pt x="21510" y="44331"/>
                  </a:cubicBezTo>
                  <a:cubicBezTo>
                    <a:pt x="23667" y="49055"/>
                    <a:pt x="25357" y="53950"/>
                    <a:pt x="26842" y="58925"/>
                  </a:cubicBezTo>
                  <a:cubicBezTo>
                    <a:pt x="28050" y="62961"/>
                    <a:pt x="29156" y="67033"/>
                    <a:pt x="30493" y="71031"/>
                  </a:cubicBezTo>
                  <a:cubicBezTo>
                    <a:pt x="31974" y="75469"/>
                    <a:pt x="33761" y="79772"/>
                    <a:pt x="36210" y="83777"/>
                  </a:cubicBezTo>
                  <a:cubicBezTo>
                    <a:pt x="37531" y="85939"/>
                    <a:pt x="39015" y="87999"/>
                    <a:pt x="40651" y="89941"/>
                  </a:cubicBezTo>
                  <a:cubicBezTo>
                    <a:pt x="42078" y="91634"/>
                    <a:pt x="43646" y="93206"/>
                    <a:pt x="45343" y="94633"/>
                  </a:cubicBezTo>
                  <a:cubicBezTo>
                    <a:pt x="48033" y="96895"/>
                    <a:pt x="51012" y="98730"/>
                    <a:pt x="54130" y="100356"/>
                  </a:cubicBezTo>
                  <a:cubicBezTo>
                    <a:pt x="57472" y="102098"/>
                    <a:pt x="60962" y="103503"/>
                    <a:pt x="64478" y="104846"/>
                  </a:cubicBezTo>
                  <a:cubicBezTo>
                    <a:pt x="66930" y="105781"/>
                    <a:pt x="69395" y="106684"/>
                    <a:pt x="71751" y="107847"/>
                  </a:cubicBezTo>
                  <a:cubicBezTo>
                    <a:pt x="73374" y="108651"/>
                    <a:pt x="74932" y="109573"/>
                    <a:pt x="76247" y="110830"/>
                  </a:cubicBezTo>
                  <a:cubicBezTo>
                    <a:pt x="78001" y="112514"/>
                    <a:pt x="79110" y="114571"/>
                    <a:pt x="79621" y="116952"/>
                  </a:cubicBezTo>
                  <a:cubicBezTo>
                    <a:pt x="80228" y="119770"/>
                    <a:pt x="80071" y="122595"/>
                    <a:pt x="79682" y="125423"/>
                  </a:cubicBezTo>
                  <a:cubicBezTo>
                    <a:pt x="79306" y="128152"/>
                    <a:pt x="78670" y="130832"/>
                    <a:pt x="78185" y="133541"/>
                  </a:cubicBezTo>
                  <a:cubicBezTo>
                    <a:pt x="77661" y="136450"/>
                    <a:pt x="77343" y="139377"/>
                    <a:pt x="77500" y="142337"/>
                  </a:cubicBezTo>
                  <a:cubicBezTo>
                    <a:pt x="77609" y="144333"/>
                    <a:pt x="77902" y="146319"/>
                    <a:pt x="78381" y="148260"/>
                  </a:cubicBezTo>
                  <a:cubicBezTo>
                    <a:pt x="78429" y="148450"/>
                    <a:pt x="78461" y="148643"/>
                    <a:pt x="78612" y="148784"/>
                  </a:cubicBezTo>
                  <a:lnTo>
                    <a:pt x="88025" y="138850"/>
                  </a:lnTo>
                  <a:cubicBezTo>
                    <a:pt x="88234" y="137205"/>
                    <a:pt x="88150" y="135543"/>
                    <a:pt x="88321" y="133895"/>
                  </a:cubicBezTo>
                  <a:cubicBezTo>
                    <a:pt x="88607" y="131067"/>
                    <a:pt x="89082" y="128268"/>
                    <a:pt x="89474" y="125456"/>
                  </a:cubicBezTo>
                  <a:cubicBezTo>
                    <a:pt x="89940" y="122120"/>
                    <a:pt x="90191" y="118774"/>
                    <a:pt x="89928" y="115416"/>
                  </a:cubicBezTo>
                  <a:cubicBezTo>
                    <a:pt x="89654" y="111932"/>
                    <a:pt x="88796" y="108628"/>
                    <a:pt x="86473" y="105865"/>
                  </a:cubicBezTo>
                  <a:cubicBezTo>
                    <a:pt x="85072" y="104200"/>
                    <a:pt x="83269" y="103152"/>
                    <a:pt x="81263" y="102413"/>
                  </a:cubicBezTo>
                  <a:cubicBezTo>
                    <a:pt x="78638" y="101443"/>
                    <a:pt x="75880" y="101102"/>
                    <a:pt x="73129" y="100723"/>
                  </a:cubicBezTo>
                  <a:cubicBezTo>
                    <a:pt x="69099" y="100160"/>
                    <a:pt x="65076" y="99550"/>
                    <a:pt x="61165" y="98402"/>
                  </a:cubicBezTo>
                  <a:cubicBezTo>
                    <a:pt x="57199" y="97242"/>
                    <a:pt x="53403" y="95561"/>
                    <a:pt x="49878" y="93405"/>
                  </a:cubicBezTo>
                  <a:cubicBezTo>
                    <a:pt x="47278" y="91811"/>
                    <a:pt x="44993" y="89835"/>
                    <a:pt x="42914" y="87643"/>
                  </a:cubicBezTo>
                  <a:cubicBezTo>
                    <a:pt x="40834" y="85448"/>
                    <a:pt x="39096" y="82989"/>
                    <a:pt x="37566" y="80370"/>
                  </a:cubicBezTo>
                  <a:cubicBezTo>
                    <a:pt x="35837" y="77410"/>
                    <a:pt x="34449" y="74296"/>
                    <a:pt x="33298" y="71076"/>
                  </a:cubicBezTo>
                  <a:cubicBezTo>
                    <a:pt x="32119" y="67782"/>
                    <a:pt x="31129" y="64420"/>
                    <a:pt x="30152" y="61059"/>
                  </a:cubicBezTo>
                  <a:cubicBezTo>
                    <a:pt x="29201" y="57778"/>
                    <a:pt x="28220" y="54506"/>
                    <a:pt x="27134" y="51267"/>
                  </a:cubicBezTo>
                  <a:cubicBezTo>
                    <a:pt x="25534" y="46472"/>
                    <a:pt x="23647" y="41796"/>
                    <a:pt x="21517" y="37210"/>
                  </a:cubicBezTo>
                  <a:cubicBezTo>
                    <a:pt x="20485" y="34989"/>
                    <a:pt x="19341" y="32823"/>
                    <a:pt x="18088" y="30721"/>
                  </a:cubicBezTo>
                  <a:cubicBezTo>
                    <a:pt x="17904" y="30403"/>
                    <a:pt x="17737" y="30078"/>
                    <a:pt x="17586" y="29744"/>
                  </a:cubicBezTo>
                  <a:cubicBezTo>
                    <a:pt x="14896" y="25435"/>
                    <a:pt x="12547" y="20945"/>
                    <a:pt x="10358" y="16362"/>
                  </a:cubicBezTo>
                  <a:cubicBezTo>
                    <a:pt x="8665" y="12808"/>
                    <a:pt x="6640" y="9440"/>
                    <a:pt x="4503" y="6136"/>
                  </a:cubicBezTo>
                  <a:cubicBezTo>
                    <a:pt x="4272" y="5773"/>
                    <a:pt x="4079" y="5390"/>
                    <a:pt x="3873" y="5014"/>
                  </a:cubicBezTo>
                  <a:cubicBezTo>
                    <a:pt x="3333" y="4179"/>
                    <a:pt x="2780" y="3353"/>
                    <a:pt x="2218" y="2537"/>
                  </a:cubicBezTo>
                  <a:cubicBezTo>
                    <a:pt x="1964" y="2151"/>
                    <a:pt x="1701" y="1772"/>
                    <a:pt x="1482" y="1360"/>
                  </a:cubicBezTo>
                  <a:cubicBezTo>
                    <a:pt x="1267" y="1071"/>
                    <a:pt x="1019" y="811"/>
                    <a:pt x="810" y="512"/>
                  </a:cubicBezTo>
                  <a:cubicBezTo>
                    <a:pt x="717" y="419"/>
                    <a:pt x="637" y="306"/>
                    <a:pt x="579" y="187"/>
                  </a:cubicBezTo>
                  <a:cubicBezTo>
                    <a:pt x="508" y="70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632904" y="2233051"/>
              <a:ext cx="3186087" cy="3722585"/>
            </a:xfrm>
            <a:custGeom>
              <a:rect b="b" l="l" r="r" t="t"/>
              <a:pathLst>
                <a:path extrusionOk="0" h="123890" w="106035">
                  <a:moveTo>
                    <a:pt x="144" y="1"/>
                  </a:moveTo>
                  <a:cubicBezTo>
                    <a:pt x="103" y="1"/>
                    <a:pt x="56" y="10"/>
                    <a:pt x="0" y="32"/>
                  </a:cubicBezTo>
                  <a:cubicBezTo>
                    <a:pt x="540" y="861"/>
                    <a:pt x="1029" y="1719"/>
                    <a:pt x="1633" y="2503"/>
                  </a:cubicBezTo>
                  <a:cubicBezTo>
                    <a:pt x="3976" y="5977"/>
                    <a:pt x="6662" y="9201"/>
                    <a:pt x="9102" y="12604"/>
                  </a:cubicBezTo>
                  <a:cubicBezTo>
                    <a:pt x="11097" y="15387"/>
                    <a:pt x="12949" y="18264"/>
                    <a:pt x="14806" y="21137"/>
                  </a:cubicBezTo>
                  <a:cubicBezTo>
                    <a:pt x="16558" y="23846"/>
                    <a:pt x="18261" y="26587"/>
                    <a:pt x="19762" y="29451"/>
                  </a:cubicBezTo>
                  <a:cubicBezTo>
                    <a:pt x="21153" y="32102"/>
                    <a:pt x="22304" y="34866"/>
                    <a:pt x="23422" y="37639"/>
                  </a:cubicBezTo>
                  <a:cubicBezTo>
                    <a:pt x="26347" y="44893"/>
                    <a:pt x="28574" y="52381"/>
                    <a:pt x="30859" y="59849"/>
                  </a:cubicBezTo>
                  <a:cubicBezTo>
                    <a:pt x="32192" y="64213"/>
                    <a:pt x="33632" y="68539"/>
                    <a:pt x="35724" y="72617"/>
                  </a:cubicBezTo>
                  <a:cubicBezTo>
                    <a:pt x="37402" y="75889"/>
                    <a:pt x="39423" y="78913"/>
                    <a:pt x="41969" y="81587"/>
                  </a:cubicBezTo>
                  <a:cubicBezTo>
                    <a:pt x="48248" y="88185"/>
                    <a:pt x="56061" y="91305"/>
                    <a:pt x="65027" y="91803"/>
                  </a:cubicBezTo>
                  <a:cubicBezTo>
                    <a:pt x="65688" y="91841"/>
                    <a:pt x="66348" y="91858"/>
                    <a:pt x="67007" y="91858"/>
                  </a:cubicBezTo>
                  <a:cubicBezTo>
                    <a:pt x="69703" y="91858"/>
                    <a:pt x="72384" y="91565"/>
                    <a:pt x="75054" y="91128"/>
                  </a:cubicBezTo>
                  <a:cubicBezTo>
                    <a:pt x="77304" y="90759"/>
                    <a:pt x="79541" y="90309"/>
                    <a:pt x="81816" y="90103"/>
                  </a:cubicBezTo>
                  <a:cubicBezTo>
                    <a:pt x="82447" y="90047"/>
                    <a:pt x="83074" y="90013"/>
                    <a:pt x="83695" y="90013"/>
                  </a:cubicBezTo>
                  <a:cubicBezTo>
                    <a:pt x="85780" y="90013"/>
                    <a:pt x="87795" y="90390"/>
                    <a:pt x="89677" y="91524"/>
                  </a:cubicBezTo>
                  <a:cubicBezTo>
                    <a:pt x="91856" y="92835"/>
                    <a:pt x="93327" y="94770"/>
                    <a:pt x="94472" y="96977"/>
                  </a:cubicBezTo>
                  <a:cubicBezTo>
                    <a:pt x="95963" y="99860"/>
                    <a:pt x="96747" y="102961"/>
                    <a:pt x="97203" y="106153"/>
                  </a:cubicBezTo>
                  <a:cubicBezTo>
                    <a:pt x="97550" y="108582"/>
                    <a:pt x="97766" y="111028"/>
                    <a:pt x="97759" y="113483"/>
                  </a:cubicBezTo>
                  <a:cubicBezTo>
                    <a:pt x="97750" y="116646"/>
                    <a:pt x="97605" y="119805"/>
                    <a:pt x="97441" y="122961"/>
                  </a:cubicBezTo>
                  <a:cubicBezTo>
                    <a:pt x="97422" y="123288"/>
                    <a:pt x="97313" y="123661"/>
                    <a:pt x="97689" y="123889"/>
                  </a:cubicBezTo>
                  <a:lnTo>
                    <a:pt x="106035" y="115074"/>
                  </a:lnTo>
                  <a:cubicBezTo>
                    <a:pt x="105877" y="114955"/>
                    <a:pt x="105880" y="114778"/>
                    <a:pt x="105871" y="114605"/>
                  </a:cubicBezTo>
                  <a:cubicBezTo>
                    <a:pt x="105778" y="113126"/>
                    <a:pt x="105688" y="111645"/>
                    <a:pt x="105585" y="110167"/>
                  </a:cubicBezTo>
                  <a:cubicBezTo>
                    <a:pt x="105238" y="105156"/>
                    <a:pt x="104495" y="100211"/>
                    <a:pt x="103030" y="95396"/>
                  </a:cubicBezTo>
                  <a:cubicBezTo>
                    <a:pt x="101940" y="91819"/>
                    <a:pt x="100440" y="88426"/>
                    <a:pt x="98228" y="85386"/>
                  </a:cubicBezTo>
                  <a:cubicBezTo>
                    <a:pt x="96593" y="83133"/>
                    <a:pt x="94645" y="81221"/>
                    <a:pt x="92061" y="80051"/>
                  </a:cubicBezTo>
                  <a:cubicBezTo>
                    <a:pt x="90783" y="79473"/>
                    <a:pt x="89473" y="79200"/>
                    <a:pt x="88131" y="79200"/>
                  </a:cubicBezTo>
                  <a:cubicBezTo>
                    <a:pt x="87515" y="79200"/>
                    <a:pt x="86893" y="79257"/>
                    <a:pt x="86264" y="79369"/>
                  </a:cubicBezTo>
                  <a:cubicBezTo>
                    <a:pt x="84795" y="79633"/>
                    <a:pt x="83394" y="80112"/>
                    <a:pt x="82041" y="80735"/>
                  </a:cubicBezTo>
                  <a:cubicBezTo>
                    <a:pt x="79978" y="81696"/>
                    <a:pt x="77927" y="82692"/>
                    <a:pt x="75854" y="83637"/>
                  </a:cubicBezTo>
                  <a:cubicBezTo>
                    <a:pt x="72984" y="84945"/>
                    <a:pt x="69996" y="85842"/>
                    <a:pt x="66856" y="86250"/>
                  </a:cubicBezTo>
                  <a:cubicBezTo>
                    <a:pt x="65707" y="86400"/>
                    <a:pt x="64562" y="86474"/>
                    <a:pt x="63419" y="86474"/>
                  </a:cubicBezTo>
                  <a:cubicBezTo>
                    <a:pt x="61821" y="86474"/>
                    <a:pt x="60228" y="86330"/>
                    <a:pt x="58642" y="86051"/>
                  </a:cubicBezTo>
                  <a:cubicBezTo>
                    <a:pt x="56646" y="85700"/>
                    <a:pt x="54714" y="85112"/>
                    <a:pt x="52838" y="84338"/>
                  </a:cubicBezTo>
                  <a:cubicBezTo>
                    <a:pt x="50964" y="83563"/>
                    <a:pt x="49206" y="82583"/>
                    <a:pt x="47541" y="81426"/>
                  </a:cubicBezTo>
                  <a:cubicBezTo>
                    <a:pt x="46108" y="80427"/>
                    <a:pt x="44822" y="79260"/>
                    <a:pt x="43604" y="78013"/>
                  </a:cubicBezTo>
                  <a:cubicBezTo>
                    <a:pt x="41213" y="75561"/>
                    <a:pt x="39333" y="72749"/>
                    <a:pt x="37784" y="69709"/>
                  </a:cubicBezTo>
                  <a:cubicBezTo>
                    <a:pt x="36775" y="67736"/>
                    <a:pt x="35924" y="65692"/>
                    <a:pt x="35133" y="63622"/>
                  </a:cubicBezTo>
                  <a:cubicBezTo>
                    <a:pt x="33777" y="60087"/>
                    <a:pt x="32652" y="56475"/>
                    <a:pt x="31495" y="52872"/>
                  </a:cubicBezTo>
                  <a:cubicBezTo>
                    <a:pt x="29972" y="48145"/>
                    <a:pt x="28442" y="43421"/>
                    <a:pt x="26707" y="38767"/>
                  </a:cubicBezTo>
                  <a:cubicBezTo>
                    <a:pt x="25620" y="35865"/>
                    <a:pt x="24489" y="32986"/>
                    <a:pt x="23207" y="30164"/>
                  </a:cubicBezTo>
                  <a:cubicBezTo>
                    <a:pt x="21770" y="27002"/>
                    <a:pt x="19971" y="24051"/>
                    <a:pt x="17984" y="21207"/>
                  </a:cubicBezTo>
                  <a:cubicBezTo>
                    <a:pt x="16545" y="19147"/>
                    <a:pt x="15034" y="17142"/>
                    <a:pt x="13456" y="15188"/>
                  </a:cubicBezTo>
                  <a:cubicBezTo>
                    <a:pt x="12351" y="13819"/>
                    <a:pt x="11223" y="12466"/>
                    <a:pt x="10047" y="11155"/>
                  </a:cubicBezTo>
                  <a:cubicBezTo>
                    <a:pt x="8340" y="9249"/>
                    <a:pt x="6640" y="7343"/>
                    <a:pt x="4946" y="5431"/>
                  </a:cubicBezTo>
                  <a:cubicBezTo>
                    <a:pt x="3642" y="3950"/>
                    <a:pt x="2295" y="2503"/>
                    <a:pt x="1074" y="951"/>
                  </a:cubicBezTo>
                  <a:cubicBezTo>
                    <a:pt x="913" y="749"/>
                    <a:pt x="720" y="575"/>
                    <a:pt x="540" y="389"/>
                  </a:cubicBezTo>
                  <a:cubicBezTo>
                    <a:pt x="408" y="259"/>
                    <a:pt x="360" y="1"/>
                    <a:pt x="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583866" y="2308260"/>
              <a:ext cx="2896609" cy="3959960"/>
            </a:xfrm>
            <a:custGeom>
              <a:rect b="b" l="l" r="r" t="t"/>
              <a:pathLst>
                <a:path extrusionOk="0" h="131790" w="96401">
                  <a:moveTo>
                    <a:pt x="1" y="0"/>
                  </a:moveTo>
                  <a:cubicBezTo>
                    <a:pt x="419" y="897"/>
                    <a:pt x="994" y="1700"/>
                    <a:pt x="1518" y="2536"/>
                  </a:cubicBezTo>
                  <a:cubicBezTo>
                    <a:pt x="4108" y="6653"/>
                    <a:pt x="6335" y="10962"/>
                    <a:pt x="8418" y="15352"/>
                  </a:cubicBezTo>
                  <a:cubicBezTo>
                    <a:pt x="9681" y="18017"/>
                    <a:pt x="11166" y="20559"/>
                    <a:pt x="12692" y="23075"/>
                  </a:cubicBezTo>
                  <a:cubicBezTo>
                    <a:pt x="13036" y="23644"/>
                    <a:pt x="13325" y="24248"/>
                    <a:pt x="13746" y="24765"/>
                  </a:cubicBezTo>
                  <a:cubicBezTo>
                    <a:pt x="15176" y="27079"/>
                    <a:pt x="16475" y="29474"/>
                    <a:pt x="17638" y="31932"/>
                  </a:cubicBezTo>
                  <a:cubicBezTo>
                    <a:pt x="19553" y="35972"/>
                    <a:pt x="21253" y="40111"/>
                    <a:pt x="22732" y="44327"/>
                  </a:cubicBezTo>
                  <a:cubicBezTo>
                    <a:pt x="23966" y="47853"/>
                    <a:pt x="25049" y="51430"/>
                    <a:pt x="26097" y="55013"/>
                  </a:cubicBezTo>
                  <a:cubicBezTo>
                    <a:pt x="26833" y="57549"/>
                    <a:pt x="27581" y="60081"/>
                    <a:pt x="28391" y="62597"/>
                  </a:cubicBezTo>
                  <a:cubicBezTo>
                    <a:pt x="29471" y="65956"/>
                    <a:pt x="30683" y="69260"/>
                    <a:pt x="32261" y="72415"/>
                  </a:cubicBezTo>
                  <a:cubicBezTo>
                    <a:pt x="33900" y="75684"/>
                    <a:pt x="35870" y="78737"/>
                    <a:pt x="38267" y="81510"/>
                  </a:cubicBezTo>
                  <a:cubicBezTo>
                    <a:pt x="39591" y="83043"/>
                    <a:pt x="41057" y="84448"/>
                    <a:pt x="42602" y="85736"/>
                  </a:cubicBezTo>
                  <a:cubicBezTo>
                    <a:pt x="44839" y="87607"/>
                    <a:pt x="47339" y="89111"/>
                    <a:pt x="49975" y="90380"/>
                  </a:cubicBezTo>
                  <a:cubicBezTo>
                    <a:pt x="54734" y="92668"/>
                    <a:pt x="59777" y="93954"/>
                    <a:pt x="64989" y="94664"/>
                  </a:cubicBezTo>
                  <a:cubicBezTo>
                    <a:pt x="67997" y="95075"/>
                    <a:pt x="71025" y="95271"/>
                    <a:pt x="74036" y="95654"/>
                  </a:cubicBezTo>
                  <a:cubicBezTo>
                    <a:pt x="76199" y="95930"/>
                    <a:pt x="78326" y="96364"/>
                    <a:pt x="80306" y="97325"/>
                  </a:cubicBezTo>
                  <a:cubicBezTo>
                    <a:pt x="83459" y="98858"/>
                    <a:pt x="85377" y="101432"/>
                    <a:pt x="86419" y="104713"/>
                  </a:cubicBezTo>
                  <a:cubicBezTo>
                    <a:pt x="87351" y="107657"/>
                    <a:pt x="87553" y="110694"/>
                    <a:pt x="87489" y="113770"/>
                  </a:cubicBezTo>
                  <a:cubicBezTo>
                    <a:pt x="87405" y="117867"/>
                    <a:pt x="86721" y="121904"/>
                    <a:pt x="86255" y="125963"/>
                  </a:cubicBezTo>
                  <a:cubicBezTo>
                    <a:pt x="86062" y="127650"/>
                    <a:pt x="85888" y="129340"/>
                    <a:pt x="85898" y="131044"/>
                  </a:cubicBezTo>
                  <a:cubicBezTo>
                    <a:pt x="85901" y="131320"/>
                    <a:pt x="85776" y="131673"/>
                    <a:pt x="86203" y="131789"/>
                  </a:cubicBezTo>
                  <a:lnTo>
                    <a:pt x="96057" y="121383"/>
                  </a:lnTo>
                  <a:cubicBezTo>
                    <a:pt x="95912" y="120872"/>
                    <a:pt x="96050" y="120358"/>
                    <a:pt x="96069" y="119844"/>
                  </a:cubicBezTo>
                  <a:cubicBezTo>
                    <a:pt x="96137" y="117867"/>
                    <a:pt x="96259" y="115894"/>
                    <a:pt x="96314" y="113918"/>
                  </a:cubicBezTo>
                  <a:cubicBezTo>
                    <a:pt x="96400" y="110627"/>
                    <a:pt x="96307" y="107342"/>
                    <a:pt x="95864" y="104071"/>
                  </a:cubicBezTo>
                  <a:cubicBezTo>
                    <a:pt x="95517" y="101525"/>
                    <a:pt x="94957" y="99035"/>
                    <a:pt x="94051" y="96631"/>
                  </a:cubicBezTo>
                  <a:cubicBezTo>
                    <a:pt x="93248" y="94500"/>
                    <a:pt x="92171" y="92521"/>
                    <a:pt x="90625" y="90840"/>
                  </a:cubicBezTo>
                  <a:cubicBezTo>
                    <a:pt x="88713" y="88754"/>
                    <a:pt x="86329" y="87587"/>
                    <a:pt x="83507" y="87337"/>
                  </a:cubicBezTo>
                  <a:cubicBezTo>
                    <a:pt x="83034" y="87295"/>
                    <a:pt x="82562" y="87276"/>
                    <a:pt x="82091" y="87276"/>
                  </a:cubicBezTo>
                  <a:cubicBezTo>
                    <a:pt x="80735" y="87276"/>
                    <a:pt x="79386" y="87431"/>
                    <a:pt x="78044" y="87629"/>
                  </a:cubicBezTo>
                  <a:cubicBezTo>
                    <a:pt x="75428" y="88018"/>
                    <a:pt x="72834" y="88536"/>
                    <a:pt x="70202" y="88831"/>
                  </a:cubicBezTo>
                  <a:cubicBezTo>
                    <a:pt x="68514" y="89021"/>
                    <a:pt x="66836" y="89122"/>
                    <a:pt x="65168" y="89122"/>
                  </a:cubicBezTo>
                  <a:cubicBezTo>
                    <a:pt x="61096" y="89122"/>
                    <a:pt x="57086" y="88518"/>
                    <a:pt x="53153" y="87118"/>
                  </a:cubicBezTo>
                  <a:cubicBezTo>
                    <a:pt x="50180" y="86058"/>
                    <a:pt x="47391" y="84637"/>
                    <a:pt x="44833" y="82783"/>
                  </a:cubicBezTo>
                  <a:cubicBezTo>
                    <a:pt x="43547" y="81851"/>
                    <a:pt x="42297" y="80858"/>
                    <a:pt x="41195" y="79707"/>
                  </a:cubicBezTo>
                  <a:cubicBezTo>
                    <a:pt x="39456" y="77888"/>
                    <a:pt x="37852" y="75957"/>
                    <a:pt x="36487" y="73833"/>
                  </a:cubicBezTo>
                  <a:cubicBezTo>
                    <a:pt x="34838" y="71275"/>
                    <a:pt x="33504" y="68562"/>
                    <a:pt x="32367" y="65744"/>
                  </a:cubicBezTo>
                  <a:cubicBezTo>
                    <a:pt x="30920" y="62170"/>
                    <a:pt x="29799" y="58490"/>
                    <a:pt x="28684" y="54804"/>
                  </a:cubicBezTo>
                  <a:cubicBezTo>
                    <a:pt x="26878" y="48836"/>
                    <a:pt x="25036" y="42878"/>
                    <a:pt x="22783" y="37058"/>
                  </a:cubicBezTo>
                  <a:cubicBezTo>
                    <a:pt x="21215" y="33005"/>
                    <a:pt x="19579" y="28982"/>
                    <a:pt x="17439" y="25186"/>
                  </a:cubicBezTo>
                  <a:cubicBezTo>
                    <a:pt x="16234" y="23052"/>
                    <a:pt x="14958" y="20960"/>
                    <a:pt x="13611" y="18913"/>
                  </a:cubicBezTo>
                  <a:cubicBezTo>
                    <a:pt x="12512" y="17245"/>
                    <a:pt x="11445" y="15555"/>
                    <a:pt x="10349" y="13887"/>
                  </a:cubicBezTo>
                  <a:cubicBezTo>
                    <a:pt x="8617" y="11245"/>
                    <a:pt x="6759" y="8690"/>
                    <a:pt x="4841" y="6184"/>
                  </a:cubicBezTo>
                  <a:cubicBezTo>
                    <a:pt x="3404" y="4310"/>
                    <a:pt x="1971" y="2433"/>
                    <a:pt x="538" y="553"/>
                  </a:cubicBezTo>
                  <a:cubicBezTo>
                    <a:pt x="380" y="351"/>
                    <a:pt x="181" y="184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170833" y="3052477"/>
              <a:ext cx="2224777" cy="3274937"/>
            </a:xfrm>
            <a:custGeom>
              <a:rect b="b" l="l" r="r" t="t"/>
              <a:pathLst>
                <a:path extrusionOk="0" h="108992" w="74042">
                  <a:moveTo>
                    <a:pt x="0" y="1"/>
                  </a:moveTo>
                  <a:lnTo>
                    <a:pt x="0" y="1"/>
                  </a:lnTo>
                  <a:cubicBezTo>
                    <a:pt x="286" y="746"/>
                    <a:pt x="746" y="1399"/>
                    <a:pt x="1138" y="2090"/>
                  </a:cubicBezTo>
                  <a:cubicBezTo>
                    <a:pt x="3490" y="6255"/>
                    <a:pt x="5409" y="10622"/>
                    <a:pt x="7176" y="15060"/>
                  </a:cubicBezTo>
                  <a:cubicBezTo>
                    <a:pt x="9169" y="20061"/>
                    <a:pt x="10760" y="25196"/>
                    <a:pt x="12267" y="30358"/>
                  </a:cubicBezTo>
                  <a:cubicBezTo>
                    <a:pt x="13437" y="34362"/>
                    <a:pt x="14587" y="38373"/>
                    <a:pt x="16053" y="42284"/>
                  </a:cubicBezTo>
                  <a:cubicBezTo>
                    <a:pt x="17785" y="46921"/>
                    <a:pt x="20022" y="51292"/>
                    <a:pt x="23059" y="55222"/>
                  </a:cubicBezTo>
                  <a:cubicBezTo>
                    <a:pt x="26517" y="59702"/>
                    <a:pt x="30788" y="63202"/>
                    <a:pt x="35869" y="65712"/>
                  </a:cubicBezTo>
                  <a:cubicBezTo>
                    <a:pt x="40676" y="68100"/>
                    <a:pt x="45764" y="69546"/>
                    <a:pt x="51038" y="70388"/>
                  </a:cubicBezTo>
                  <a:cubicBezTo>
                    <a:pt x="53756" y="70822"/>
                    <a:pt x="56485" y="71198"/>
                    <a:pt x="59204" y="71622"/>
                  </a:cubicBezTo>
                  <a:cubicBezTo>
                    <a:pt x="60627" y="71844"/>
                    <a:pt x="62032" y="72181"/>
                    <a:pt x="63401" y="72634"/>
                  </a:cubicBezTo>
                  <a:cubicBezTo>
                    <a:pt x="67563" y="74016"/>
                    <a:pt x="70195" y="76851"/>
                    <a:pt x="71445" y="81022"/>
                  </a:cubicBezTo>
                  <a:cubicBezTo>
                    <a:pt x="72284" y="83821"/>
                    <a:pt x="72448" y="86688"/>
                    <a:pt x="72354" y="89583"/>
                  </a:cubicBezTo>
                  <a:cubicBezTo>
                    <a:pt x="72248" y="92816"/>
                    <a:pt x="71763" y="96008"/>
                    <a:pt x="71287" y="99199"/>
                  </a:cubicBezTo>
                  <a:cubicBezTo>
                    <a:pt x="70857" y="102091"/>
                    <a:pt x="70455" y="104990"/>
                    <a:pt x="70468" y="107927"/>
                  </a:cubicBezTo>
                  <a:cubicBezTo>
                    <a:pt x="70468" y="108281"/>
                    <a:pt x="70362" y="108660"/>
                    <a:pt x="70587" y="108991"/>
                  </a:cubicBezTo>
                  <a:lnTo>
                    <a:pt x="72454" y="107024"/>
                  </a:lnTo>
                  <a:cubicBezTo>
                    <a:pt x="72370" y="106925"/>
                    <a:pt x="72325" y="106799"/>
                    <a:pt x="72335" y="106671"/>
                  </a:cubicBezTo>
                  <a:cubicBezTo>
                    <a:pt x="72409" y="103640"/>
                    <a:pt x="72775" y="100635"/>
                    <a:pt x="73187" y="97637"/>
                  </a:cubicBezTo>
                  <a:cubicBezTo>
                    <a:pt x="73505" y="95342"/>
                    <a:pt x="73756" y="93038"/>
                    <a:pt x="73900" y="90724"/>
                  </a:cubicBezTo>
                  <a:cubicBezTo>
                    <a:pt x="74009" y="88941"/>
                    <a:pt x="74042" y="87154"/>
                    <a:pt x="73903" y="85380"/>
                  </a:cubicBezTo>
                  <a:cubicBezTo>
                    <a:pt x="73694" y="82622"/>
                    <a:pt x="73180" y="79923"/>
                    <a:pt x="71882" y="77442"/>
                  </a:cubicBezTo>
                  <a:cubicBezTo>
                    <a:pt x="71342" y="76417"/>
                    <a:pt x="70658" y="75494"/>
                    <a:pt x="69844" y="74646"/>
                  </a:cubicBezTo>
                  <a:cubicBezTo>
                    <a:pt x="67980" y="72692"/>
                    <a:pt x="65634" y="71734"/>
                    <a:pt x="63083" y="71149"/>
                  </a:cubicBezTo>
                  <a:cubicBezTo>
                    <a:pt x="60814" y="70629"/>
                    <a:pt x="58500" y="70465"/>
                    <a:pt x="56192" y="70237"/>
                  </a:cubicBezTo>
                  <a:cubicBezTo>
                    <a:pt x="54078" y="70031"/>
                    <a:pt x="51966" y="69790"/>
                    <a:pt x="49865" y="69465"/>
                  </a:cubicBezTo>
                  <a:cubicBezTo>
                    <a:pt x="47207" y="69051"/>
                    <a:pt x="44581" y="68492"/>
                    <a:pt x="42020" y="67669"/>
                  </a:cubicBezTo>
                  <a:cubicBezTo>
                    <a:pt x="39520" y="66872"/>
                    <a:pt x="37096" y="65850"/>
                    <a:pt x="34779" y="64622"/>
                  </a:cubicBezTo>
                  <a:cubicBezTo>
                    <a:pt x="33115" y="63732"/>
                    <a:pt x="31514" y="62723"/>
                    <a:pt x="29994" y="61608"/>
                  </a:cubicBezTo>
                  <a:cubicBezTo>
                    <a:pt x="29409" y="61180"/>
                    <a:pt x="28815" y="60753"/>
                    <a:pt x="28294" y="60232"/>
                  </a:cubicBezTo>
                  <a:cubicBezTo>
                    <a:pt x="27532" y="59471"/>
                    <a:pt x="26738" y="58748"/>
                    <a:pt x="25954" y="58008"/>
                  </a:cubicBezTo>
                  <a:cubicBezTo>
                    <a:pt x="24855" y="56980"/>
                    <a:pt x="23910" y="55810"/>
                    <a:pt x="23001" y="54618"/>
                  </a:cubicBezTo>
                  <a:cubicBezTo>
                    <a:pt x="21452" y="52584"/>
                    <a:pt x="20089" y="50414"/>
                    <a:pt x="18926" y="48139"/>
                  </a:cubicBezTo>
                  <a:cubicBezTo>
                    <a:pt x="18016" y="46359"/>
                    <a:pt x="17178" y="44543"/>
                    <a:pt x="16474" y="42673"/>
                  </a:cubicBezTo>
                  <a:cubicBezTo>
                    <a:pt x="15343" y="39671"/>
                    <a:pt x="14350" y="36628"/>
                    <a:pt x="13456" y="33552"/>
                  </a:cubicBezTo>
                  <a:cubicBezTo>
                    <a:pt x="12633" y="30727"/>
                    <a:pt x="11791" y="27905"/>
                    <a:pt x="10930" y="25093"/>
                  </a:cubicBezTo>
                  <a:cubicBezTo>
                    <a:pt x="10480" y="23634"/>
                    <a:pt x="9950" y="22201"/>
                    <a:pt x="9494" y="20745"/>
                  </a:cubicBezTo>
                  <a:cubicBezTo>
                    <a:pt x="9079" y="19434"/>
                    <a:pt x="8613" y="18136"/>
                    <a:pt x="8118" y="16853"/>
                  </a:cubicBezTo>
                  <a:cubicBezTo>
                    <a:pt x="7212" y="14507"/>
                    <a:pt x="6254" y="12184"/>
                    <a:pt x="5245" y="9883"/>
                  </a:cubicBezTo>
                  <a:cubicBezTo>
                    <a:pt x="4461" y="8090"/>
                    <a:pt x="3616" y="6325"/>
                    <a:pt x="2716" y="4590"/>
                  </a:cubicBezTo>
                  <a:cubicBezTo>
                    <a:pt x="1967" y="3144"/>
                    <a:pt x="1119" y="1742"/>
                    <a:pt x="305" y="325"/>
                  </a:cubicBezTo>
                  <a:cubicBezTo>
                    <a:pt x="235" y="200"/>
                    <a:pt x="103" y="107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992625" y="1177350"/>
            <a:ext cx="4665900" cy="23130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7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92625" y="3490350"/>
            <a:ext cx="4665900" cy="475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713225" y="4229000"/>
            <a:ext cx="3952500" cy="375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hasCustomPrompt="1" type="title"/>
          </p:nvPr>
        </p:nvSpPr>
        <p:spPr>
          <a:xfrm>
            <a:off x="798850" y="969015"/>
            <a:ext cx="1550700" cy="84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/>
          <p:nvPr>
            <p:ph idx="2" type="ctrTitle"/>
          </p:nvPr>
        </p:nvSpPr>
        <p:spPr>
          <a:xfrm>
            <a:off x="720000" y="2380100"/>
            <a:ext cx="3952500" cy="1848900"/>
          </a:xfrm>
          <a:prstGeom prst="rect">
            <a:avLst/>
          </a:prstGeom>
          <a:effectLst>
            <a:outerShdw blurRad="85725" rotWithShape="0" algn="bl" dist="38100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0000" y="1146775"/>
            <a:ext cx="7704000" cy="374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27" name="Google Shape;27;p4"/>
          <p:cNvGrpSpPr/>
          <p:nvPr/>
        </p:nvGrpSpPr>
        <p:grpSpPr>
          <a:xfrm>
            <a:off x="7941250" y="-936225"/>
            <a:ext cx="2198525" cy="3950200"/>
            <a:chOff x="7941250" y="-936225"/>
            <a:chExt cx="2198525" cy="3950200"/>
          </a:xfrm>
        </p:grpSpPr>
        <p:sp>
          <p:nvSpPr>
            <p:cNvPr id="28" name="Google Shape;28;p4"/>
            <p:cNvSpPr/>
            <p:nvPr/>
          </p:nvSpPr>
          <p:spPr>
            <a:xfrm>
              <a:off x="8193125" y="-936225"/>
              <a:ext cx="1623750" cy="3512875"/>
            </a:xfrm>
            <a:custGeom>
              <a:rect b="b" l="l" r="r" t="t"/>
              <a:pathLst>
                <a:path extrusionOk="0" h="140515" w="64950">
                  <a:moveTo>
                    <a:pt x="51535" y="0"/>
                  </a:moveTo>
                  <a:cubicBezTo>
                    <a:pt x="51518" y="0"/>
                    <a:pt x="51501" y="2"/>
                    <a:pt x="51484" y="4"/>
                  </a:cubicBezTo>
                  <a:cubicBezTo>
                    <a:pt x="51346" y="20"/>
                    <a:pt x="51214" y="78"/>
                    <a:pt x="51105" y="165"/>
                  </a:cubicBezTo>
                  <a:cubicBezTo>
                    <a:pt x="49752" y="1354"/>
                    <a:pt x="48152" y="2070"/>
                    <a:pt x="46445" y="2578"/>
                  </a:cubicBezTo>
                  <a:cubicBezTo>
                    <a:pt x="44112" y="3272"/>
                    <a:pt x="41715" y="3697"/>
                    <a:pt x="39327" y="4146"/>
                  </a:cubicBezTo>
                  <a:cubicBezTo>
                    <a:pt x="36216" y="4731"/>
                    <a:pt x="33118" y="5358"/>
                    <a:pt x="30155" y="6515"/>
                  </a:cubicBezTo>
                  <a:cubicBezTo>
                    <a:pt x="27883" y="7402"/>
                    <a:pt x="25823" y="8646"/>
                    <a:pt x="24135" y="10410"/>
                  </a:cubicBezTo>
                  <a:cubicBezTo>
                    <a:pt x="22680" y="11933"/>
                    <a:pt x="21680" y="13772"/>
                    <a:pt x="20825" y="15687"/>
                  </a:cubicBezTo>
                  <a:cubicBezTo>
                    <a:pt x="19437" y="18795"/>
                    <a:pt x="18662" y="22073"/>
                    <a:pt x="18032" y="25402"/>
                  </a:cubicBezTo>
                  <a:cubicBezTo>
                    <a:pt x="17422" y="28632"/>
                    <a:pt x="16975" y="31897"/>
                    <a:pt x="15979" y="35050"/>
                  </a:cubicBezTo>
                  <a:cubicBezTo>
                    <a:pt x="14857" y="38594"/>
                    <a:pt x="12971" y="41657"/>
                    <a:pt x="10320" y="44241"/>
                  </a:cubicBezTo>
                  <a:cubicBezTo>
                    <a:pt x="8729" y="45787"/>
                    <a:pt x="6932" y="47092"/>
                    <a:pt x="5197" y="48470"/>
                  </a:cubicBezTo>
                  <a:cubicBezTo>
                    <a:pt x="4049" y="49380"/>
                    <a:pt x="2976" y="50370"/>
                    <a:pt x="2112" y="51565"/>
                  </a:cubicBezTo>
                  <a:cubicBezTo>
                    <a:pt x="0" y="54486"/>
                    <a:pt x="122" y="57504"/>
                    <a:pt x="1748" y="60560"/>
                  </a:cubicBezTo>
                  <a:cubicBezTo>
                    <a:pt x="2831" y="62588"/>
                    <a:pt x="4442" y="64182"/>
                    <a:pt x="6225" y="65583"/>
                  </a:cubicBezTo>
                  <a:cubicBezTo>
                    <a:pt x="10763" y="69151"/>
                    <a:pt x="16011" y="71288"/>
                    <a:pt x="21452" y="73007"/>
                  </a:cubicBezTo>
                  <a:cubicBezTo>
                    <a:pt x="25594" y="74318"/>
                    <a:pt x="29862" y="74964"/>
                    <a:pt x="34165" y="75459"/>
                  </a:cubicBezTo>
                  <a:cubicBezTo>
                    <a:pt x="37116" y="75797"/>
                    <a:pt x="40053" y="76205"/>
                    <a:pt x="42884" y="77179"/>
                  </a:cubicBezTo>
                  <a:cubicBezTo>
                    <a:pt x="47072" y="78625"/>
                    <a:pt x="50337" y="81231"/>
                    <a:pt x="52741" y="84920"/>
                  </a:cubicBezTo>
                  <a:cubicBezTo>
                    <a:pt x="55588" y="89285"/>
                    <a:pt x="57597" y="93977"/>
                    <a:pt x="58101" y="99222"/>
                  </a:cubicBezTo>
                  <a:cubicBezTo>
                    <a:pt x="58442" y="102744"/>
                    <a:pt x="58140" y="106218"/>
                    <a:pt x="57243" y="109647"/>
                  </a:cubicBezTo>
                  <a:cubicBezTo>
                    <a:pt x="55649" y="115740"/>
                    <a:pt x="52760" y="121216"/>
                    <a:pt x="49328" y="126439"/>
                  </a:cubicBezTo>
                  <a:cubicBezTo>
                    <a:pt x="47924" y="128579"/>
                    <a:pt x="46481" y="130694"/>
                    <a:pt x="45050" y="132815"/>
                  </a:cubicBezTo>
                  <a:cubicBezTo>
                    <a:pt x="44893" y="133056"/>
                    <a:pt x="44729" y="133284"/>
                    <a:pt x="44845" y="133589"/>
                  </a:cubicBezTo>
                  <a:lnTo>
                    <a:pt x="52156" y="140515"/>
                  </a:lnTo>
                  <a:cubicBezTo>
                    <a:pt x="52545" y="140447"/>
                    <a:pt x="52622" y="140097"/>
                    <a:pt x="52767" y="139824"/>
                  </a:cubicBezTo>
                  <a:cubicBezTo>
                    <a:pt x="54820" y="136006"/>
                    <a:pt x="56578" y="132063"/>
                    <a:pt x="58105" y="128010"/>
                  </a:cubicBezTo>
                  <a:cubicBezTo>
                    <a:pt x="59503" y="124285"/>
                    <a:pt x="60965" y="120583"/>
                    <a:pt x="62266" y="116820"/>
                  </a:cubicBezTo>
                  <a:cubicBezTo>
                    <a:pt x="63677" y="112732"/>
                    <a:pt x="64728" y="108570"/>
                    <a:pt x="64844" y="104222"/>
                  </a:cubicBezTo>
                  <a:cubicBezTo>
                    <a:pt x="64950" y="100382"/>
                    <a:pt x="64368" y="96618"/>
                    <a:pt x="63211" y="92964"/>
                  </a:cubicBezTo>
                  <a:cubicBezTo>
                    <a:pt x="61392" y="87231"/>
                    <a:pt x="59184" y="81636"/>
                    <a:pt x="55990" y="76520"/>
                  </a:cubicBezTo>
                  <a:cubicBezTo>
                    <a:pt x="51982" y="70095"/>
                    <a:pt x="46227" y="66104"/>
                    <a:pt x="38713" y="64774"/>
                  </a:cubicBezTo>
                  <a:cubicBezTo>
                    <a:pt x="38520" y="64738"/>
                    <a:pt x="38327" y="64722"/>
                    <a:pt x="38134" y="64719"/>
                  </a:cubicBezTo>
                  <a:cubicBezTo>
                    <a:pt x="38090" y="64726"/>
                    <a:pt x="38047" y="64730"/>
                    <a:pt x="38004" y="64730"/>
                  </a:cubicBezTo>
                  <a:cubicBezTo>
                    <a:pt x="37829" y="64730"/>
                    <a:pt x="37665" y="64671"/>
                    <a:pt x="37505" y="64594"/>
                  </a:cubicBezTo>
                  <a:cubicBezTo>
                    <a:pt x="36315" y="64282"/>
                    <a:pt x="35085" y="64227"/>
                    <a:pt x="33892" y="63925"/>
                  </a:cubicBezTo>
                  <a:cubicBezTo>
                    <a:pt x="31993" y="63440"/>
                    <a:pt x="30094" y="62964"/>
                    <a:pt x="28400" y="61926"/>
                  </a:cubicBezTo>
                  <a:cubicBezTo>
                    <a:pt x="26215" y="60592"/>
                    <a:pt x="24736" y="58748"/>
                    <a:pt x="24351" y="56161"/>
                  </a:cubicBezTo>
                  <a:cubicBezTo>
                    <a:pt x="24174" y="54991"/>
                    <a:pt x="24174" y="53805"/>
                    <a:pt x="24219" y="52622"/>
                  </a:cubicBezTo>
                  <a:cubicBezTo>
                    <a:pt x="24341" y="49592"/>
                    <a:pt x="24441" y="46565"/>
                    <a:pt x="24412" y="43531"/>
                  </a:cubicBezTo>
                  <a:cubicBezTo>
                    <a:pt x="24392" y="41294"/>
                    <a:pt x="24409" y="39057"/>
                    <a:pt x="24290" y="36820"/>
                  </a:cubicBezTo>
                  <a:cubicBezTo>
                    <a:pt x="24119" y="33687"/>
                    <a:pt x="23907" y="30554"/>
                    <a:pt x="23875" y="27417"/>
                  </a:cubicBezTo>
                  <a:cubicBezTo>
                    <a:pt x="23843" y="24223"/>
                    <a:pt x="24090" y="21057"/>
                    <a:pt x="24948" y="17959"/>
                  </a:cubicBezTo>
                  <a:cubicBezTo>
                    <a:pt x="26292" y="13126"/>
                    <a:pt x="29377" y="9915"/>
                    <a:pt x="34014" y="8103"/>
                  </a:cubicBezTo>
                  <a:cubicBezTo>
                    <a:pt x="36666" y="7068"/>
                    <a:pt x="39407" y="6341"/>
                    <a:pt x="42158" y="5634"/>
                  </a:cubicBezTo>
                  <a:cubicBezTo>
                    <a:pt x="44392" y="5062"/>
                    <a:pt x="46609" y="4436"/>
                    <a:pt x="48647" y="3321"/>
                  </a:cubicBezTo>
                  <a:cubicBezTo>
                    <a:pt x="49839" y="2665"/>
                    <a:pt x="50970" y="1923"/>
                    <a:pt x="51661" y="682"/>
                  </a:cubicBezTo>
                  <a:cubicBezTo>
                    <a:pt x="51745" y="528"/>
                    <a:pt x="51831" y="383"/>
                    <a:pt x="51799" y="200"/>
                  </a:cubicBezTo>
                  <a:cubicBezTo>
                    <a:pt x="51780" y="132"/>
                    <a:pt x="51741" y="75"/>
                    <a:pt x="51687" y="33"/>
                  </a:cubicBezTo>
                  <a:cubicBezTo>
                    <a:pt x="51639" y="11"/>
                    <a:pt x="51587" y="0"/>
                    <a:pt x="515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8782425" y="-934925"/>
              <a:ext cx="1198600" cy="3711325"/>
            </a:xfrm>
            <a:custGeom>
              <a:rect b="b" l="l" r="r" t="t"/>
              <a:pathLst>
                <a:path extrusionOk="0" h="148453" w="47944">
                  <a:moveTo>
                    <a:pt x="28289" y="1"/>
                  </a:moveTo>
                  <a:cubicBezTo>
                    <a:pt x="28246" y="1"/>
                    <a:pt x="28201" y="25"/>
                    <a:pt x="28150" y="90"/>
                  </a:cubicBezTo>
                  <a:cubicBezTo>
                    <a:pt x="27694" y="1138"/>
                    <a:pt x="26865" y="1848"/>
                    <a:pt x="25955" y="2478"/>
                  </a:cubicBezTo>
                  <a:cubicBezTo>
                    <a:pt x="24525" y="3468"/>
                    <a:pt x="22909" y="4062"/>
                    <a:pt x="21270" y="4589"/>
                  </a:cubicBezTo>
                  <a:cubicBezTo>
                    <a:pt x="19013" y="5312"/>
                    <a:pt x="16696" y="5798"/>
                    <a:pt x="14424" y="6466"/>
                  </a:cubicBezTo>
                  <a:cubicBezTo>
                    <a:pt x="12175" y="7128"/>
                    <a:pt x="9957" y="7877"/>
                    <a:pt x="7894" y="9031"/>
                  </a:cubicBezTo>
                  <a:cubicBezTo>
                    <a:pt x="4809" y="10760"/>
                    <a:pt x="2733" y="13295"/>
                    <a:pt x="1576" y="16631"/>
                  </a:cubicBezTo>
                  <a:cubicBezTo>
                    <a:pt x="605" y="19427"/>
                    <a:pt x="197" y="22307"/>
                    <a:pt x="113" y="25247"/>
                  </a:cubicBezTo>
                  <a:cubicBezTo>
                    <a:pt x="1" y="29165"/>
                    <a:pt x="332" y="33069"/>
                    <a:pt x="486" y="36981"/>
                  </a:cubicBezTo>
                  <a:cubicBezTo>
                    <a:pt x="631" y="40721"/>
                    <a:pt x="692" y="44462"/>
                    <a:pt x="570" y="48203"/>
                  </a:cubicBezTo>
                  <a:cubicBezTo>
                    <a:pt x="512" y="50073"/>
                    <a:pt x="428" y="51941"/>
                    <a:pt x="406" y="53811"/>
                  </a:cubicBezTo>
                  <a:cubicBezTo>
                    <a:pt x="393" y="55100"/>
                    <a:pt x="483" y="56388"/>
                    <a:pt x="910" y="57626"/>
                  </a:cubicBezTo>
                  <a:cubicBezTo>
                    <a:pt x="1402" y="59043"/>
                    <a:pt x="2273" y="60193"/>
                    <a:pt x="3420" y="61145"/>
                  </a:cubicBezTo>
                  <a:cubicBezTo>
                    <a:pt x="4973" y="62430"/>
                    <a:pt x="6785" y="63147"/>
                    <a:pt x="8704" y="63677"/>
                  </a:cubicBezTo>
                  <a:cubicBezTo>
                    <a:pt x="9552" y="63908"/>
                    <a:pt x="10407" y="64108"/>
                    <a:pt x="11262" y="64291"/>
                  </a:cubicBezTo>
                  <a:cubicBezTo>
                    <a:pt x="11786" y="64403"/>
                    <a:pt x="12313" y="64522"/>
                    <a:pt x="12843" y="64548"/>
                  </a:cubicBezTo>
                  <a:cubicBezTo>
                    <a:pt x="13205" y="64567"/>
                    <a:pt x="13536" y="64715"/>
                    <a:pt x="13894" y="64715"/>
                  </a:cubicBezTo>
                  <a:cubicBezTo>
                    <a:pt x="13902" y="64715"/>
                    <a:pt x="13909" y="64715"/>
                    <a:pt x="13916" y="64715"/>
                  </a:cubicBezTo>
                  <a:cubicBezTo>
                    <a:pt x="13918" y="64715"/>
                    <a:pt x="13920" y="64715"/>
                    <a:pt x="13922" y="64715"/>
                  </a:cubicBezTo>
                  <a:cubicBezTo>
                    <a:pt x="14111" y="64715"/>
                    <a:pt x="14260" y="64860"/>
                    <a:pt x="14449" y="64860"/>
                  </a:cubicBezTo>
                  <a:cubicBezTo>
                    <a:pt x="14457" y="64860"/>
                    <a:pt x="14465" y="64860"/>
                    <a:pt x="14472" y="64860"/>
                  </a:cubicBezTo>
                  <a:cubicBezTo>
                    <a:pt x="15517" y="64985"/>
                    <a:pt x="16532" y="65255"/>
                    <a:pt x="17551" y="65512"/>
                  </a:cubicBezTo>
                  <a:cubicBezTo>
                    <a:pt x="18657" y="65788"/>
                    <a:pt x="19737" y="66148"/>
                    <a:pt x="20781" y="66592"/>
                  </a:cubicBezTo>
                  <a:cubicBezTo>
                    <a:pt x="21790" y="67023"/>
                    <a:pt x="22761" y="67534"/>
                    <a:pt x="23709" y="68083"/>
                  </a:cubicBezTo>
                  <a:cubicBezTo>
                    <a:pt x="25946" y="69378"/>
                    <a:pt x="27855" y="71078"/>
                    <a:pt x="29564" y="72990"/>
                  </a:cubicBezTo>
                  <a:cubicBezTo>
                    <a:pt x="31004" y="74591"/>
                    <a:pt x="32209" y="76375"/>
                    <a:pt x="33254" y="78264"/>
                  </a:cubicBezTo>
                  <a:cubicBezTo>
                    <a:pt x="34764" y="80999"/>
                    <a:pt x="35969" y="83875"/>
                    <a:pt x="37181" y="86745"/>
                  </a:cubicBezTo>
                  <a:cubicBezTo>
                    <a:pt x="38412" y="89663"/>
                    <a:pt x="39443" y="92649"/>
                    <a:pt x="40157" y="95740"/>
                  </a:cubicBezTo>
                  <a:cubicBezTo>
                    <a:pt x="41362" y="100953"/>
                    <a:pt x="41314" y="106150"/>
                    <a:pt x="40067" y="111343"/>
                  </a:cubicBezTo>
                  <a:cubicBezTo>
                    <a:pt x="39366" y="114255"/>
                    <a:pt x="38392" y="117083"/>
                    <a:pt x="37341" y="119882"/>
                  </a:cubicBezTo>
                  <a:cubicBezTo>
                    <a:pt x="36069" y="123263"/>
                    <a:pt x="34806" y="126650"/>
                    <a:pt x="33488" y="130012"/>
                  </a:cubicBezTo>
                  <a:cubicBezTo>
                    <a:pt x="32196" y="133296"/>
                    <a:pt x="30686" y="136484"/>
                    <a:pt x="29037" y="139605"/>
                  </a:cubicBezTo>
                  <a:cubicBezTo>
                    <a:pt x="28886" y="139891"/>
                    <a:pt x="28735" y="140177"/>
                    <a:pt x="28584" y="140463"/>
                  </a:cubicBezTo>
                  <a:lnTo>
                    <a:pt x="37020" y="148452"/>
                  </a:lnTo>
                  <a:cubicBezTo>
                    <a:pt x="37370" y="148391"/>
                    <a:pt x="37425" y="148092"/>
                    <a:pt x="37502" y="147832"/>
                  </a:cubicBezTo>
                  <a:cubicBezTo>
                    <a:pt x="39003" y="142828"/>
                    <a:pt x="40941" y="137959"/>
                    <a:pt x="42172" y="132869"/>
                  </a:cubicBezTo>
                  <a:cubicBezTo>
                    <a:pt x="43107" y="128999"/>
                    <a:pt x="43991" y="125120"/>
                    <a:pt x="44984" y="121267"/>
                  </a:cubicBezTo>
                  <a:cubicBezTo>
                    <a:pt x="45739" y="118330"/>
                    <a:pt x="46494" y="115392"/>
                    <a:pt x="47024" y="112400"/>
                  </a:cubicBezTo>
                  <a:cubicBezTo>
                    <a:pt x="47944" y="107204"/>
                    <a:pt x="47632" y="102078"/>
                    <a:pt x="46317" y="96987"/>
                  </a:cubicBezTo>
                  <a:cubicBezTo>
                    <a:pt x="45308" y="93086"/>
                    <a:pt x="43930" y="89310"/>
                    <a:pt x="42532" y="85537"/>
                  </a:cubicBezTo>
                  <a:cubicBezTo>
                    <a:pt x="41680" y="83236"/>
                    <a:pt x="40934" y="80899"/>
                    <a:pt x="40057" y="78608"/>
                  </a:cubicBezTo>
                  <a:cubicBezTo>
                    <a:pt x="38778" y="75275"/>
                    <a:pt x="37464" y="71952"/>
                    <a:pt x="35609" y="68880"/>
                  </a:cubicBezTo>
                  <a:cubicBezTo>
                    <a:pt x="34295" y="66708"/>
                    <a:pt x="32768" y="64670"/>
                    <a:pt x="31059" y="62797"/>
                  </a:cubicBezTo>
                  <a:cubicBezTo>
                    <a:pt x="28619" y="60113"/>
                    <a:pt x="25862" y="57790"/>
                    <a:pt x="23037" y="55533"/>
                  </a:cubicBezTo>
                  <a:cubicBezTo>
                    <a:pt x="20045" y="53146"/>
                    <a:pt x="17092" y="50703"/>
                    <a:pt x="14440" y="47936"/>
                  </a:cubicBezTo>
                  <a:cubicBezTo>
                    <a:pt x="11963" y="45349"/>
                    <a:pt x="10073" y="42360"/>
                    <a:pt x="8752" y="39015"/>
                  </a:cubicBezTo>
                  <a:cubicBezTo>
                    <a:pt x="7010" y="34602"/>
                    <a:pt x="5882" y="30045"/>
                    <a:pt x="5487" y="25318"/>
                  </a:cubicBezTo>
                  <a:cubicBezTo>
                    <a:pt x="5294" y="22975"/>
                    <a:pt x="5320" y="20636"/>
                    <a:pt x="5805" y="18315"/>
                  </a:cubicBezTo>
                  <a:cubicBezTo>
                    <a:pt x="6573" y="14652"/>
                    <a:pt x="8720" y="12058"/>
                    <a:pt x="11943" y="10287"/>
                  </a:cubicBezTo>
                  <a:cubicBezTo>
                    <a:pt x="14119" y="9089"/>
                    <a:pt x="16439" y="8234"/>
                    <a:pt x="18792" y="7453"/>
                  </a:cubicBezTo>
                  <a:cubicBezTo>
                    <a:pt x="21388" y="6588"/>
                    <a:pt x="23959" y="5647"/>
                    <a:pt x="26145" y="3931"/>
                  </a:cubicBezTo>
                  <a:cubicBezTo>
                    <a:pt x="27299" y="3024"/>
                    <a:pt x="28205" y="1919"/>
                    <a:pt x="28539" y="434"/>
                  </a:cubicBezTo>
                  <a:cubicBezTo>
                    <a:pt x="28552" y="328"/>
                    <a:pt x="28533" y="222"/>
                    <a:pt x="28484" y="129"/>
                  </a:cubicBezTo>
                  <a:cubicBezTo>
                    <a:pt x="28422" y="68"/>
                    <a:pt x="28360" y="1"/>
                    <a:pt x="28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7941250" y="-934450"/>
              <a:ext cx="1718400" cy="3337975"/>
            </a:xfrm>
            <a:custGeom>
              <a:rect b="b" l="l" r="r" t="t"/>
              <a:pathLst>
                <a:path extrusionOk="0" h="133519" w="68736">
                  <a:moveTo>
                    <a:pt x="61057" y="0"/>
                  </a:moveTo>
                  <a:cubicBezTo>
                    <a:pt x="60838" y="0"/>
                    <a:pt x="60634" y="89"/>
                    <a:pt x="60425" y="148"/>
                  </a:cubicBezTo>
                  <a:cubicBezTo>
                    <a:pt x="60200" y="274"/>
                    <a:pt x="59969" y="376"/>
                    <a:pt x="59734" y="482"/>
                  </a:cubicBezTo>
                  <a:cubicBezTo>
                    <a:pt x="56890" y="1549"/>
                    <a:pt x="53914" y="1996"/>
                    <a:pt x="50922" y="2369"/>
                  </a:cubicBezTo>
                  <a:cubicBezTo>
                    <a:pt x="47313" y="2819"/>
                    <a:pt x="43691" y="3172"/>
                    <a:pt x="40146" y="4037"/>
                  </a:cubicBezTo>
                  <a:cubicBezTo>
                    <a:pt x="38260" y="4496"/>
                    <a:pt x="36431" y="5117"/>
                    <a:pt x="34689" y="5984"/>
                  </a:cubicBezTo>
                  <a:cubicBezTo>
                    <a:pt x="31720" y="7466"/>
                    <a:pt x="29567" y="9780"/>
                    <a:pt x="27873" y="12579"/>
                  </a:cubicBezTo>
                  <a:cubicBezTo>
                    <a:pt x="26388" y="15037"/>
                    <a:pt x="25196" y="17634"/>
                    <a:pt x="24116" y="20289"/>
                  </a:cubicBezTo>
                  <a:cubicBezTo>
                    <a:pt x="23094" y="22799"/>
                    <a:pt x="22159" y="25344"/>
                    <a:pt x="20992" y="27796"/>
                  </a:cubicBezTo>
                  <a:cubicBezTo>
                    <a:pt x="19054" y="31858"/>
                    <a:pt x="16194" y="35094"/>
                    <a:pt x="12424" y="37563"/>
                  </a:cubicBezTo>
                  <a:cubicBezTo>
                    <a:pt x="10104" y="39083"/>
                    <a:pt x="7601" y="40314"/>
                    <a:pt x="5367" y="41972"/>
                  </a:cubicBezTo>
                  <a:cubicBezTo>
                    <a:pt x="3689" y="43216"/>
                    <a:pt x="2218" y="44649"/>
                    <a:pt x="1308" y="46567"/>
                  </a:cubicBezTo>
                  <a:cubicBezTo>
                    <a:pt x="177" y="48949"/>
                    <a:pt x="0" y="51449"/>
                    <a:pt x="492" y="54007"/>
                  </a:cubicBezTo>
                  <a:cubicBezTo>
                    <a:pt x="1212" y="57758"/>
                    <a:pt x="3008" y="60987"/>
                    <a:pt x="5357" y="63938"/>
                  </a:cubicBezTo>
                  <a:cubicBezTo>
                    <a:pt x="8015" y="67277"/>
                    <a:pt x="11280" y="69925"/>
                    <a:pt x="14934" y="72094"/>
                  </a:cubicBezTo>
                  <a:cubicBezTo>
                    <a:pt x="19344" y="74710"/>
                    <a:pt x="24113" y="76510"/>
                    <a:pt x="28949" y="78149"/>
                  </a:cubicBezTo>
                  <a:cubicBezTo>
                    <a:pt x="34037" y="79871"/>
                    <a:pt x="39295" y="80916"/>
                    <a:pt x="44507" y="82150"/>
                  </a:cubicBezTo>
                  <a:cubicBezTo>
                    <a:pt x="47547" y="82873"/>
                    <a:pt x="50514" y="83824"/>
                    <a:pt x="53188" y="85524"/>
                  </a:cubicBezTo>
                  <a:cubicBezTo>
                    <a:pt x="56369" y="87549"/>
                    <a:pt x="58718" y="90274"/>
                    <a:pt x="60222" y="93723"/>
                  </a:cubicBezTo>
                  <a:cubicBezTo>
                    <a:pt x="61929" y="97627"/>
                    <a:pt x="62286" y="101683"/>
                    <a:pt x="61559" y="105861"/>
                  </a:cubicBezTo>
                  <a:cubicBezTo>
                    <a:pt x="60624" y="111257"/>
                    <a:pt x="58195" y="115942"/>
                    <a:pt x="54798" y="120175"/>
                  </a:cubicBezTo>
                  <a:cubicBezTo>
                    <a:pt x="53682" y="121563"/>
                    <a:pt x="52545" y="122942"/>
                    <a:pt x="51291" y="124211"/>
                  </a:cubicBezTo>
                  <a:cubicBezTo>
                    <a:pt x="50491" y="125021"/>
                    <a:pt x="49620" y="125763"/>
                    <a:pt x="48862" y="126615"/>
                  </a:cubicBezTo>
                  <a:cubicBezTo>
                    <a:pt x="48663" y="126840"/>
                    <a:pt x="48434" y="127049"/>
                    <a:pt x="48454" y="127390"/>
                  </a:cubicBezTo>
                  <a:lnTo>
                    <a:pt x="54920" y="133518"/>
                  </a:lnTo>
                  <a:cubicBezTo>
                    <a:pt x="55418" y="132641"/>
                    <a:pt x="56035" y="131841"/>
                    <a:pt x="56597" y="131002"/>
                  </a:cubicBezTo>
                  <a:cubicBezTo>
                    <a:pt x="58738" y="127807"/>
                    <a:pt x="60913" y="124635"/>
                    <a:pt x="62787" y="121267"/>
                  </a:cubicBezTo>
                  <a:cubicBezTo>
                    <a:pt x="64600" y="118006"/>
                    <a:pt x="66084" y="114599"/>
                    <a:pt x="67161" y="111025"/>
                  </a:cubicBezTo>
                  <a:cubicBezTo>
                    <a:pt x="68225" y="107493"/>
                    <a:pt x="68736" y="103891"/>
                    <a:pt x="68507" y="100195"/>
                  </a:cubicBezTo>
                  <a:cubicBezTo>
                    <a:pt x="68302" y="96920"/>
                    <a:pt x="67524" y="93780"/>
                    <a:pt x="66251" y="90766"/>
                  </a:cubicBezTo>
                  <a:cubicBezTo>
                    <a:pt x="65393" y="88722"/>
                    <a:pt x="64349" y="86762"/>
                    <a:pt x="63134" y="84907"/>
                  </a:cubicBezTo>
                  <a:cubicBezTo>
                    <a:pt x="62083" y="83300"/>
                    <a:pt x="60878" y="81812"/>
                    <a:pt x="59432" y="80546"/>
                  </a:cubicBezTo>
                  <a:cubicBezTo>
                    <a:pt x="57703" y="79036"/>
                    <a:pt x="55742" y="77905"/>
                    <a:pt x="53583" y="77101"/>
                  </a:cubicBezTo>
                  <a:cubicBezTo>
                    <a:pt x="51847" y="76458"/>
                    <a:pt x="50054" y="75989"/>
                    <a:pt x="48226" y="75697"/>
                  </a:cubicBezTo>
                  <a:cubicBezTo>
                    <a:pt x="46766" y="75459"/>
                    <a:pt x="45295" y="75282"/>
                    <a:pt x="43823" y="75115"/>
                  </a:cubicBezTo>
                  <a:cubicBezTo>
                    <a:pt x="41859" y="74890"/>
                    <a:pt x="39902" y="74614"/>
                    <a:pt x="37958" y="74260"/>
                  </a:cubicBezTo>
                  <a:cubicBezTo>
                    <a:pt x="36094" y="73920"/>
                    <a:pt x="34255" y="73486"/>
                    <a:pt x="32436" y="72971"/>
                  </a:cubicBezTo>
                  <a:cubicBezTo>
                    <a:pt x="29332" y="72091"/>
                    <a:pt x="26308" y="70947"/>
                    <a:pt x="23396" y="69562"/>
                  </a:cubicBezTo>
                  <a:cubicBezTo>
                    <a:pt x="21278" y="68556"/>
                    <a:pt x="19212" y="67447"/>
                    <a:pt x="17332" y="66036"/>
                  </a:cubicBezTo>
                  <a:cubicBezTo>
                    <a:pt x="15326" y="64532"/>
                    <a:pt x="13475" y="62864"/>
                    <a:pt x="12193" y="60669"/>
                  </a:cubicBezTo>
                  <a:cubicBezTo>
                    <a:pt x="11110" y="58812"/>
                    <a:pt x="10564" y="56839"/>
                    <a:pt x="10988" y="54672"/>
                  </a:cubicBezTo>
                  <a:cubicBezTo>
                    <a:pt x="11264" y="53255"/>
                    <a:pt x="11968" y="52066"/>
                    <a:pt x="12881" y="50986"/>
                  </a:cubicBezTo>
                  <a:cubicBezTo>
                    <a:pt x="14025" y="49627"/>
                    <a:pt x="15429" y="48557"/>
                    <a:pt x="16818" y="47470"/>
                  </a:cubicBezTo>
                  <a:cubicBezTo>
                    <a:pt x="18412" y="46227"/>
                    <a:pt x="19999" y="44980"/>
                    <a:pt x="21378" y="43495"/>
                  </a:cubicBezTo>
                  <a:cubicBezTo>
                    <a:pt x="23512" y="41204"/>
                    <a:pt x="25132" y="38485"/>
                    <a:pt x="26125" y="35519"/>
                  </a:cubicBezTo>
                  <a:cubicBezTo>
                    <a:pt x="26877" y="33288"/>
                    <a:pt x="27336" y="30994"/>
                    <a:pt x="27744" y="28683"/>
                  </a:cubicBezTo>
                  <a:cubicBezTo>
                    <a:pt x="28191" y="26141"/>
                    <a:pt x="28612" y="23592"/>
                    <a:pt x="29264" y="21092"/>
                  </a:cubicBezTo>
                  <a:cubicBezTo>
                    <a:pt x="30094" y="17911"/>
                    <a:pt x="31234" y="14858"/>
                    <a:pt x="33092" y="12116"/>
                  </a:cubicBezTo>
                  <a:cubicBezTo>
                    <a:pt x="34307" y="10323"/>
                    <a:pt x="35910" y="8944"/>
                    <a:pt x="37784" y="7874"/>
                  </a:cubicBezTo>
                  <a:cubicBezTo>
                    <a:pt x="40011" y="6601"/>
                    <a:pt x="42431" y="5853"/>
                    <a:pt x="44903" y="5248"/>
                  </a:cubicBezTo>
                  <a:cubicBezTo>
                    <a:pt x="47519" y="4612"/>
                    <a:pt x="50176" y="4201"/>
                    <a:pt x="52808" y="3651"/>
                  </a:cubicBezTo>
                  <a:cubicBezTo>
                    <a:pt x="54833" y="3230"/>
                    <a:pt x="56848" y="2784"/>
                    <a:pt x="58741" y="1922"/>
                  </a:cubicBezTo>
                  <a:cubicBezTo>
                    <a:pt x="59705" y="1482"/>
                    <a:pt x="60615" y="958"/>
                    <a:pt x="61350" y="174"/>
                  </a:cubicBezTo>
                  <a:cubicBezTo>
                    <a:pt x="61344" y="113"/>
                    <a:pt x="61309" y="58"/>
                    <a:pt x="61254" y="26"/>
                  </a:cubicBezTo>
                  <a:cubicBezTo>
                    <a:pt x="61187" y="8"/>
                    <a:pt x="61121" y="0"/>
                    <a:pt x="610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8908650" y="-925925"/>
              <a:ext cx="1231125" cy="3939900"/>
            </a:xfrm>
            <a:custGeom>
              <a:rect b="b" l="l" r="r" t="t"/>
              <a:pathLst>
                <a:path extrusionOk="0" h="157596" w="49245">
                  <a:moveTo>
                    <a:pt x="23371" y="0"/>
                  </a:moveTo>
                  <a:cubicBezTo>
                    <a:pt x="23368" y="0"/>
                    <a:pt x="23365" y="0"/>
                    <a:pt x="23361" y="0"/>
                  </a:cubicBezTo>
                  <a:cubicBezTo>
                    <a:pt x="22680" y="2092"/>
                    <a:pt x="21179" y="3452"/>
                    <a:pt x="19328" y="4493"/>
                  </a:cubicBezTo>
                  <a:cubicBezTo>
                    <a:pt x="17538" y="5502"/>
                    <a:pt x="15629" y="6222"/>
                    <a:pt x="13688" y="6871"/>
                  </a:cubicBezTo>
                  <a:cubicBezTo>
                    <a:pt x="11323" y="7668"/>
                    <a:pt x="8974" y="8510"/>
                    <a:pt x="6779" y="9725"/>
                  </a:cubicBezTo>
                  <a:cubicBezTo>
                    <a:pt x="5628" y="10355"/>
                    <a:pt x="4568" y="11139"/>
                    <a:pt x="3623" y="12055"/>
                  </a:cubicBezTo>
                  <a:cubicBezTo>
                    <a:pt x="1955" y="13684"/>
                    <a:pt x="1003" y="15702"/>
                    <a:pt x="525" y="17962"/>
                  </a:cubicBezTo>
                  <a:cubicBezTo>
                    <a:pt x="1" y="20411"/>
                    <a:pt x="30" y="22872"/>
                    <a:pt x="248" y="25350"/>
                  </a:cubicBezTo>
                  <a:cubicBezTo>
                    <a:pt x="451" y="27619"/>
                    <a:pt x="827" y="29872"/>
                    <a:pt x="1373" y="32086"/>
                  </a:cubicBezTo>
                  <a:cubicBezTo>
                    <a:pt x="2209" y="35457"/>
                    <a:pt x="3276" y="38745"/>
                    <a:pt x="4924" y="41817"/>
                  </a:cubicBezTo>
                  <a:cubicBezTo>
                    <a:pt x="5914" y="43662"/>
                    <a:pt x="7126" y="45349"/>
                    <a:pt x="8508" y="46924"/>
                  </a:cubicBezTo>
                  <a:cubicBezTo>
                    <a:pt x="10086" y="48727"/>
                    <a:pt x="11866" y="50314"/>
                    <a:pt x="13643" y="51905"/>
                  </a:cubicBezTo>
                  <a:cubicBezTo>
                    <a:pt x="14713" y="52863"/>
                    <a:pt x="15877" y="53718"/>
                    <a:pt x="16998" y="54617"/>
                  </a:cubicBezTo>
                  <a:cubicBezTo>
                    <a:pt x="17448" y="54981"/>
                    <a:pt x="17898" y="55350"/>
                    <a:pt x="18342" y="55723"/>
                  </a:cubicBezTo>
                  <a:cubicBezTo>
                    <a:pt x="19685" y="56857"/>
                    <a:pt x="21083" y="57934"/>
                    <a:pt x="22368" y="59142"/>
                  </a:cubicBezTo>
                  <a:cubicBezTo>
                    <a:pt x="23326" y="60039"/>
                    <a:pt x="24310" y="60913"/>
                    <a:pt x="25206" y="61874"/>
                  </a:cubicBezTo>
                  <a:cubicBezTo>
                    <a:pt x="28253" y="65126"/>
                    <a:pt x="30753" y="68761"/>
                    <a:pt x="32559" y="72852"/>
                  </a:cubicBezTo>
                  <a:cubicBezTo>
                    <a:pt x="33713" y="75471"/>
                    <a:pt x="34738" y="78142"/>
                    <a:pt x="35686" y="80842"/>
                  </a:cubicBezTo>
                  <a:cubicBezTo>
                    <a:pt x="36400" y="82869"/>
                    <a:pt x="37168" y="84878"/>
                    <a:pt x="37891" y="86899"/>
                  </a:cubicBezTo>
                  <a:cubicBezTo>
                    <a:pt x="39180" y="90505"/>
                    <a:pt x="40459" y="94111"/>
                    <a:pt x="41326" y="97852"/>
                  </a:cubicBezTo>
                  <a:cubicBezTo>
                    <a:pt x="42454" y="102721"/>
                    <a:pt x="42576" y="107599"/>
                    <a:pt x="41664" y="112513"/>
                  </a:cubicBezTo>
                  <a:cubicBezTo>
                    <a:pt x="41172" y="115139"/>
                    <a:pt x="40526" y="117726"/>
                    <a:pt x="39851" y="120306"/>
                  </a:cubicBezTo>
                  <a:cubicBezTo>
                    <a:pt x="39096" y="123199"/>
                    <a:pt x="38389" y="126104"/>
                    <a:pt x="37730" y="129019"/>
                  </a:cubicBezTo>
                  <a:cubicBezTo>
                    <a:pt x="36670" y="133682"/>
                    <a:pt x="35310" y="138255"/>
                    <a:pt x="33732" y="142767"/>
                  </a:cubicBezTo>
                  <a:cubicBezTo>
                    <a:pt x="33199" y="144287"/>
                    <a:pt x="32739" y="145836"/>
                    <a:pt x="32241" y="147369"/>
                  </a:cubicBezTo>
                  <a:cubicBezTo>
                    <a:pt x="32161" y="147613"/>
                    <a:pt x="32129" y="147877"/>
                    <a:pt x="31974" y="148092"/>
                  </a:cubicBezTo>
                  <a:lnTo>
                    <a:pt x="42004" y="157595"/>
                  </a:lnTo>
                  <a:cubicBezTo>
                    <a:pt x="42348" y="157518"/>
                    <a:pt x="42326" y="157226"/>
                    <a:pt x="42348" y="156978"/>
                  </a:cubicBezTo>
                  <a:cubicBezTo>
                    <a:pt x="43235" y="147800"/>
                    <a:pt x="45022" y="138763"/>
                    <a:pt x="46700" y="129713"/>
                  </a:cubicBezTo>
                  <a:cubicBezTo>
                    <a:pt x="47722" y="124208"/>
                    <a:pt x="48744" y="118709"/>
                    <a:pt x="49017" y="113104"/>
                  </a:cubicBezTo>
                  <a:cubicBezTo>
                    <a:pt x="49245" y="108399"/>
                    <a:pt x="48686" y="103791"/>
                    <a:pt x="47333" y="99272"/>
                  </a:cubicBezTo>
                  <a:cubicBezTo>
                    <a:pt x="46163" y="95397"/>
                    <a:pt x="44688" y="91630"/>
                    <a:pt x="43245" y="87854"/>
                  </a:cubicBezTo>
                  <a:cubicBezTo>
                    <a:pt x="41950" y="84457"/>
                    <a:pt x="40761" y="81022"/>
                    <a:pt x="39639" y="77560"/>
                  </a:cubicBezTo>
                  <a:cubicBezTo>
                    <a:pt x="38366" y="73633"/>
                    <a:pt x="37103" y="69696"/>
                    <a:pt x="35281" y="65975"/>
                  </a:cubicBezTo>
                  <a:cubicBezTo>
                    <a:pt x="33501" y="62337"/>
                    <a:pt x="31184" y="59072"/>
                    <a:pt x="28478" y="56057"/>
                  </a:cubicBezTo>
                  <a:cubicBezTo>
                    <a:pt x="26347" y="53682"/>
                    <a:pt x="23975" y="51561"/>
                    <a:pt x="21610" y="49440"/>
                  </a:cubicBezTo>
                  <a:cubicBezTo>
                    <a:pt x="19524" y="47576"/>
                    <a:pt x="17394" y="45773"/>
                    <a:pt x="15366" y="43848"/>
                  </a:cubicBezTo>
                  <a:cubicBezTo>
                    <a:pt x="9754" y="38513"/>
                    <a:pt x="6341" y="32031"/>
                    <a:pt x="5204" y="24376"/>
                  </a:cubicBezTo>
                  <a:cubicBezTo>
                    <a:pt x="4870" y="22140"/>
                    <a:pt x="4744" y="19887"/>
                    <a:pt x="5271" y="17653"/>
                  </a:cubicBezTo>
                  <a:cubicBezTo>
                    <a:pt x="5618" y="16165"/>
                    <a:pt x="6255" y="14819"/>
                    <a:pt x="7302" y="13694"/>
                  </a:cubicBezTo>
                  <a:cubicBezTo>
                    <a:pt x="7768" y="13192"/>
                    <a:pt x="8202" y="12656"/>
                    <a:pt x="8749" y="12228"/>
                  </a:cubicBezTo>
                  <a:cubicBezTo>
                    <a:pt x="9452" y="11557"/>
                    <a:pt x="10291" y="11075"/>
                    <a:pt x="11127" y="10599"/>
                  </a:cubicBezTo>
                  <a:cubicBezTo>
                    <a:pt x="12634" y="9734"/>
                    <a:pt x="14228" y="9034"/>
                    <a:pt x="15800" y="8298"/>
                  </a:cubicBezTo>
                  <a:cubicBezTo>
                    <a:pt x="16886" y="7787"/>
                    <a:pt x="17956" y="7247"/>
                    <a:pt x="18984" y="6620"/>
                  </a:cubicBezTo>
                  <a:cubicBezTo>
                    <a:pt x="20601" y="5637"/>
                    <a:pt x="21992" y="4425"/>
                    <a:pt x="22937" y="2754"/>
                  </a:cubicBezTo>
                  <a:cubicBezTo>
                    <a:pt x="23069" y="2391"/>
                    <a:pt x="23201" y="2028"/>
                    <a:pt x="23329" y="1668"/>
                  </a:cubicBezTo>
                  <a:lnTo>
                    <a:pt x="23339" y="1613"/>
                  </a:lnTo>
                  <a:lnTo>
                    <a:pt x="23413" y="1388"/>
                  </a:lnTo>
                  <a:cubicBezTo>
                    <a:pt x="23471" y="1064"/>
                    <a:pt x="23519" y="736"/>
                    <a:pt x="23648" y="428"/>
                  </a:cubicBezTo>
                  <a:cubicBezTo>
                    <a:pt x="23641" y="373"/>
                    <a:pt x="23635" y="318"/>
                    <a:pt x="23631" y="264"/>
                  </a:cubicBezTo>
                  <a:cubicBezTo>
                    <a:pt x="23635" y="87"/>
                    <a:pt x="23545" y="0"/>
                    <a:pt x="23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" name="Google Shape;32;p4"/>
          <p:cNvGrpSpPr/>
          <p:nvPr/>
        </p:nvGrpSpPr>
        <p:grpSpPr>
          <a:xfrm>
            <a:off x="-1196925" y="2199950"/>
            <a:ext cx="2493075" cy="4593500"/>
            <a:chOff x="-1196925" y="2199950"/>
            <a:chExt cx="2493075" cy="4593500"/>
          </a:xfrm>
        </p:grpSpPr>
        <p:sp>
          <p:nvSpPr>
            <p:cNvPr id="33" name="Google Shape;33;p4"/>
            <p:cNvSpPr/>
            <p:nvPr/>
          </p:nvSpPr>
          <p:spPr>
            <a:xfrm>
              <a:off x="-1074400" y="2230225"/>
              <a:ext cx="1607850" cy="4563225"/>
            </a:xfrm>
            <a:custGeom>
              <a:rect b="b" l="l" r="r" t="t"/>
              <a:pathLst>
                <a:path extrusionOk="0" h="182529" w="64314">
                  <a:moveTo>
                    <a:pt x="13874" y="1"/>
                  </a:moveTo>
                  <a:cubicBezTo>
                    <a:pt x="13807" y="11"/>
                    <a:pt x="13742" y="39"/>
                    <a:pt x="13688" y="81"/>
                  </a:cubicBezTo>
                  <a:cubicBezTo>
                    <a:pt x="13614" y="149"/>
                    <a:pt x="13549" y="229"/>
                    <a:pt x="13504" y="319"/>
                  </a:cubicBezTo>
                  <a:cubicBezTo>
                    <a:pt x="13350" y="682"/>
                    <a:pt x="13183" y="1036"/>
                    <a:pt x="13128" y="1428"/>
                  </a:cubicBezTo>
                  <a:cubicBezTo>
                    <a:pt x="12775" y="3594"/>
                    <a:pt x="11573" y="5259"/>
                    <a:pt x="10011" y="6705"/>
                  </a:cubicBezTo>
                  <a:cubicBezTo>
                    <a:pt x="8395" y="8196"/>
                    <a:pt x="6492" y="9324"/>
                    <a:pt x="4792" y="10709"/>
                  </a:cubicBezTo>
                  <a:cubicBezTo>
                    <a:pt x="3706" y="11593"/>
                    <a:pt x="2677" y="12528"/>
                    <a:pt x="1855" y="13682"/>
                  </a:cubicBezTo>
                  <a:cubicBezTo>
                    <a:pt x="492" y="15597"/>
                    <a:pt x="0" y="17737"/>
                    <a:pt x="161" y="20035"/>
                  </a:cubicBezTo>
                  <a:cubicBezTo>
                    <a:pt x="524" y="25193"/>
                    <a:pt x="2632" y="29654"/>
                    <a:pt x="5759" y="33678"/>
                  </a:cubicBezTo>
                  <a:cubicBezTo>
                    <a:pt x="6974" y="35239"/>
                    <a:pt x="8375" y="36641"/>
                    <a:pt x="9773" y="38039"/>
                  </a:cubicBezTo>
                  <a:cubicBezTo>
                    <a:pt x="12254" y="40520"/>
                    <a:pt x="14976" y="42740"/>
                    <a:pt x="17486" y="45186"/>
                  </a:cubicBezTo>
                  <a:cubicBezTo>
                    <a:pt x="21523" y="49116"/>
                    <a:pt x="25183" y="53352"/>
                    <a:pt x="27786" y="58407"/>
                  </a:cubicBezTo>
                  <a:cubicBezTo>
                    <a:pt x="29445" y="61634"/>
                    <a:pt x="30743" y="64999"/>
                    <a:pt x="31829" y="68450"/>
                  </a:cubicBezTo>
                  <a:cubicBezTo>
                    <a:pt x="33237" y="72924"/>
                    <a:pt x="34561" y="77423"/>
                    <a:pt x="36213" y="81816"/>
                  </a:cubicBezTo>
                  <a:cubicBezTo>
                    <a:pt x="37447" y="85104"/>
                    <a:pt x="38871" y="88305"/>
                    <a:pt x="40333" y="91493"/>
                  </a:cubicBezTo>
                  <a:cubicBezTo>
                    <a:pt x="42271" y="95715"/>
                    <a:pt x="44215" y="99938"/>
                    <a:pt x="45860" y="104287"/>
                  </a:cubicBezTo>
                  <a:cubicBezTo>
                    <a:pt x="46831" y="106861"/>
                    <a:pt x="47695" y="109477"/>
                    <a:pt x="48386" y="112144"/>
                  </a:cubicBezTo>
                  <a:cubicBezTo>
                    <a:pt x="49412" y="116103"/>
                    <a:pt x="49476" y="120098"/>
                    <a:pt x="48872" y="124118"/>
                  </a:cubicBezTo>
                  <a:cubicBezTo>
                    <a:pt x="48335" y="127715"/>
                    <a:pt x="47644" y="131288"/>
                    <a:pt x="47165" y="134891"/>
                  </a:cubicBezTo>
                  <a:cubicBezTo>
                    <a:pt x="46686" y="138458"/>
                    <a:pt x="46455" y="142041"/>
                    <a:pt x="46539" y="145638"/>
                  </a:cubicBezTo>
                  <a:cubicBezTo>
                    <a:pt x="46561" y="146586"/>
                    <a:pt x="46484" y="147531"/>
                    <a:pt x="46516" y="148475"/>
                  </a:cubicBezTo>
                  <a:cubicBezTo>
                    <a:pt x="46712" y="154630"/>
                    <a:pt x="47274" y="160752"/>
                    <a:pt x="48043" y="166858"/>
                  </a:cubicBezTo>
                  <a:cubicBezTo>
                    <a:pt x="48184" y="167989"/>
                    <a:pt x="48338" y="169120"/>
                    <a:pt x="48492" y="170248"/>
                  </a:cubicBezTo>
                  <a:cubicBezTo>
                    <a:pt x="48566" y="170804"/>
                    <a:pt x="48663" y="171354"/>
                    <a:pt x="48888" y="171871"/>
                  </a:cubicBezTo>
                  <a:lnTo>
                    <a:pt x="60136" y="182528"/>
                  </a:lnTo>
                  <a:lnTo>
                    <a:pt x="64224" y="178215"/>
                  </a:lnTo>
                  <a:cubicBezTo>
                    <a:pt x="64314" y="177778"/>
                    <a:pt x="64195" y="177360"/>
                    <a:pt x="64092" y="176943"/>
                  </a:cubicBezTo>
                  <a:cubicBezTo>
                    <a:pt x="61836" y="167742"/>
                    <a:pt x="60178" y="158422"/>
                    <a:pt x="58535" y="149096"/>
                  </a:cubicBezTo>
                  <a:cubicBezTo>
                    <a:pt x="57539" y="143420"/>
                    <a:pt x="57844" y="137783"/>
                    <a:pt x="58876" y="132153"/>
                  </a:cubicBezTo>
                  <a:cubicBezTo>
                    <a:pt x="59403" y="129277"/>
                    <a:pt x="60049" y="126419"/>
                    <a:pt x="60297" y="123495"/>
                  </a:cubicBezTo>
                  <a:cubicBezTo>
                    <a:pt x="60634" y="119500"/>
                    <a:pt x="59811" y="115763"/>
                    <a:pt x="57951" y="112221"/>
                  </a:cubicBezTo>
                  <a:cubicBezTo>
                    <a:pt x="56373" y="109220"/>
                    <a:pt x="54361" y="106501"/>
                    <a:pt x="52500" y="103682"/>
                  </a:cubicBezTo>
                  <a:cubicBezTo>
                    <a:pt x="47866" y="96667"/>
                    <a:pt x="43698" y="89394"/>
                    <a:pt x="40413" y="81639"/>
                  </a:cubicBezTo>
                  <a:cubicBezTo>
                    <a:pt x="38678" y="77551"/>
                    <a:pt x="37411" y="73300"/>
                    <a:pt x="36148" y="69051"/>
                  </a:cubicBezTo>
                  <a:cubicBezTo>
                    <a:pt x="34808" y="64552"/>
                    <a:pt x="33410" y="60078"/>
                    <a:pt x="31450" y="55801"/>
                  </a:cubicBezTo>
                  <a:cubicBezTo>
                    <a:pt x="29583" y="51726"/>
                    <a:pt x="27144" y="47937"/>
                    <a:pt x="24203" y="44550"/>
                  </a:cubicBezTo>
                  <a:cubicBezTo>
                    <a:pt x="22474" y="42551"/>
                    <a:pt x="20623" y="40664"/>
                    <a:pt x="18765" y="38778"/>
                  </a:cubicBezTo>
                  <a:cubicBezTo>
                    <a:pt x="15812" y="35776"/>
                    <a:pt x="12662" y="32961"/>
                    <a:pt x="10027" y="29651"/>
                  </a:cubicBezTo>
                  <a:cubicBezTo>
                    <a:pt x="8308" y="27491"/>
                    <a:pt x="6942" y="25152"/>
                    <a:pt x="6238" y="22455"/>
                  </a:cubicBezTo>
                  <a:cubicBezTo>
                    <a:pt x="5441" y="19393"/>
                    <a:pt x="5975" y="16638"/>
                    <a:pt x="7925" y="14122"/>
                  </a:cubicBezTo>
                  <a:cubicBezTo>
                    <a:pt x="8996" y="12743"/>
                    <a:pt x="10259" y="11541"/>
                    <a:pt x="11364" y="10192"/>
                  </a:cubicBezTo>
                  <a:cubicBezTo>
                    <a:pt x="13553" y="7524"/>
                    <a:pt x="14758" y="4577"/>
                    <a:pt x="14359" y="1084"/>
                  </a:cubicBezTo>
                  <a:cubicBezTo>
                    <a:pt x="14314" y="692"/>
                    <a:pt x="14420" y="187"/>
                    <a:pt x="138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-938550" y="2207025"/>
              <a:ext cx="1732400" cy="4478600"/>
            </a:xfrm>
            <a:custGeom>
              <a:rect b="b" l="l" r="r" t="t"/>
              <a:pathLst>
                <a:path extrusionOk="0" h="179144" w="69296">
                  <a:moveTo>
                    <a:pt x="8684" y="0"/>
                  </a:moveTo>
                  <a:cubicBezTo>
                    <a:pt x="8177" y="186"/>
                    <a:pt x="8141" y="534"/>
                    <a:pt x="8363" y="964"/>
                  </a:cubicBezTo>
                  <a:cubicBezTo>
                    <a:pt x="8639" y="1006"/>
                    <a:pt x="8591" y="1237"/>
                    <a:pt x="8620" y="1417"/>
                  </a:cubicBezTo>
                  <a:cubicBezTo>
                    <a:pt x="9067" y="4207"/>
                    <a:pt x="8559" y="6800"/>
                    <a:pt x="7045" y="9201"/>
                  </a:cubicBezTo>
                  <a:cubicBezTo>
                    <a:pt x="6361" y="10278"/>
                    <a:pt x="5535" y="11239"/>
                    <a:pt x="4706" y="12193"/>
                  </a:cubicBezTo>
                  <a:cubicBezTo>
                    <a:pt x="3877" y="13147"/>
                    <a:pt x="2961" y="14031"/>
                    <a:pt x="2202" y="15053"/>
                  </a:cubicBezTo>
                  <a:cubicBezTo>
                    <a:pt x="766" y="16991"/>
                    <a:pt x="1" y="19103"/>
                    <a:pt x="261" y="21555"/>
                  </a:cubicBezTo>
                  <a:cubicBezTo>
                    <a:pt x="566" y="24466"/>
                    <a:pt x="1759" y="27005"/>
                    <a:pt x="3394" y="29367"/>
                  </a:cubicBezTo>
                  <a:cubicBezTo>
                    <a:pt x="4236" y="30585"/>
                    <a:pt x="5207" y="31704"/>
                    <a:pt x="6210" y="32803"/>
                  </a:cubicBezTo>
                  <a:cubicBezTo>
                    <a:pt x="7890" y="34644"/>
                    <a:pt x="9674" y="36383"/>
                    <a:pt x="11448" y="38134"/>
                  </a:cubicBezTo>
                  <a:cubicBezTo>
                    <a:pt x="13177" y="39841"/>
                    <a:pt x="14903" y="41550"/>
                    <a:pt x="16552" y="43331"/>
                  </a:cubicBezTo>
                  <a:cubicBezTo>
                    <a:pt x="18971" y="45950"/>
                    <a:pt x="21237" y="48698"/>
                    <a:pt x="23098" y="51760"/>
                  </a:cubicBezTo>
                  <a:cubicBezTo>
                    <a:pt x="24515" y="54097"/>
                    <a:pt x="25746" y="56539"/>
                    <a:pt x="26781" y="59065"/>
                  </a:cubicBezTo>
                  <a:cubicBezTo>
                    <a:pt x="28269" y="62671"/>
                    <a:pt x="29397" y="66396"/>
                    <a:pt x="30512" y="70127"/>
                  </a:cubicBezTo>
                  <a:cubicBezTo>
                    <a:pt x="31563" y="73649"/>
                    <a:pt x="32620" y="77171"/>
                    <a:pt x="33948" y="80604"/>
                  </a:cubicBezTo>
                  <a:cubicBezTo>
                    <a:pt x="35140" y="83699"/>
                    <a:pt x="36519" y="86707"/>
                    <a:pt x="38023" y="89660"/>
                  </a:cubicBezTo>
                  <a:cubicBezTo>
                    <a:pt x="40343" y="94224"/>
                    <a:pt x="42914" y="98642"/>
                    <a:pt x="45694" y="102942"/>
                  </a:cubicBezTo>
                  <a:cubicBezTo>
                    <a:pt x="47246" y="105340"/>
                    <a:pt x="48879" y="107686"/>
                    <a:pt x="50447" y="110074"/>
                  </a:cubicBezTo>
                  <a:cubicBezTo>
                    <a:pt x="51665" y="111928"/>
                    <a:pt x="52741" y="113859"/>
                    <a:pt x="53519" y="115948"/>
                  </a:cubicBezTo>
                  <a:cubicBezTo>
                    <a:pt x="54075" y="117440"/>
                    <a:pt x="54442" y="118998"/>
                    <a:pt x="54602" y="120583"/>
                  </a:cubicBezTo>
                  <a:cubicBezTo>
                    <a:pt x="54898" y="123549"/>
                    <a:pt x="54480" y="126461"/>
                    <a:pt x="53918" y="129359"/>
                  </a:cubicBezTo>
                  <a:cubicBezTo>
                    <a:pt x="53278" y="132653"/>
                    <a:pt x="52629" y="135941"/>
                    <a:pt x="52382" y="139293"/>
                  </a:cubicBezTo>
                  <a:cubicBezTo>
                    <a:pt x="52096" y="143095"/>
                    <a:pt x="52292" y="146913"/>
                    <a:pt x="52966" y="150663"/>
                  </a:cubicBezTo>
                  <a:cubicBezTo>
                    <a:pt x="53972" y="156249"/>
                    <a:pt x="54953" y="161841"/>
                    <a:pt x="56084" y="167400"/>
                  </a:cubicBezTo>
                  <a:cubicBezTo>
                    <a:pt x="56855" y="171192"/>
                    <a:pt x="57684" y="174975"/>
                    <a:pt x="58623" y="178732"/>
                  </a:cubicBezTo>
                  <a:cubicBezTo>
                    <a:pt x="58658" y="178877"/>
                    <a:pt x="58684" y="179028"/>
                    <a:pt x="58787" y="179143"/>
                  </a:cubicBezTo>
                  <a:lnTo>
                    <a:pt x="69177" y="168175"/>
                  </a:lnTo>
                  <a:cubicBezTo>
                    <a:pt x="69295" y="167805"/>
                    <a:pt x="69180" y="167455"/>
                    <a:pt x="69080" y="167101"/>
                  </a:cubicBezTo>
                  <a:cubicBezTo>
                    <a:pt x="67653" y="161918"/>
                    <a:pt x="66217" y="156734"/>
                    <a:pt x="64983" y="151499"/>
                  </a:cubicBezTo>
                  <a:cubicBezTo>
                    <a:pt x="64256" y="148410"/>
                    <a:pt x="63829" y="145277"/>
                    <a:pt x="63755" y="142108"/>
                  </a:cubicBezTo>
                  <a:cubicBezTo>
                    <a:pt x="63681" y="138972"/>
                    <a:pt x="64157" y="135890"/>
                    <a:pt x="64816" y="132833"/>
                  </a:cubicBezTo>
                  <a:cubicBezTo>
                    <a:pt x="65208" y="131024"/>
                    <a:pt x="65564" y="129208"/>
                    <a:pt x="65847" y="127380"/>
                  </a:cubicBezTo>
                  <a:cubicBezTo>
                    <a:pt x="66233" y="124918"/>
                    <a:pt x="66320" y="122463"/>
                    <a:pt x="65764" y="120007"/>
                  </a:cubicBezTo>
                  <a:cubicBezTo>
                    <a:pt x="65169" y="117382"/>
                    <a:pt x="63845" y="115139"/>
                    <a:pt x="62193" y="113066"/>
                  </a:cubicBezTo>
                  <a:cubicBezTo>
                    <a:pt x="60975" y="111533"/>
                    <a:pt x="59632" y="110112"/>
                    <a:pt x="58221" y="108756"/>
                  </a:cubicBezTo>
                  <a:cubicBezTo>
                    <a:pt x="56733" y="107323"/>
                    <a:pt x="55219" y="105915"/>
                    <a:pt x="53725" y="104491"/>
                  </a:cubicBezTo>
                  <a:cubicBezTo>
                    <a:pt x="48911" y="99899"/>
                    <a:pt x="44948" y="94651"/>
                    <a:pt x="41622" y="88898"/>
                  </a:cubicBezTo>
                  <a:cubicBezTo>
                    <a:pt x="38109" y="82821"/>
                    <a:pt x="35677" y="76307"/>
                    <a:pt x="33710" y="69600"/>
                  </a:cubicBezTo>
                  <a:cubicBezTo>
                    <a:pt x="32511" y="65512"/>
                    <a:pt x="31332" y="61421"/>
                    <a:pt x="29869" y="57417"/>
                  </a:cubicBezTo>
                  <a:cubicBezTo>
                    <a:pt x="27391" y="50629"/>
                    <a:pt x="23799" y="44514"/>
                    <a:pt x="19045" y="39069"/>
                  </a:cubicBezTo>
                  <a:cubicBezTo>
                    <a:pt x="16400" y="36042"/>
                    <a:pt x="13650" y="33108"/>
                    <a:pt x="11117" y="29984"/>
                  </a:cubicBezTo>
                  <a:cubicBezTo>
                    <a:pt x="9777" y="28329"/>
                    <a:pt x="8482" y="26639"/>
                    <a:pt x="7527" y="24717"/>
                  </a:cubicBezTo>
                  <a:cubicBezTo>
                    <a:pt x="6296" y="22233"/>
                    <a:pt x="6210" y="19726"/>
                    <a:pt x="7245" y="17165"/>
                  </a:cubicBezTo>
                  <a:cubicBezTo>
                    <a:pt x="7759" y="15886"/>
                    <a:pt x="8392" y="14661"/>
                    <a:pt x="8932" y="13395"/>
                  </a:cubicBezTo>
                  <a:cubicBezTo>
                    <a:pt x="10645" y="9358"/>
                    <a:pt x="10699" y="5293"/>
                    <a:pt x="9240" y="1183"/>
                  </a:cubicBezTo>
                  <a:cubicBezTo>
                    <a:pt x="9092" y="771"/>
                    <a:pt x="9157" y="257"/>
                    <a:pt x="86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-1196925" y="2265350"/>
              <a:ext cx="1361275" cy="4261675"/>
            </a:xfrm>
            <a:custGeom>
              <a:rect b="b" l="l" r="r" t="t"/>
              <a:pathLst>
                <a:path extrusionOk="0" h="170467" w="54451">
                  <a:moveTo>
                    <a:pt x="18170" y="0"/>
                  </a:moveTo>
                  <a:cubicBezTo>
                    <a:pt x="17972" y="0"/>
                    <a:pt x="17864" y="151"/>
                    <a:pt x="17766" y="296"/>
                  </a:cubicBezTo>
                  <a:cubicBezTo>
                    <a:pt x="16384" y="2369"/>
                    <a:pt x="14372" y="3651"/>
                    <a:pt x="12203" y="4734"/>
                  </a:cubicBezTo>
                  <a:cubicBezTo>
                    <a:pt x="10246" y="5708"/>
                    <a:pt x="8224" y="6553"/>
                    <a:pt x="6315" y="7626"/>
                  </a:cubicBezTo>
                  <a:cubicBezTo>
                    <a:pt x="5454" y="8109"/>
                    <a:pt x="4596" y="8597"/>
                    <a:pt x="3895" y="9310"/>
                  </a:cubicBezTo>
                  <a:cubicBezTo>
                    <a:pt x="3645" y="9690"/>
                    <a:pt x="3314" y="10001"/>
                    <a:pt x="2996" y="10316"/>
                  </a:cubicBezTo>
                  <a:cubicBezTo>
                    <a:pt x="1353" y="11955"/>
                    <a:pt x="540" y="13970"/>
                    <a:pt x="322" y="16239"/>
                  </a:cubicBezTo>
                  <a:cubicBezTo>
                    <a:pt x="0" y="19569"/>
                    <a:pt x="592" y="22792"/>
                    <a:pt x="1533" y="25970"/>
                  </a:cubicBezTo>
                  <a:cubicBezTo>
                    <a:pt x="2873" y="30499"/>
                    <a:pt x="5101" y="34548"/>
                    <a:pt x="8218" y="38083"/>
                  </a:cubicBezTo>
                  <a:cubicBezTo>
                    <a:pt x="10194" y="40326"/>
                    <a:pt x="12386" y="42357"/>
                    <a:pt x="14645" y="44324"/>
                  </a:cubicBezTo>
                  <a:cubicBezTo>
                    <a:pt x="16702" y="46117"/>
                    <a:pt x="18753" y="47923"/>
                    <a:pt x="20719" y="49820"/>
                  </a:cubicBezTo>
                  <a:cubicBezTo>
                    <a:pt x="23821" y="52802"/>
                    <a:pt x="26591" y="56041"/>
                    <a:pt x="28821" y="59731"/>
                  </a:cubicBezTo>
                  <a:cubicBezTo>
                    <a:pt x="30184" y="61987"/>
                    <a:pt x="31293" y="64362"/>
                    <a:pt x="32237" y="66817"/>
                  </a:cubicBezTo>
                  <a:cubicBezTo>
                    <a:pt x="33594" y="70330"/>
                    <a:pt x="34657" y="73945"/>
                    <a:pt x="35859" y="77512"/>
                  </a:cubicBezTo>
                  <a:cubicBezTo>
                    <a:pt x="36778" y="80244"/>
                    <a:pt x="37791" y="82947"/>
                    <a:pt x="38822" y="85637"/>
                  </a:cubicBezTo>
                  <a:cubicBezTo>
                    <a:pt x="40770" y="90714"/>
                    <a:pt x="42923" y="95725"/>
                    <a:pt x="44096" y="101072"/>
                  </a:cubicBezTo>
                  <a:cubicBezTo>
                    <a:pt x="44867" y="104582"/>
                    <a:pt x="45070" y="108136"/>
                    <a:pt x="45006" y="111719"/>
                  </a:cubicBezTo>
                  <a:cubicBezTo>
                    <a:pt x="44896" y="117906"/>
                    <a:pt x="43659" y="123941"/>
                    <a:pt x="42576" y="129996"/>
                  </a:cubicBezTo>
                  <a:cubicBezTo>
                    <a:pt x="41917" y="133685"/>
                    <a:pt x="41406" y="137394"/>
                    <a:pt x="40915" y="141102"/>
                  </a:cubicBezTo>
                  <a:cubicBezTo>
                    <a:pt x="40404" y="144965"/>
                    <a:pt x="39793" y="148812"/>
                    <a:pt x="39565" y="152707"/>
                  </a:cubicBezTo>
                  <a:cubicBezTo>
                    <a:pt x="39507" y="153652"/>
                    <a:pt x="39468" y="154597"/>
                    <a:pt x="39420" y="155542"/>
                  </a:cubicBezTo>
                  <a:cubicBezTo>
                    <a:pt x="39394" y="156059"/>
                    <a:pt x="39407" y="156577"/>
                    <a:pt x="39632" y="157059"/>
                  </a:cubicBezTo>
                  <a:lnTo>
                    <a:pt x="53789" y="170466"/>
                  </a:lnTo>
                  <a:cubicBezTo>
                    <a:pt x="53869" y="169727"/>
                    <a:pt x="53638" y="169020"/>
                    <a:pt x="53545" y="168303"/>
                  </a:cubicBezTo>
                  <a:cubicBezTo>
                    <a:pt x="53175" y="165491"/>
                    <a:pt x="52815" y="162676"/>
                    <a:pt x="52529" y="159851"/>
                  </a:cubicBezTo>
                  <a:cubicBezTo>
                    <a:pt x="52208" y="156686"/>
                    <a:pt x="51963" y="153511"/>
                    <a:pt x="51771" y="150335"/>
                  </a:cubicBezTo>
                  <a:cubicBezTo>
                    <a:pt x="51607" y="147675"/>
                    <a:pt x="51661" y="145004"/>
                    <a:pt x="51668" y="142337"/>
                  </a:cubicBezTo>
                  <a:cubicBezTo>
                    <a:pt x="51681" y="139907"/>
                    <a:pt x="51825" y="137481"/>
                    <a:pt x="52102" y="135067"/>
                  </a:cubicBezTo>
                  <a:cubicBezTo>
                    <a:pt x="52465" y="131837"/>
                    <a:pt x="53037" y="128640"/>
                    <a:pt x="53583" y="125439"/>
                  </a:cubicBezTo>
                  <a:cubicBezTo>
                    <a:pt x="53991" y="123041"/>
                    <a:pt x="54338" y="120637"/>
                    <a:pt x="54396" y="118201"/>
                  </a:cubicBezTo>
                  <a:cubicBezTo>
                    <a:pt x="54451" y="116022"/>
                    <a:pt x="54219" y="113863"/>
                    <a:pt x="53750" y="111735"/>
                  </a:cubicBezTo>
                  <a:cubicBezTo>
                    <a:pt x="53307" y="109714"/>
                    <a:pt x="52680" y="107747"/>
                    <a:pt x="52024" y="105790"/>
                  </a:cubicBezTo>
                  <a:cubicBezTo>
                    <a:pt x="50671" y="101747"/>
                    <a:pt x="48994" y="97836"/>
                    <a:pt x="47239" y="93954"/>
                  </a:cubicBezTo>
                  <a:cubicBezTo>
                    <a:pt x="45703" y="90566"/>
                    <a:pt x="44103" y="87205"/>
                    <a:pt x="42676" y="83769"/>
                  </a:cubicBezTo>
                  <a:cubicBezTo>
                    <a:pt x="41355" y="80591"/>
                    <a:pt x="40195" y="77352"/>
                    <a:pt x="39153" y="74070"/>
                  </a:cubicBezTo>
                  <a:cubicBezTo>
                    <a:pt x="37948" y="70278"/>
                    <a:pt x="36878" y="66444"/>
                    <a:pt x="35474" y="62716"/>
                  </a:cubicBezTo>
                  <a:cubicBezTo>
                    <a:pt x="33999" y="58792"/>
                    <a:pt x="32112" y="55087"/>
                    <a:pt x="29663" y="51677"/>
                  </a:cubicBezTo>
                  <a:cubicBezTo>
                    <a:pt x="28522" y="50090"/>
                    <a:pt x="27279" y="48579"/>
                    <a:pt x="25948" y="47149"/>
                  </a:cubicBezTo>
                  <a:cubicBezTo>
                    <a:pt x="24181" y="45237"/>
                    <a:pt x="22368" y="43370"/>
                    <a:pt x="20424" y="41641"/>
                  </a:cubicBezTo>
                  <a:cubicBezTo>
                    <a:pt x="18396" y="39841"/>
                    <a:pt x="16403" y="38006"/>
                    <a:pt x="14475" y="36103"/>
                  </a:cubicBezTo>
                  <a:cubicBezTo>
                    <a:pt x="12132" y="33789"/>
                    <a:pt x="9931" y="31353"/>
                    <a:pt x="8350" y="28426"/>
                  </a:cubicBezTo>
                  <a:cubicBezTo>
                    <a:pt x="6878" y="25697"/>
                    <a:pt x="5753" y="22850"/>
                    <a:pt x="5377" y="19752"/>
                  </a:cubicBezTo>
                  <a:cubicBezTo>
                    <a:pt x="5178" y="18123"/>
                    <a:pt x="5181" y="16496"/>
                    <a:pt x="5689" y="14899"/>
                  </a:cubicBezTo>
                  <a:cubicBezTo>
                    <a:pt x="6087" y="13646"/>
                    <a:pt x="6749" y="12553"/>
                    <a:pt x="7604" y="11573"/>
                  </a:cubicBezTo>
                  <a:cubicBezTo>
                    <a:pt x="8944" y="10037"/>
                    <a:pt x="10596" y="8867"/>
                    <a:pt x="12238" y="7691"/>
                  </a:cubicBezTo>
                  <a:cubicBezTo>
                    <a:pt x="13533" y="6765"/>
                    <a:pt x="14822" y="5830"/>
                    <a:pt x="15899" y="4644"/>
                  </a:cubicBezTo>
                  <a:cubicBezTo>
                    <a:pt x="16995" y="3436"/>
                    <a:pt x="17843" y="2076"/>
                    <a:pt x="18184" y="447"/>
                  </a:cubicBezTo>
                  <a:cubicBezTo>
                    <a:pt x="18216" y="299"/>
                    <a:pt x="18251" y="155"/>
                    <a:pt x="18222" y="3"/>
                  </a:cubicBezTo>
                  <a:cubicBezTo>
                    <a:pt x="18204" y="1"/>
                    <a:pt x="18187" y="0"/>
                    <a:pt x="18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-781950" y="2199950"/>
              <a:ext cx="1809750" cy="4211375"/>
            </a:xfrm>
            <a:custGeom>
              <a:rect b="b" l="l" r="r" t="t"/>
              <a:pathLst>
                <a:path extrusionOk="0" h="168455" w="72390">
                  <a:moveTo>
                    <a:pt x="2470" y="0"/>
                  </a:moveTo>
                  <a:cubicBezTo>
                    <a:pt x="2427" y="0"/>
                    <a:pt x="2384" y="13"/>
                    <a:pt x="2350" y="39"/>
                  </a:cubicBezTo>
                  <a:cubicBezTo>
                    <a:pt x="2276" y="119"/>
                    <a:pt x="2247" y="203"/>
                    <a:pt x="2334" y="290"/>
                  </a:cubicBezTo>
                  <a:cubicBezTo>
                    <a:pt x="2761" y="1070"/>
                    <a:pt x="2941" y="1941"/>
                    <a:pt x="3172" y="2787"/>
                  </a:cubicBezTo>
                  <a:cubicBezTo>
                    <a:pt x="4252" y="6743"/>
                    <a:pt x="3915" y="10580"/>
                    <a:pt x="2157" y="14295"/>
                  </a:cubicBezTo>
                  <a:cubicBezTo>
                    <a:pt x="1671" y="15327"/>
                    <a:pt x="1180" y="16358"/>
                    <a:pt x="756" y="17412"/>
                  </a:cubicBezTo>
                  <a:cubicBezTo>
                    <a:pt x="312" y="18515"/>
                    <a:pt x="16" y="19652"/>
                    <a:pt x="10" y="20861"/>
                  </a:cubicBezTo>
                  <a:cubicBezTo>
                    <a:pt x="0" y="22455"/>
                    <a:pt x="460" y="23914"/>
                    <a:pt x="1160" y="25315"/>
                  </a:cubicBezTo>
                  <a:cubicBezTo>
                    <a:pt x="1974" y="26938"/>
                    <a:pt x="3066" y="28374"/>
                    <a:pt x="4178" y="29798"/>
                  </a:cubicBezTo>
                  <a:cubicBezTo>
                    <a:pt x="5586" y="31591"/>
                    <a:pt x="7122" y="33272"/>
                    <a:pt x="8607" y="34995"/>
                  </a:cubicBezTo>
                  <a:cubicBezTo>
                    <a:pt x="9474" y="36007"/>
                    <a:pt x="10403" y="36965"/>
                    <a:pt x="11284" y="37961"/>
                  </a:cubicBezTo>
                  <a:cubicBezTo>
                    <a:pt x="15513" y="42733"/>
                    <a:pt x="19202" y="47853"/>
                    <a:pt x="21751" y="53744"/>
                  </a:cubicBezTo>
                  <a:cubicBezTo>
                    <a:pt x="23258" y="57227"/>
                    <a:pt x="24495" y="60801"/>
                    <a:pt x="25591" y="64426"/>
                  </a:cubicBezTo>
                  <a:cubicBezTo>
                    <a:pt x="26976" y="68996"/>
                    <a:pt x="28227" y="73608"/>
                    <a:pt x="29901" y="78084"/>
                  </a:cubicBezTo>
                  <a:cubicBezTo>
                    <a:pt x="32106" y="83994"/>
                    <a:pt x="35040" y="89609"/>
                    <a:pt x="38636" y="94789"/>
                  </a:cubicBezTo>
                  <a:cubicBezTo>
                    <a:pt x="39905" y="96631"/>
                    <a:pt x="41268" y="98402"/>
                    <a:pt x="42724" y="100102"/>
                  </a:cubicBezTo>
                  <a:cubicBezTo>
                    <a:pt x="44379" y="102027"/>
                    <a:pt x="46146" y="103846"/>
                    <a:pt x="47988" y="105591"/>
                  </a:cubicBezTo>
                  <a:cubicBezTo>
                    <a:pt x="49489" y="107011"/>
                    <a:pt x="51009" y="108412"/>
                    <a:pt x="52468" y="109875"/>
                  </a:cubicBezTo>
                  <a:cubicBezTo>
                    <a:pt x="53969" y="111379"/>
                    <a:pt x="55408" y="112944"/>
                    <a:pt x="56652" y="114682"/>
                  </a:cubicBezTo>
                  <a:cubicBezTo>
                    <a:pt x="58934" y="117874"/>
                    <a:pt x="59940" y="121405"/>
                    <a:pt x="59622" y="125320"/>
                  </a:cubicBezTo>
                  <a:cubicBezTo>
                    <a:pt x="59442" y="127515"/>
                    <a:pt x="59014" y="129665"/>
                    <a:pt x="58580" y="131815"/>
                  </a:cubicBezTo>
                  <a:cubicBezTo>
                    <a:pt x="58037" y="134514"/>
                    <a:pt x="57452" y="137207"/>
                    <a:pt x="57308" y="139968"/>
                  </a:cubicBezTo>
                  <a:cubicBezTo>
                    <a:pt x="57211" y="141819"/>
                    <a:pt x="57285" y="143664"/>
                    <a:pt x="57456" y="145508"/>
                  </a:cubicBezTo>
                  <a:cubicBezTo>
                    <a:pt x="57825" y="149577"/>
                    <a:pt x="58863" y="153511"/>
                    <a:pt x="59901" y="157441"/>
                  </a:cubicBezTo>
                  <a:cubicBezTo>
                    <a:pt x="60801" y="160851"/>
                    <a:pt x="61736" y="164251"/>
                    <a:pt x="62659" y="167658"/>
                  </a:cubicBezTo>
                  <a:cubicBezTo>
                    <a:pt x="62733" y="167928"/>
                    <a:pt x="62829" y="168191"/>
                    <a:pt x="62916" y="168455"/>
                  </a:cubicBezTo>
                  <a:lnTo>
                    <a:pt x="72326" y="158518"/>
                  </a:lnTo>
                  <a:cubicBezTo>
                    <a:pt x="72390" y="158138"/>
                    <a:pt x="72242" y="157801"/>
                    <a:pt x="72126" y="157454"/>
                  </a:cubicBezTo>
                  <a:cubicBezTo>
                    <a:pt x="70870" y="153784"/>
                    <a:pt x="69771" y="150078"/>
                    <a:pt x="69301" y="146206"/>
                  </a:cubicBezTo>
                  <a:cubicBezTo>
                    <a:pt x="68855" y="142539"/>
                    <a:pt x="69105" y="138911"/>
                    <a:pt x="69771" y="135289"/>
                  </a:cubicBezTo>
                  <a:cubicBezTo>
                    <a:pt x="70372" y="132011"/>
                    <a:pt x="71217" y="128775"/>
                    <a:pt x="71538" y="125448"/>
                  </a:cubicBezTo>
                  <a:cubicBezTo>
                    <a:pt x="71917" y="121521"/>
                    <a:pt x="71127" y="117922"/>
                    <a:pt x="68633" y="114772"/>
                  </a:cubicBezTo>
                  <a:cubicBezTo>
                    <a:pt x="67270" y="113053"/>
                    <a:pt x="65590" y="111687"/>
                    <a:pt x="63832" y="110402"/>
                  </a:cubicBezTo>
                  <a:cubicBezTo>
                    <a:pt x="60579" y="108030"/>
                    <a:pt x="57128" y="105954"/>
                    <a:pt x="53786" y="103717"/>
                  </a:cubicBezTo>
                  <a:cubicBezTo>
                    <a:pt x="50315" y="101403"/>
                    <a:pt x="47082" y="98803"/>
                    <a:pt x="44209" y="95795"/>
                  </a:cubicBezTo>
                  <a:cubicBezTo>
                    <a:pt x="41602" y="93064"/>
                    <a:pt x="39410" y="90001"/>
                    <a:pt x="37457" y="86768"/>
                  </a:cubicBezTo>
                  <a:cubicBezTo>
                    <a:pt x="34072" y="81186"/>
                    <a:pt x="31816" y="75131"/>
                    <a:pt x="29975" y="68900"/>
                  </a:cubicBezTo>
                  <a:cubicBezTo>
                    <a:pt x="28673" y="64484"/>
                    <a:pt x="27455" y="60039"/>
                    <a:pt x="25929" y="55694"/>
                  </a:cubicBezTo>
                  <a:cubicBezTo>
                    <a:pt x="23833" y="49717"/>
                    <a:pt x="21092" y="44061"/>
                    <a:pt x="17506" y="38822"/>
                  </a:cubicBezTo>
                  <a:cubicBezTo>
                    <a:pt x="15134" y="35358"/>
                    <a:pt x="12470" y="32109"/>
                    <a:pt x="10079" y="28660"/>
                  </a:cubicBezTo>
                  <a:cubicBezTo>
                    <a:pt x="8764" y="26764"/>
                    <a:pt x="7585" y="24794"/>
                    <a:pt x="6875" y="22570"/>
                  </a:cubicBezTo>
                  <a:cubicBezTo>
                    <a:pt x="6309" y="20793"/>
                    <a:pt x="6196" y="18961"/>
                    <a:pt x="6344" y="17142"/>
                  </a:cubicBezTo>
                  <a:cubicBezTo>
                    <a:pt x="6740" y="12299"/>
                    <a:pt x="5943" y="7668"/>
                    <a:pt x="4136" y="3185"/>
                  </a:cubicBezTo>
                  <a:cubicBezTo>
                    <a:pt x="3847" y="2468"/>
                    <a:pt x="3490" y="1784"/>
                    <a:pt x="3201" y="1067"/>
                  </a:cubicBezTo>
                  <a:cubicBezTo>
                    <a:pt x="2960" y="727"/>
                    <a:pt x="2938" y="248"/>
                    <a:pt x="2533" y="10"/>
                  </a:cubicBezTo>
                  <a:cubicBezTo>
                    <a:pt x="2512" y="3"/>
                    <a:pt x="2491" y="0"/>
                    <a:pt x="24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-706350" y="2225150"/>
              <a:ext cx="2002500" cy="3937750"/>
            </a:xfrm>
            <a:custGeom>
              <a:rect b="b" l="l" r="r" t="t"/>
              <a:pathLst>
                <a:path extrusionOk="0" h="157510" w="80100">
                  <a:moveTo>
                    <a:pt x="169" y="1"/>
                  </a:moveTo>
                  <a:cubicBezTo>
                    <a:pt x="110" y="1"/>
                    <a:pt x="53" y="26"/>
                    <a:pt x="0" y="98"/>
                  </a:cubicBezTo>
                  <a:cubicBezTo>
                    <a:pt x="605" y="1525"/>
                    <a:pt x="1206" y="2952"/>
                    <a:pt x="1688" y="4427"/>
                  </a:cubicBezTo>
                  <a:cubicBezTo>
                    <a:pt x="2485" y="6850"/>
                    <a:pt x="3012" y="9328"/>
                    <a:pt x="3153" y="11876"/>
                  </a:cubicBezTo>
                  <a:cubicBezTo>
                    <a:pt x="3230" y="13274"/>
                    <a:pt x="3134" y="14672"/>
                    <a:pt x="3073" y="16070"/>
                  </a:cubicBezTo>
                  <a:cubicBezTo>
                    <a:pt x="2986" y="18079"/>
                    <a:pt x="3066" y="20071"/>
                    <a:pt x="3741" y="21996"/>
                  </a:cubicBezTo>
                  <a:cubicBezTo>
                    <a:pt x="4268" y="23507"/>
                    <a:pt x="5011" y="24911"/>
                    <a:pt x="5859" y="26261"/>
                  </a:cubicBezTo>
                  <a:cubicBezTo>
                    <a:pt x="7212" y="28414"/>
                    <a:pt x="8751" y="30426"/>
                    <a:pt x="10288" y="32447"/>
                  </a:cubicBezTo>
                  <a:cubicBezTo>
                    <a:pt x="12878" y="35854"/>
                    <a:pt x="15378" y="39321"/>
                    <a:pt x="17470" y="43069"/>
                  </a:cubicBezTo>
                  <a:cubicBezTo>
                    <a:pt x="20202" y="47954"/>
                    <a:pt x="22233" y="53131"/>
                    <a:pt x="23901" y="58459"/>
                  </a:cubicBezTo>
                  <a:cubicBezTo>
                    <a:pt x="25228" y="62688"/>
                    <a:pt x="26376" y="66969"/>
                    <a:pt x="27729" y="71192"/>
                  </a:cubicBezTo>
                  <a:cubicBezTo>
                    <a:pt x="29676" y="77263"/>
                    <a:pt x="32221" y="83054"/>
                    <a:pt x="35805" y="88353"/>
                  </a:cubicBezTo>
                  <a:cubicBezTo>
                    <a:pt x="37158" y="90372"/>
                    <a:pt x="38646" y="92293"/>
                    <a:pt x="40259" y="94112"/>
                  </a:cubicBezTo>
                  <a:cubicBezTo>
                    <a:pt x="41737" y="95771"/>
                    <a:pt x="43344" y="97294"/>
                    <a:pt x="45031" y="98731"/>
                  </a:cubicBezTo>
                  <a:cubicBezTo>
                    <a:pt x="46552" y="100029"/>
                    <a:pt x="48178" y="101192"/>
                    <a:pt x="49823" y="102333"/>
                  </a:cubicBezTo>
                  <a:cubicBezTo>
                    <a:pt x="52912" y="104480"/>
                    <a:pt x="56125" y="106443"/>
                    <a:pt x="59236" y="108555"/>
                  </a:cubicBezTo>
                  <a:cubicBezTo>
                    <a:pt x="60554" y="109448"/>
                    <a:pt x="61833" y="110400"/>
                    <a:pt x="63032" y="111444"/>
                  </a:cubicBezTo>
                  <a:cubicBezTo>
                    <a:pt x="65191" y="113327"/>
                    <a:pt x="66923" y="115513"/>
                    <a:pt x="67769" y="118309"/>
                  </a:cubicBezTo>
                  <a:cubicBezTo>
                    <a:pt x="68415" y="120449"/>
                    <a:pt x="68469" y="122628"/>
                    <a:pt x="68241" y="124829"/>
                  </a:cubicBezTo>
                  <a:cubicBezTo>
                    <a:pt x="67984" y="127294"/>
                    <a:pt x="67418" y="129704"/>
                    <a:pt x="66923" y="132128"/>
                  </a:cubicBezTo>
                  <a:cubicBezTo>
                    <a:pt x="66159" y="135849"/>
                    <a:pt x="65606" y="139587"/>
                    <a:pt x="65869" y="143405"/>
                  </a:cubicBezTo>
                  <a:cubicBezTo>
                    <a:pt x="66078" y="146422"/>
                    <a:pt x="66679" y="149366"/>
                    <a:pt x="67521" y="152268"/>
                  </a:cubicBezTo>
                  <a:cubicBezTo>
                    <a:pt x="67984" y="153859"/>
                    <a:pt x="68511" y="155430"/>
                    <a:pt x="69048" y="156999"/>
                  </a:cubicBezTo>
                  <a:cubicBezTo>
                    <a:pt x="69109" y="157179"/>
                    <a:pt x="69144" y="157375"/>
                    <a:pt x="69302" y="157510"/>
                  </a:cubicBezTo>
                  <a:lnTo>
                    <a:pt x="78271" y="148042"/>
                  </a:lnTo>
                  <a:cubicBezTo>
                    <a:pt x="78297" y="147785"/>
                    <a:pt x="78284" y="147525"/>
                    <a:pt x="78223" y="147274"/>
                  </a:cubicBezTo>
                  <a:cubicBezTo>
                    <a:pt x="77095" y="142730"/>
                    <a:pt x="77156" y="138157"/>
                    <a:pt x="77934" y="133567"/>
                  </a:cubicBezTo>
                  <a:cubicBezTo>
                    <a:pt x="78435" y="130620"/>
                    <a:pt x="79155" y="127715"/>
                    <a:pt x="79563" y="124749"/>
                  </a:cubicBezTo>
                  <a:cubicBezTo>
                    <a:pt x="79952" y="121898"/>
                    <a:pt x="80100" y="119051"/>
                    <a:pt x="79512" y="116210"/>
                  </a:cubicBezTo>
                  <a:cubicBezTo>
                    <a:pt x="78991" y="113687"/>
                    <a:pt x="77792" y="111524"/>
                    <a:pt x="75916" y="109779"/>
                  </a:cubicBezTo>
                  <a:cubicBezTo>
                    <a:pt x="74604" y="108558"/>
                    <a:pt x="73052" y="107658"/>
                    <a:pt x="71442" y="106871"/>
                  </a:cubicBezTo>
                  <a:cubicBezTo>
                    <a:pt x="68865" y="105611"/>
                    <a:pt x="66171" y="104641"/>
                    <a:pt x="63498" y="103622"/>
                  </a:cubicBezTo>
                  <a:cubicBezTo>
                    <a:pt x="59394" y="102060"/>
                    <a:pt x="55367" y="100325"/>
                    <a:pt x="51546" y="98136"/>
                  </a:cubicBezTo>
                  <a:cubicBezTo>
                    <a:pt x="48036" y="96124"/>
                    <a:pt x="44803" y="93736"/>
                    <a:pt x="42030" y="90786"/>
                  </a:cubicBezTo>
                  <a:cubicBezTo>
                    <a:pt x="38556" y="87097"/>
                    <a:pt x="35773" y="82922"/>
                    <a:pt x="33594" y="78339"/>
                  </a:cubicBezTo>
                  <a:cubicBezTo>
                    <a:pt x="31379" y="73673"/>
                    <a:pt x="29843" y="68772"/>
                    <a:pt x="28397" y="63836"/>
                  </a:cubicBezTo>
                  <a:cubicBezTo>
                    <a:pt x="26919" y="58777"/>
                    <a:pt x="25492" y="53703"/>
                    <a:pt x="23589" y="48779"/>
                  </a:cubicBezTo>
                  <a:cubicBezTo>
                    <a:pt x="21574" y="43573"/>
                    <a:pt x="19183" y="38547"/>
                    <a:pt x="16249" y="33791"/>
                  </a:cubicBezTo>
                  <a:cubicBezTo>
                    <a:pt x="14838" y="31499"/>
                    <a:pt x="13386" y="29237"/>
                    <a:pt x="11917" y="26984"/>
                  </a:cubicBezTo>
                  <a:cubicBezTo>
                    <a:pt x="9796" y="23725"/>
                    <a:pt x="8314" y="20187"/>
                    <a:pt x="7354" y="16427"/>
                  </a:cubicBezTo>
                  <a:cubicBezTo>
                    <a:pt x="5988" y="11076"/>
                    <a:pt x="3841" y="6050"/>
                    <a:pt x="1122" y="1255"/>
                  </a:cubicBezTo>
                  <a:cubicBezTo>
                    <a:pt x="891" y="850"/>
                    <a:pt x="759" y="377"/>
                    <a:pt x="373" y="66"/>
                  </a:cubicBezTo>
                  <a:cubicBezTo>
                    <a:pt x="305" y="33"/>
                    <a:pt x="235" y="1"/>
                    <a:pt x="1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idx="1" type="subTitle"/>
          </p:nvPr>
        </p:nvSpPr>
        <p:spPr>
          <a:xfrm>
            <a:off x="4360505" y="3517537"/>
            <a:ext cx="2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5"/>
          <p:cNvSpPr txBox="1"/>
          <p:nvPr>
            <p:ph idx="2" type="subTitle"/>
          </p:nvPr>
        </p:nvSpPr>
        <p:spPr>
          <a:xfrm>
            <a:off x="2486577" y="2225487"/>
            <a:ext cx="2296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3" type="subTitle"/>
          </p:nvPr>
        </p:nvSpPr>
        <p:spPr>
          <a:xfrm>
            <a:off x="4360496" y="3144663"/>
            <a:ext cx="2297100" cy="45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4" type="subTitle"/>
          </p:nvPr>
        </p:nvSpPr>
        <p:spPr>
          <a:xfrm>
            <a:off x="2486370" y="1852613"/>
            <a:ext cx="2296800" cy="45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type="ctrTitle"/>
          </p:nvPr>
        </p:nvSpPr>
        <p:spPr>
          <a:xfrm>
            <a:off x="720000" y="458750"/>
            <a:ext cx="54405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44" name="Google Shape;44;p5"/>
          <p:cNvGrpSpPr/>
          <p:nvPr/>
        </p:nvGrpSpPr>
        <p:grpSpPr>
          <a:xfrm>
            <a:off x="-393502" y="3973298"/>
            <a:ext cx="3750793" cy="2063745"/>
            <a:chOff x="-393502" y="3925598"/>
            <a:chExt cx="3750793" cy="2063745"/>
          </a:xfrm>
        </p:grpSpPr>
        <p:sp>
          <p:nvSpPr>
            <p:cNvPr id="45" name="Google Shape;45;p5"/>
            <p:cNvSpPr/>
            <p:nvPr/>
          </p:nvSpPr>
          <p:spPr>
            <a:xfrm rot="5399839">
              <a:off x="450035" y="3082137"/>
              <a:ext cx="2063718" cy="3750696"/>
            </a:xfrm>
            <a:custGeom>
              <a:rect b="b" l="l" r="r" t="t"/>
              <a:pathLst>
                <a:path extrusionOk="0" h="70297" w="38679">
                  <a:moveTo>
                    <a:pt x="27871" y="0"/>
                  </a:moveTo>
                  <a:cubicBezTo>
                    <a:pt x="25991" y="155"/>
                    <a:pt x="24106" y="292"/>
                    <a:pt x="22226" y="467"/>
                  </a:cubicBezTo>
                  <a:cubicBezTo>
                    <a:pt x="20106" y="668"/>
                    <a:pt x="18012" y="1076"/>
                    <a:pt x="15971" y="1686"/>
                  </a:cubicBezTo>
                  <a:cubicBezTo>
                    <a:pt x="14186" y="2216"/>
                    <a:pt x="12481" y="2923"/>
                    <a:pt x="10995" y="4075"/>
                  </a:cubicBezTo>
                  <a:cubicBezTo>
                    <a:pt x="9109" y="5536"/>
                    <a:pt x="8156" y="7460"/>
                    <a:pt x="8151" y="9852"/>
                  </a:cubicBezTo>
                  <a:cubicBezTo>
                    <a:pt x="8151" y="11013"/>
                    <a:pt x="8315" y="12153"/>
                    <a:pt x="8572" y="13279"/>
                  </a:cubicBezTo>
                  <a:cubicBezTo>
                    <a:pt x="9155" y="15820"/>
                    <a:pt x="9792" y="18346"/>
                    <a:pt x="10350" y="20891"/>
                  </a:cubicBezTo>
                  <a:cubicBezTo>
                    <a:pt x="11100" y="24315"/>
                    <a:pt x="11353" y="27773"/>
                    <a:pt x="10908" y="31269"/>
                  </a:cubicBezTo>
                  <a:cubicBezTo>
                    <a:pt x="10513" y="34373"/>
                    <a:pt x="9610" y="37304"/>
                    <a:pt x="7946" y="39956"/>
                  </a:cubicBezTo>
                  <a:cubicBezTo>
                    <a:pt x="6963" y="41522"/>
                    <a:pt x="5831" y="42992"/>
                    <a:pt x="4775" y="44513"/>
                  </a:cubicBezTo>
                  <a:cubicBezTo>
                    <a:pt x="3911" y="45754"/>
                    <a:pt x="3030" y="46984"/>
                    <a:pt x="2221" y="48260"/>
                  </a:cubicBezTo>
                  <a:cubicBezTo>
                    <a:pt x="1545" y="49320"/>
                    <a:pt x="1043" y="50482"/>
                    <a:pt x="738" y="51702"/>
                  </a:cubicBezTo>
                  <a:cubicBezTo>
                    <a:pt x="0" y="54648"/>
                    <a:pt x="373" y="57499"/>
                    <a:pt x="1743" y="60171"/>
                  </a:cubicBezTo>
                  <a:cubicBezTo>
                    <a:pt x="2779" y="62184"/>
                    <a:pt x="3985" y="64115"/>
                    <a:pt x="5159" y="66056"/>
                  </a:cubicBezTo>
                  <a:cubicBezTo>
                    <a:pt x="5809" y="67138"/>
                    <a:pt x="6679" y="68047"/>
                    <a:pt x="7647" y="68858"/>
                  </a:cubicBezTo>
                  <a:cubicBezTo>
                    <a:pt x="8722" y="69762"/>
                    <a:pt x="9920" y="70297"/>
                    <a:pt x="11290" y="70297"/>
                  </a:cubicBezTo>
                  <a:cubicBezTo>
                    <a:pt x="11504" y="70297"/>
                    <a:pt x="11723" y="70283"/>
                    <a:pt x="11946" y="70257"/>
                  </a:cubicBezTo>
                  <a:cubicBezTo>
                    <a:pt x="12926" y="70137"/>
                    <a:pt x="13838" y="69799"/>
                    <a:pt x="14714" y="69360"/>
                  </a:cubicBezTo>
                  <a:cubicBezTo>
                    <a:pt x="15931" y="68752"/>
                    <a:pt x="17059" y="68003"/>
                    <a:pt x="18123" y="67164"/>
                  </a:cubicBezTo>
                  <a:cubicBezTo>
                    <a:pt x="20121" y="65582"/>
                    <a:pt x="22087" y="63960"/>
                    <a:pt x="24084" y="62378"/>
                  </a:cubicBezTo>
                  <a:cubicBezTo>
                    <a:pt x="25738" y="61067"/>
                    <a:pt x="27430" y="59809"/>
                    <a:pt x="29081" y="58492"/>
                  </a:cubicBezTo>
                  <a:cubicBezTo>
                    <a:pt x="30410" y="57434"/>
                    <a:pt x="31618" y="56260"/>
                    <a:pt x="32486" y="54766"/>
                  </a:cubicBezTo>
                  <a:cubicBezTo>
                    <a:pt x="33524" y="52978"/>
                    <a:pt x="33579" y="51185"/>
                    <a:pt x="32582" y="49377"/>
                  </a:cubicBezTo>
                  <a:cubicBezTo>
                    <a:pt x="32190" y="48661"/>
                    <a:pt x="31764" y="47963"/>
                    <a:pt x="31306" y="47289"/>
                  </a:cubicBezTo>
                  <a:cubicBezTo>
                    <a:pt x="29954" y="45296"/>
                    <a:pt x="28554" y="43337"/>
                    <a:pt x="27217" y="41335"/>
                  </a:cubicBezTo>
                  <a:cubicBezTo>
                    <a:pt x="25315" y="38488"/>
                    <a:pt x="23801" y="35450"/>
                    <a:pt x="22887" y="32137"/>
                  </a:cubicBezTo>
                  <a:cubicBezTo>
                    <a:pt x="22174" y="29548"/>
                    <a:pt x="21988" y="26928"/>
                    <a:pt x="22481" y="24278"/>
                  </a:cubicBezTo>
                  <a:cubicBezTo>
                    <a:pt x="22896" y="22062"/>
                    <a:pt x="23746" y="20012"/>
                    <a:pt x="24891" y="18080"/>
                  </a:cubicBezTo>
                  <a:cubicBezTo>
                    <a:pt x="26815" y="14836"/>
                    <a:pt x="29337" y="12116"/>
                    <a:pt x="32301" y="9811"/>
                  </a:cubicBezTo>
                  <a:cubicBezTo>
                    <a:pt x="33745" y="8688"/>
                    <a:pt x="35282" y="7682"/>
                    <a:pt x="36766" y="6609"/>
                  </a:cubicBezTo>
                  <a:cubicBezTo>
                    <a:pt x="37215" y="6284"/>
                    <a:pt x="37660" y="5939"/>
                    <a:pt x="38050" y="5549"/>
                  </a:cubicBezTo>
                  <a:cubicBezTo>
                    <a:pt x="38617" y="4982"/>
                    <a:pt x="38678" y="4378"/>
                    <a:pt x="38231" y="3708"/>
                  </a:cubicBezTo>
                  <a:cubicBezTo>
                    <a:pt x="37965" y="3313"/>
                    <a:pt x="37649" y="2953"/>
                    <a:pt x="37289" y="2639"/>
                  </a:cubicBezTo>
                  <a:cubicBezTo>
                    <a:pt x="36227" y="1699"/>
                    <a:pt x="34960" y="1130"/>
                    <a:pt x="33609" y="731"/>
                  </a:cubicBezTo>
                  <a:cubicBezTo>
                    <a:pt x="31738" y="179"/>
                    <a:pt x="29816" y="59"/>
                    <a:pt x="278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 rot="10800000">
              <a:off x="2174280" y="4510092"/>
              <a:ext cx="932535" cy="621401"/>
            </a:xfrm>
            <a:custGeom>
              <a:rect b="b" l="l" r="r" t="t"/>
              <a:pathLst>
                <a:path extrusionOk="0" h="14916" w="24380">
                  <a:moveTo>
                    <a:pt x="14877" y="0"/>
                  </a:moveTo>
                  <a:cubicBezTo>
                    <a:pt x="13712" y="0"/>
                    <a:pt x="12555" y="270"/>
                    <a:pt x="11412" y="808"/>
                  </a:cubicBezTo>
                  <a:cubicBezTo>
                    <a:pt x="10747" y="1124"/>
                    <a:pt x="10104" y="1484"/>
                    <a:pt x="9484" y="1881"/>
                  </a:cubicBezTo>
                  <a:cubicBezTo>
                    <a:pt x="7567" y="3093"/>
                    <a:pt x="5661" y="4326"/>
                    <a:pt x="3768" y="5573"/>
                  </a:cubicBezTo>
                  <a:cubicBezTo>
                    <a:pt x="2841" y="6186"/>
                    <a:pt x="1887" y="6786"/>
                    <a:pt x="1146" y="7635"/>
                  </a:cubicBezTo>
                  <a:cubicBezTo>
                    <a:pt x="140" y="8788"/>
                    <a:pt x="1" y="9855"/>
                    <a:pt x="1056" y="11096"/>
                  </a:cubicBezTo>
                  <a:cubicBezTo>
                    <a:pt x="1619" y="11757"/>
                    <a:pt x="2315" y="12256"/>
                    <a:pt x="3061" y="12682"/>
                  </a:cubicBezTo>
                  <a:cubicBezTo>
                    <a:pt x="5619" y="14145"/>
                    <a:pt x="8378" y="14861"/>
                    <a:pt x="11325" y="14915"/>
                  </a:cubicBezTo>
                  <a:cubicBezTo>
                    <a:pt x="11940" y="14867"/>
                    <a:pt x="12555" y="14830"/>
                    <a:pt x="13168" y="14773"/>
                  </a:cubicBezTo>
                  <a:cubicBezTo>
                    <a:pt x="15312" y="14575"/>
                    <a:pt x="17334" y="13953"/>
                    <a:pt x="19254" y="12989"/>
                  </a:cubicBezTo>
                  <a:cubicBezTo>
                    <a:pt x="20617" y="12302"/>
                    <a:pt x="21867" y="11462"/>
                    <a:pt x="22846" y="10269"/>
                  </a:cubicBezTo>
                  <a:cubicBezTo>
                    <a:pt x="24240" y="8577"/>
                    <a:pt x="24379" y="6705"/>
                    <a:pt x="23206" y="4858"/>
                  </a:cubicBezTo>
                  <a:cubicBezTo>
                    <a:pt x="21923" y="2845"/>
                    <a:pt x="20102" y="1468"/>
                    <a:pt x="17895" y="598"/>
                  </a:cubicBezTo>
                  <a:cubicBezTo>
                    <a:pt x="16884" y="199"/>
                    <a:pt x="15877" y="0"/>
                    <a:pt x="148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 rot="-4254091">
              <a:off x="-131421" y="3981753"/>
              <a:ext cx="1041961" cy="1296509"/>
            </a:xfrm>
            <a:custGeom>
              <a:rect b="b" l="l" r="r" t="t"/>
              <a:pathLst>
                <a:path extrusionOk="0" h="42871" w="34454">
                  <a:moveTo>
                    <a:pt x="7844" y="0"/>
                  </a:moveTo>
                  <a:cubicBezTo>
                    <a:pt x="7429" y="0"/>
                    <a:pt x="7012" y="14"/>
                    <a:pt x="6594" y="43"/>
                  </a:cubicBezTo>
                  <a:cubicBezTo>
                    <a:pt x="5358" y="131"/>
                    <a:pt x="4149" y="382"/>
                    <a:pt x="3004" y="868"/>
                  </a:cubicBezTo>
                  <a:cubicBezTo>
                    <a:pt x="2603" y="1038"/>
                    <a:pt x="2223" y="1258"/>
                    <a:pt x="1874" y="1522"/>
                  </a:cubicBezTo>
                  <a:cubicBezTo>
                    <a:pt x="1429" y="1858"/>
                    <a:pt x="1244" y="2345"/>
                    <a:pt x="1375" y="2901"/>
                  </a:cubicBezTo>
                  <a:cubicBezTo>
                    <a:pt x="1484" y="3363"/>
                    <a:pt x="1606" y="3828"/>
                    <a:pt x="1787" y="4268"/>
                  </a:cubicBezTo>
                  <a:cubicBezTo>
                    <a:pt x="2138" y="5132"/>
                    <a:pt x="2561" y="5972"/>
                    <a:pt x="2908" y="6838"/>
                  </a:cubicBezTo>
                  <a:cubicBezTo>
                    <a:pt x="3364" y="7983"/>
                    <a:pt x="3826" y="9130"/>
                    <a:pt x="4195" y="10304"/>
                  </a:cubicBezTo>
                  <a:cubicBezTo>
                    <a:pt x="4640" y="11721"/>
                    <a:pt x="4817" y="13183"/>
                    <a:pt x="4511" y="14664"/>
                  </a:cubicBezTo>
                  <a:cubicBezTo>
                    <a:pt x="4297" y="15708"/>
                    <a:pt x="3859" y="16666"/>
                    <a:pt x="3351" y="17595"/>
                  </a:cubicBezTo>
                  <a:cubicBezTo>
                    <a:pt x="2758" y="18677"/>
                    <a:pt x="2138" y="19746"/>
                    <a:pt x="1586" y="20847"/>
                  </a:cubicBezTo>
                  <a:cubicBezTo>
                    <a:pt x="524" y="22965"/>
                    <a:pt x="1" y="25207"/>
                    <a:pt x="62" y="27589"/>
                  </a:cubicBezTo>
                  <a:cubicBezTo>
                    <a:pt x="103" y="29234"/>
                    <a:pt x="380" y="30832"/>
                    <a:pt x="816" y="32409"/>
                  </a:cubicBezTo>
                  <a:cubicBezTo>
                    <a:pt x="1436" y="34647"/>
                    <a:pt x="2289" y="36776"/>
                    <a:pt x="3641" y="38691"/>
                  </a:cubicBezTo>
                  <a:cubicBezTo>
                    <a:pt x="5144" y="40820"/>
                    <a:pt x="7170" y="42094"/>
                    <a:pt x="9713" y="42578"/>
                  </a:cubicBezTo>
                  <a:cubicBezTo>
                    <a:pt x="10761" y="42777"/>
                    <a:pt x="11806" y="42871"/>
                    <a:pt x="12849" y="42871"/>
                  </a:cubicBezTo>
                  <a:cubicBezTo>
                    <a:pt x="14278" y="42871"/>
                    <a:pt x="15701" y="42696"/>
                    <a:pt x="17116" y="42379"/>
                  </a:cubicBezTo>
                  <a:cubicBezTo>
                    <a:pt x="21086" y="41489"/>
                    <a:pt x="24794" y="39895"/>
                    <a:pt x="28386" y="38028"/>
                  </a:cubicBezTo>
                  <a:cubicBezTo>
                    <a:pt x="30676" y="36837"/>
                    <a:pt x="32216" y="34959"/>
                    <a:pt x="33088" y="32534"/>
                  </a:cubicBezTo>
                  <a:cubicBezTo>
                    <a:pt x="34037" y="29903"/>
                    <a:pt x="34439" y="27183"/>
                    <a:pt x="34408" y="24141"/>
                  </a:cubicBezTo>
                  <a:cubicBezTo>
                    <a:pt x="34454" y="22413"/>
                    <a:pt x="34227" y="20461"/>
                    <a:pt x="33789" y="18535"/>
                  </a:cubicBezTo>
                  <a:cubicBezTo>
                    <a:pt x="33078" y="15394"/>
                    <a:pt x="31911" y="12456"/>
                    <a:pt x="29956" y="9867"/>
                  </a:cubicBezTo>
                  <a:cubicBezTo>
                    <a:pt x="27712" y="6892"/>
                    <a:pt x="24831" y="4722"/>
                    <a:pt x="21483" y="3141"/>
                  </a:cubicBezTo>
                  <a:cubicBezTo>
                    <a:pt x="18894" y="1915"/>
                    <a:pt x="16154" y="1165"/>
                    <a:pt x="13354" y="624"/>
                  </a:cubicBezTo>
                  <a:cubicBezTo>
                    <a:pt x="11531" y="273"/>
                    <a:pt x="9698" y="0"/>
                    <a:pt x="78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 rot="-4254091">
              <a:off x="38431" y="4025865"/>
              <a:ext cx="731345" cy="1030348"/>
            </a:xfrm>
            <a:custGeom>
              <a:rect b="b" l="l" r="r" t="t"/>
              <a:pathLst>
                <a:path extrusionOk="0" h="34070" w="24183">
                  <a:moveTo>
                    <a:pt x="7572" y="0"/>
                  </a:moveTo>
                  <a:cubicBezTo>
                    <a:pt x="6823" y="0"/>
                    <a:pt x="6087" y="95"/>
                    <a:pt x="5368" y="326"/>
                  </a:cubicBezTo>
                  <a:cubicBezTo>
                    <a:pt x="3771" y="841"/>
                    <a:pt x="3003" y="2106"/>
                    <a:pt x="3304" y="3751"/>
                  </a:cubicBezTo>
                  <a:cubicBezTo>
                    <a:pt x="3420" y="4396"/>
                    <a:pt x="3595" y="5029"/>
                    <a:pt x="3828" y="5644"/>
                  </a:cubicBezTo>
                  <a:cubicBezTo>
                    <a:pt x="4255" y="6756"/>
                    <a:pt x="4735" y="7851"/>
                    <a:pt x="5211" y="8946"/>
                  </a:cubicBezTo>
                  <a:cubicBezTo>
                    <a:pt x="6020" y="10813"/>
                    <a:pt x="6751" y="12704"/>
                    <a:pt x="6897" y="14761"/>
                  </a:cubicBezTo>
                  <a:cubicBezTo>
                    <a:pt x="7082" y="17332"/>
                    <a:pt x="6369" y="19562"/>
                    <a:pt x="4362" y="21282"/>
                  </a:cubicBezTo>
                  <a:cubicBezTo>
                    <a:pt x="4135" y="21477"/>
                    <a:pt x="3900" y="21662"/>
                    <a:pt x="3680" y="21863"/>
                  </a:cubicBezTo>
                  <a:cubicBezTo>
                    <a:pt x="3104" y="22384"/>
                    <a:pt x="2511" y="22888"/>
                    <a:pt x="1970" y="23442"/>
                  </a:cubicBezTo>
                  <a:cubicBezTo>
                    <a:pt x="489" y="24962"/>
                    <a:pt x="0" y="26788"/>
                    <a:pt x="513" y="28834"/>
                  </a:cubicBezTo>
                  <a:cubicBezTo>
                    <a:pt x="1136" y="31327"/>
                    <a:pt x="2589" y="33106"/>
                    <a:pt x="5147" y="33813"/>
                  </a:cubicBezTo>
                  <a:cubicBezTo>
                    <a:pt x="5811" y="33995"/>
                    <a:pt x="6478" y="34069"/>
                    <a:pt x="7146" y="34069"/>
                  </a:cubicBezTo>
                  <a:cubicBezTo>
                    <a:pt x="7919" y="34069"/>
                    <a:pt x="8693" y="33970"/>
                    <a:pt x="9466" y="33824"/>
                  </a:cubicBezTo>
                  <a:cubicBezTo>
                    <a:pt x="11272" y="33482"/>
                    <a:pt x="12997" y="32873"/>
                    <a:pt x="14716" y="32243"/>
                  </a:cubicBezTo>
                  <a:cubicBezTo>
                    <a:pt x="16038" y="31756"/>
                    <a:pt x="17366" y="31261"/>
                    <a:pt x="18638" y="30655"/>
                  </a:cubicBezTo>
                  <a:cubicBezTo>
                    <a:pt x="20642" y="29699"/>
                    <a:pt x="22019" y="28118"/>
                    <a:pt x="22858" y="26061"/>
                  </a:cubicBezTo>
                  <a:cubicBezTo>
                    <a:pt x="23822" y="23701"/>
                    <a:pt x="24180" y="21241"/>
                    <a:pt x="24182" y="18713"/>
                  </a:cubicBezTo>
                  <a:cubicBezTo>
                    <a:pt x="24180" y="16835"/>
                    <a:pt x="24001" y="15249"/>
                    <a:pt x="23561" y="13454"/>
                  </a:cubicBezTo>
                  <a:cubicBezTo>
                    <a:pt x="22682" y="9882"/>
                    <a:pt x="20985" y="6782"/>
                    <a:pt x="18197" y="4342"/>
                  </a:cubicBezTo>
                  <a:cubicBezTo>
                    <a:pt x="15366" y="1860"/>
                    <a:pt x="12114" y="317"/>
                    <a:pt x="8314" y="30"/>
                  </a:cubicBezTo>
                  <a:cubicBezTo>
                    <a:pt x="8066" y="11"/>
                    <a:pt x="7818" y="0"/>
                    <a:pt x="7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 rot="-4254091">
              <a:off x="150634" y="4039340"/>
              <a:ext cx="470476" cy="801446"/>
            </a:xfrm>
            <a:custGeom>
              <a:rect b="b" l="l" r="r" t="t"/>
              <a:pathLst>
                <a:path extrusionOk="0" h="26501" w="15557">
                  <a:moveTo>
                    <a:pt x="3045" y="0"/>
                  </a:moveTo>
                  <a:cubicBezTo>
                    <a:pt x="2567" y="0"/>
                    <a:pt x="2091" y="65"/>
                    <a:pt x="1617" y="224"/>
                  </a:cubicBezTo>
                  <a:cubicBezTo>
                    <a:pt x="577" y="573"/>
                    <a:pt x="69" y="1260"/>
                    <a:pt x="29" y="2359"/>
                  </a:cubicBezTo>
                  <a:cubicBezTo>
                    <a:pt x="1" y="3149"/>
                    <a:pt x="171" y="3908"/>
                    <a:pt x="450" y="4634"/>
                  </a:cubicBezTo>
                  <a:cubicBezTo>
                    <a:pt x="967" y="5989"/>
                    <a:pt x="1519" y="7332"/>
                    <a:pt x="2064" y="8678"/>
                  </a:cubicBezTo>
                  <a:cubicBezTo>
                    <a:pt x="2867" y="10661"/>
                    <a:pt x="3497" y="12693"/>
                    <a:pt x="3700" y="14827"/>
                  </a:cubicBezTo>
                  <a:cubicBezTo>
                    <a:pt x="3877" y="16674"/>
                    <a:pt x="3763" y="18521"/>
                    <a:pt x="3580" y="20367"/>
                  </a:cubicBezTo>
                  <a:cubicBezTo>
                    <a:pt x="3480" y="21374"/>
                    <a:pt x="3397" y="22391"/>
                    <a:pt x="3408" y="23401"/>
                  </a:cubicBezTo>
                  <a:cubicBezTo>
                    <a:pt x="3427" y="25045"/>
                    <a:pt x="4187" y="25933"/>
                    <a:pt x="5787" y="26299"/>
                  </a:cubicBezTo>
                  <a:cubicBezTo>
                    <a:pt x="6367" y="26433"/>
                    <a:pt x="6958" y="26501"/>
                    <a:pt x="7549" y="26501"/>
                  </a:cubicBezTo>
                  <a:cubicBezTo>
                    <a:pt x="7949" y="26501"/>
                    <a:pt x="8350" y="26470"/>
                    <a:pt x="8747" y="26408"/>
                  </a:cubicBezTo>
                  <a:cubicBezTo>
                    <a:pt x="10287" y="26168"/>
                    <a:pt x="11642" y="25582"/>
                    <a:pt x="12732" y="24432"/>
                  </a:cubicBezTo>
                  <a:cubicBezTo>
                    <a:pt x="13458" y="23669"/>
                    <a:pt x="13973" y="22779"/>
                    <a:pt x="14372" y="21821"/>
                  </a:cubicBezTo>
                  <a:cubicBezTo>
                    <a:pt x="15208" y="19824"/>
                    <a:pt x="15489" y="17725"/>
                    <a:pt x="15557" y="15570"/>
                  </a:cubicBezTo>
                  <a:cubicBezTo>
                    <a:pt x="15443" y="14445"/>
                    <a:pt x="15400" y="13306"/>
                    <a:pt x="15199" y="12198"/>
                  </a:cubicBezTo>
                  <a:cubicBezTo>
                    <a:pt x="14532" y="8423"/>
                    <a:pt x="12830" y="5212"/>
                    <a:pt x="9812" y="2774"/>
                  </a:cubicBezTo>
                  <a:cubicBezTo>
                    <a:pt x="8226" y="1493"/>
                    <a:pt x="6459" y="566"/>
                    <a:pt x="4446" y="156"/>
                  </a:cubicBezTo>
                  <a:cubicBezTo>
                    <a:pt x="3978" y="62"/>
                    <a:pt x="3511" y="0"/>
                    <a:pt x="30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 rot="-4254091">
              <a:off x="213509" y="4126392"/>
              <a:ext cx="287512" cy="539821"/>
            </a:xfrm>
            <a:custGeom>
              <a:rect b="b" l="l" r="r" t="t"/>
              <a:pathLst>
                <a:path extrusionOk="0" h="17850" w="9507">
                  <a:moveTo>
                    <a:pt x="1687" y="1"/>
                  </a:moveTo>
                  <a:cubicBezTo>
                    <a:pt x="1674" y="1"/>
                    <a:pt x="1661" y="1"/>
                    <a:pt x="1648" y="1"/>
                  </a:cubicBezTo>
                  <a:cubicBezTo>
                    <a:pt x="535" y="14"/>
                    <a:pt x="16" y="529"/>
                    <a:pt x="8" y="1654"/>
                  </a:cubicBezTo>
                  <a:cubicBezTo>
                    <a:pt x="1" y="2714"/>
                    <a:pt x="367" y="3685"/>
                    <a:pt x="734" y="4651"/>
                  </a:cubicBezTo>
                  <a:cubicBezTo>
                    <a:pt x="1545" y="6789"/>
                    <a:pt x="2392" y="8915"/>
                    <a:pt x="2954" y="11138"/>
                  </a:cubicBezTo>
                  <a:cubicBezTo>
                    <a:pt x="3303" y="12525"/>
                    <a:pt x="3591" y="13928"/>
                    <a:pt x="3949" y="15313"/>
                  </a:cubicBezTo>
                  <a:cubicBezTo>
                    <a:pt x="4084" y="15832"/>
                    <a:pt x="4285" y="16331"/>
                    <a:pt x="4549" y="16798"/>
                  </a:cubicBezTo>
                  <a:cubicBezTo>
                    <a:pt x="4896" y="17419"/>
                    <a:pt x="5389" y="17850"/>
                    <a:pt x="6107" y="17850"/>
                  </a:cubicBezTo>
                  <a:cubicBezTo>
                    <a:pt x="6200" y="17850"/>
                    <a:pt x="6297" y="17842"/>
                    <a:pt x="6398" y="17827"/>
                  </a:cubicBezTo>
                  <a:cubicBezTo>
                    <a:pt x="6867" y="17755"/>
                    <a:pt x="7260" y="17529"/>
                    <a:pt x="7600" y="17212"/>
                  </a:cubicBezTo>
                  <a:cubicBezTo>
                    <a:pt x="8156" y="16698"/>
                    <a:pt x="8486" y="16041"/>
                    <a:pt x="8745" y="15347"/>
                  </a:cubicBezTo>
                  <a:cubicBezTo>
                    <a:pt x="9269" y="13954"/>
                    <a:pt x="9506" y="12510"/>
                    <a:pt x="9478" y="11358"/>
                  </a:cubicBezTo>
                  <a:cubicBezTo>
                    <a:pt x="9489" y="8558"/>
                    <a:pt x="8904" y="6257"/>
                    <a:pt x="7585" y="4163"/>
                  </a:cubicBezTo>
                  <a:cubicBezTo>
                    <a:pt x="6623" y="2636"/>
                    <a:pt x="5375" y="1401"/>
                    <a:pt x="3755" y="577"/>
                  </a:cubicBezTo>
                  <a:cubicBezTo>
                    <a:pt x="3109" y="247"/>
                    <a:pt x="2432" y="1"/>
                    <a:pt x="16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rot="-4254091">
              <a:off x="227030" y="4164976"/>
              <a:ext cx="229719" cy="437512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 rot="-4254121">
              <a:off x="2411951" y="4602032"/>
              <a:ext cx="457186" cy="437512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 rot="-4254091">
              <a:off x="2536931" y="4676182"/>
              <a:ext cx="229719" cy="270141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56" name="Google Shape;56;p6"/>
          <p:cNvGrpSpPr/>
          <p:nvPr/>
        </p:nvGrpSpPr>
        <p:grpSpPr>
          <a:xfrm>
            <a:off x="-447328" y="3251805"/>
            <a:ext cx="1797644" cy="2701591"/>
            <a:chOff x="-447328" y="3251805"/>
            <a:chExt cx="1797644" cy="2701591"/>
          </a:xfrm>
        </p:grpSpPr>
        <p:sp>
          <p:nvSpPr>
            <p:cNvPr id="57" name="Google Shape;57;p6"/>
            <p:cNvSpPr/>
            <p:nvPr/>
          </p:nvSpPr>
          <p:spPr>
            <a:xfrm rot="814294">
              <a:off x="-174157" y="3364036"/>
              <a:ext cx="1251301" cy="2477128"/>
            </a:xfrm>
            <a:custGeom>
              <a:rect b="b" l="l" r="r" t="t"/>
              <a:pathLst>
                <a:path extrusionOk="0" h="117076" w="59140">
                  <a:moveTo>
                    <a:pt x="15426" y="1"/>
                  </a:moveTo>
                  <a:cubicBezTo>
                    <a:pt x="12496" y="1"/>
                    <a:pt x="9710" y="2322"/>
                    <a:pt x="7884" y="4803"/>
                  </a:cubicBezTo>
                  <a:cubicBezTo>
                    <a:pt x="534" y="14786"/>
                    <a:pt x="619" y="28414"/>
                    <a:pt x="2960" y="40588"/>
                  </a:cubicBezTo>
                  <a:cubicBezTo>
                    <a:pt x="5302" y="52762"/>
                    <a:pt x="9584" y="64708"/>
                    <a:pt x="9564" y="77105"/>
                  </a:cubicBezTo>
                  <a:cubicBezTo>
                    <a:pt x="9548" y="87907"/>
                    <a:pt x="6144" y="98671"/>
                    <a:pt x="0" y="107557"/>
                  </a:cubicBezTo>
                  <a:lnTo>
                    <a:pt x="18239" y="116432"/>
                  </a:lnTo>
                  <a:cubicBezTo>
                    <a:pt x="19957" y="116872"/>
                    <a:pt x="21696" y="117076"/>
                    <a:pt x="23435" y="117076"/>
                  </a:cubicBezTo>
                  <a:cubicBezTo>
                    <a:pt x="30451" y="117076"/>
                    <a:pt x="37466" y="113763"/>
                    <a:pt x="43059" y="109306"/>
                  </a:cubicBezTo>
                  <a:cubicBezTo>
                    <a:pt x="50318" y="103522"/>
                    <a:pt x="56092" y="95454"/>
                    <a:pt x="57615" y="86297"/>
                  </a:cubicBezTo>
                  <a:cubicBezTo>
                    <a:pt x="59140" y="77142"/>
                    <a:pt x="55833" y="66956"/>
                    <a:pt x="48247" y="61605"/>
                  </a:cubicBezTo>
                  <a:cubicBezTo>
                    <a:pt x="42781" y="57748"/>
                    <a:pt x="35648" y="56577"/>
                    <a:pt x="30624" y="52161"/>
                  </a:cubicBezTo>
                  <a:cubicBezTo>
                    <a:pt x="24817" y="47058"/>
                    <a:pt x="23087" y="38730"/>
                    <a:pt x="22948" y="31002"/>
                  </a:cubicBezTo>
                  <a:cubicBezTo>
                    <a:pt x="22807" y="23273"/>
                    <a:pt x="23905" y="15438"/>
                    <a:pt x="22327" y="7873"/>
                  </a:cubicBezTo>
                  <a:cubicBezTo>
                    <a:pt x="21656" y="4664"/>
                    <a:pt x="20101" y="1144"/>
                    <a:pt x="16955" y="221"/>
                  </a:cubicBezTo>
                  <a:cubicBezTo>
                    <a:pt x="16444" y="70"/>
                    <a:pt x="15933" y="1"/>
                    <a:pt x="15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6"/>
            <p:cNvSpPr/>
            <p:nvPr/>
          </p:nvSpPr>
          <p:spPr>
            <a:xfrm rot="814294">
              <a:off x="-112913" y="3438737"/>
              <a:ext cx="640821" cy="2371294"/>
            </a:xfrm>
            <a:custGeom>
              <a:rect b="b" l="l" r="r" t="t"/>
              <a:pathLst>
                <a:path extrusionOk="0" h="112074" w="30287">
                  <a:moveTo>
                    <a:pt x="11981" y="1"/>
                  </a:moveTo>
                  <a:cubicBezTo>
                    <a:pt x="10289" y="1"/>
                    <a:pt x="8618" y="1276"/>
                    <a:pt x="7461" y="2645"/>
                  </a:cubicBezTo>
                  <a:cubicBezTo>
                    <a:pt x="4767" y="5833"/>
                    <a:pt x="3169" y="9833"/>
                    <a:pt x="2296" y="13915"/>
                  </a:cubicBezTo>
                  <a:cubicBezTo>
                    <a:pt x="1" y="24651"/>
                    <a:pt x="2507" y="35803"/>
                    <a:pt x="5695" y="46305"/>
                  </a:cubicBezTo>
                  <a:cubicBezTo>
                    <a:pt x="8884" y="56807"/>
                    <a:pt x="12800" y="67267"/>
                    <a:pt x="13391" y="78227"/>
                  </a:cubicBezTo>
                  <a:cubicBezTo>
                    <a:pt x="13982" y="89187"/>
                    <a:pt x="10591" y="101075"/>
                    <a:pt x="1769" y="107606"/>
                  </a:cubicBezTo>
                  <a:lnTo>
                    <a:pt x="14795" y="112074"/>
                  </a:lnTo>
                  <a:cubicBezTo>
                    <a:pt x="20478" y="105936"/>
                    <a:pt x="25109" y="98714"/>
                    <a:pt x="27583" y="90724"/>
                  </a:cubicBezTo>
                  <a:cubicBezTo>
                    <a:pt x="30058" y="82734"/>
                    <a:pt x="30287" y="73944"/>
                    <a:pt x="27507" y="66056"/>
                  </a:cubicBezTo>
                  <a:cubicBezTo>
                    <a:pt x="24208" y="56699"/>
                    <a:pt x="16903" y="48934"/>
                    <a:pt x="14883" y="39220"/>
                  </a:cubicBezTo>
                  <a:cubicBezTo>
                    <a:pt x="12555" y="28025"/>
                    <a:pt x="17696" y="16401"/>
                    <a:pt x="16009" y="5093"/>
                  </a:cubicBezTo>
                  <a:cubicBezTo>
                    <a:pt x="15715" y="3123"/>
                    <a:pt x="14977" y="901"/>
                    <a:pt x="13111" y="204"/>
                  </a:cubicBezTo>
                  <a:cubicBezTo>
                    <a:pt x="12737" y="64"/>
                    <a:pt x="12359" y="1"/>
                    <a:pt x="119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rot="814294">
              <a:off x="13455" y="3580432"/>
              <a:ext cx="443160" cy="1725078"/>
            </a:xfrm>
            <a:custGeom>
              <a:rect b="b" l="l" r="r" t="t"/>
              <a:pathLst>
                <a:path extrusionOk="0" h="81532" w="20945">
                  <a:moveTo>
                    <a:pt x="6427" y="0"/>
                  </a:moveTo>
                  <a:cubicBezTo>
                    <a:pt x="5816" y="0"/>
                    <a:pt x="5181" y="244"/>
                    <a:pt x="4702" y="639"/>
                  </a:cubicBezTo>
                  <a:cubicBezTo>
                    <a:pt x="3905" y="1297"/>
                    <a:pt x="3453" y="2276"/>
                    <a:pt x="3071" y="3237"/>
                  </a:cubicBezTo>
                  <a:cubicBezTo>
                    <a:pt x="247" y="10358"/>
                    <a:pt x="0" y="18461"/>
                    <a:pt x="2327" y="25755"/>
                  </a:cubicBezTo>
                  <a:lnTo>
                    <a:pt x="2327" y="25755"/>
                  </a:lnTo>
                  <a:cubicBezTo>
                    <a:pt x="2962" y="38002"/>
                    <a:pt x="11850" y="48909"/>
                    <a:pt x="12887" y="61273"/>
                  </a:cubicBezTo>
                  <a:cubicBezTo>
                    <a:pt x="13426" y="67716"/>
                    <a:pt x="11920" y="74772"/>
                    <a:pt x="15333" y="80262"/>
                  </a:cubicBezTo>
                  <a:cubicBezTo>
                    <a:pt x="15721" y="80884"/>
                    <a:pt x="16360" y="81532"/>
                    <a:pt x="17034" y="81532"/>
                  </a:cubicBezTo>
                  <a:cubicBezTo>
                    <a:pt x="17166" y="81532"/>
                    <a:pt x="17299" y="81507"/>
                    <a:pt x="17433" y="81452"/>
                  </a:cubicBezTo>
                  <a:cubicBezTo>
                    <a:pt x="17995" y="81219"/>
                    <a:pt x="18226" y="80559"/>
                    <a:pt x="18375" y="79970"/>
                  </a:cubicBezTo>
                  <a:cubicBezTo>
                    <a:pt x="20944" y="69768"/>
                    <a:pt x="17347" y="59117"/>
                    <a:pt x="13481" y="49330"/>
                  </a:cubicBezTo>
                  <a:cubicBezTo>
                    <a:pt x="9618" y="39545"/>
                    <a:pt x="5354" y="29335"/>
                    <a:pt x="6589" y="18886"/>
                  </a:cubicBezTo>
                  <a:cubicBezTo>
                    <a:pt x="7233" y="13435"/>
                    <a:pt x="9373" y="8053"/>
                    <a:pt x="8611" y="2618"/>
                  </a:cubicBezTo>
                  <a:cubicBezTo>
                    <a:pt x="8492" y="1772"/>
                    <a:pt x="8255" y="858"/>
                    <a:pt x="7566" y="353"/>
                  </a:cubicBezTo>
                  <a:cubicBezTo>
                    <a:pt x="7232" y="109"/>
                    <a:pt x="6835" y="0"/>
                    <a:pt x="64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6"/>
            <p:cNvSpPr/>
            <p:nvPr/>
          </p:nvSpPr>
          <p:spPr>
            <a:xfrm rot="814294">
              <a:off x="378426" y="4657238"/>
              <a:ext cx="494956" cy="689041"/>
            </a:xfrm>
            <a:custGeom>
              <a:rect b="b" l="l" r="r" t="t"/>
              <a:pathLst>
                <a:path extrusionOk="0" h="32566" w="23393">
                  <a:moveTo>
                    <a:pt x="3362" y="1"/>
                  </a:moveTo>
                  <a:cubicBezTo>
                    <a:pt x="3230" y="1"/>
                    <a:pt x="3098" y="9"/>
                    <a:pt x="2965" y="28"/>
                  </a:cubicBezTo>
                  <a:cubicBezTo>
                    <a:pt x="1084" y="292"/>
                    <a:pt x="1" y="2477"/>
                    <a:pt x="185" y="4365"/>
                  </a:cubicBezTo>
                  <a:cubicBezTo>
                    <a:pt x="369" y="6254"/>
                    <a:pt x="1436" y="7920"/>
                    <a:pt x="2352" y="9584"/>
                  </a:cubicBezTo>
                  <a:cubicBezTo>
                    <a:pt x="5972" y="16170"/>
                    <a:pt x="7500" y="23886"/>
                    <a:pt x="6660" y="31355"/>
                  </a:cubicBezTo>
                  <a:lnTo>
                    <a:pt x="8868" y="32465"/>
                  </a:lnTo>
                  <a:cubicBezTo>
                    <a:pt x="9081" y="32534"/>
                    <a:pt x="9298" y="32566"/>
                    <a:pt x="9516" y="32566"/>
                  </a:cubicBezTo>
                  <a:cubicBezTo>
                    <a:pt x="10475" y="32566"/>
                    <a:pt x="11430" y="31942"/>
                    <a:pt x="11940" y="31099"/>
                  </a:cubicBezTo>
                  <a:cubicBezTo>
                    <a:pt x="12566" y="30063"/>
                    <a:pt x="12641" y="28786"/>
                    <a:pt x="12529" y="27582"/>
                  </a:cubicBezTo>
                  <a:cubicBezTo>
                    <a:pt x="12114" y="23158"/>
                    <a:pt x="9438" y="19252"/>
                    <a:pt x="8569" y="14896"/>
                  </a:cubicBezTo>
                  <a:cubicBezTo>
                    <a:pt x="8437" y="14230"/>
                    <a:pt x="8510" y="13306"/>
                    <a:pt x="9177" y="13179"/>
                  </a:cubicBezTo>
                  <a:cubicBezTo>
                    <a:pt x="9222" y="13170"/>
                    <a:pt x="9267" y="13166"/>
                    <a:pt x="9312" y="13166"/>
                  </a:cubicBezTo>
                  <a:cubicBezTo>
                    <a:pt x="9646" y="13166"/>
                    <a:pt x="9958" y="13398"/>
                    <a:pt x="10217" y="13629"/>
                  </a:cubicBezTo>
                  <a:cubicBezTo>
                    <a:pt x="14565" y="17486"/>
                    <a:pt x="15975" y="23567"/>
                    <a:pt x="18516" y="28796"/>
                  </a:cubicBezTo>
                  <a:cubicBezTo>
                    <a:pt x="18763" y="29307"/>
                    <a:pt x="19035" y="29826"/>
                    <a:pt x="19464" y="30202"/>
                  </a:cubicBezTo>
                  <a:cubicBezTo>
                    <a:pt x="19771" y="30471"/>
                    <a:pt x="20180" y="30651"/>
                    <a:pt x="20581" y="30651"/>
                  </a:cubicBezTo>
                  <a:cubicBezTo>
                    <a:pt x="20739" y="30651"/>
                    <a:pt x="20895" y="30623"/>
                    <a:pt x="21044" y="30562"/>
                  </a:cubicBezTo>
                  <a:cubicBezTo>
                    <a:pt x="21690" y="30296"/>
                    <a:pt x="21960" y="29540"/>
                    <a:pt x="22117" y="28857"/>
                  </a:cubicBezTo>
                  <a:cubicBezTo>
                    <a:pt x="23393" y="23310"/>
                    <a:pt x="21854" y="17357"/>
                    <a:pt x="18769" y="12572"/>
                  </a:cubicBezTo>
                  <a:cubicBezTo>
                    <a:pt x="15685" y="7789"/>
                    <a:pt x="11172" y="4071"/>
                    <a:pt x="6315" y="1103"/>
                  </a:cubicBezTo>
                  <a:cubicBezTo>
                    <a:pt x="5408" y="548"/>
                    <a:pt x="4405" y="1"/>
                    <a:pt x="33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814294">
              <a:off x="366823" y="4449103"/>
              <a:ext cx="110637" cy="118233"/>
            </a:xfrm>
            <a:custGeom>
              <a:rect b="b" l="l" r="r" t="t"/>
              <a:pathLst>
                <a:path extrusionOk="0" h="5588" w="5229">
                  <a:moveTo>
                    <a:pt x="1806" y="0"/>
                  </a:moveTo>
                  <a:cubicBezTo>
                    <a:pt x="1406" y="0"/>
                    <a:pt x="1017" y="140"/>
                    <a:pt x="685" y="489"/>
                  </a:cubicBezTo>
                  <a:cubicBezTo>
                    <a:pt x="0" y="1206"/>
                    <a:pt x="59" y="2314"/>
                    <a:pt x="209" y="3224"/>
                  </a:cubicBezTo>
                  <a:cubicBezTo>
                    <a:pt x="321" y="3906"/>
                    <a:pt x="589" y="4579"/>
                    <a:pt x="1159" y="5004"/>
                  </a:cubicBezTo>
                  <a:cubicBezTo>
                    <a:pt x="1676" y="5390"/>
                    <a:pt x="2433" y="5587"/>
                    <a:pt x="3115" y="5587"/>
                  </a:cubicBezTo>
                  <a:cubicBezTo>
                    <a:pt x="3271" y="5587"/>
                    <a:pt x="3424" y="5577"/>
                    <a:pt x="3569" y="5556"/>
                  </a:cubicBezTo>
                  <a:cubicBezTo>
                    <a:pt x="4656" y="5394"/>
                    <a:pt x="5229" y="4268"/>
                    <a:pt x="5098" y="3246"/>
                  </a:cubicBezTo>
                  <a:cubicBezTo>
                    <a:pt x="4992" y="2414"/>
                    <a:pt x="4501" y="1676"/>
                    <a:pt x="3918" y="1071"/>
                  </a:cubicBezTo>
                  <a:cubicBezTo>
                    <a:pt x="3391" y="522"/>
                    <a:pt x="2578" y="0"/>
                    <a:pt x="18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6"/>
            <p:cNvSpPr/>
            <p:nvPr/>
          </p:nvSpPr>
          <p:spPr>
            <a:xfrm rot="814294">
              <a:off x="336796" y="4290240"/>
              <a:ext cx="60259" cy="76762"/>
            </a:xfrm>
            <a:custGeom>
              <a:rect b="b" l="l" r="r" t="t"/>
              <a:pathLst>
                <a:path extrusionOk="0" h="3628" w="2848">
                  <a:moveTo>
                    <a:pt x="1254" y="0"/>
                  </a:moveTo>
                  <a:cubicBezTo>
                    <a:pt x="1160" y="0"/>
                    <a:pt x="1065" y="13"/>
                    <a:pt x="969" y="41"/>
                  </a:cubicBezTo>
                  <a:cubicBezTo>
                    <a:pt x="462" y="186"/>
                    <a:pt x="131" y="705"/>
                    <a:pt x="61" y="1228"/>
                  </a:cubicBezTo>
                  <a:cubicBezTo>
                    <a:pt x="1" y="1699"/>
                    <a:pt x="111" y="2172"/>
                    <a:pt x="260" y="2625"/>
                  </a:cubicBezTo>
                  <a:lnTo>
                    <a:pt x="260" y="2625"/>
                  </a:lnTo>
                  <a:cubicBezTo>
                    <a:pt x="274" y="3139"/>
                    <a:pt x="749" y="3584"/>
                    <a:pt x="1265" y="3624"/>
                  </a:cubicBezTo>
                  <a:cubicBezTo>
                    <a:pt x="1295" y="3626"/>
                    <a:pt x="1324" y="3627"/>
                    <a:pt x="1354" y="3627"/>
                  </a:cubicBezTo>
                  <a:cubicBezTo>
                    <a:pt x="1855" y="3627"/>
                    <a:pt x="2330" y="3304"/>
                    <a:pt x="2574" y="2863"/>
                  </a:cubicBezTo>
                  <a:cubicBezTo>
                    <a:pt x="2831" y="2395"/>
                    <a:pt x="2847" y="1823"/>
                    <a:pt x="2704" y="1308"/>
                  </a:cubicBezTo>
                  <a:cubicBezTo>
                    <a:pt x="2517" y="635"/>
                    <a:pt x="1915" y="0"/>
                    <a:pt x="1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6"/>
            <p:cNvSpPr/>
            <p:nvPr/>
          </p:nvSpPr>
          <p:spPr>
            <a:xfrm rot="814294">
              <a:off x="-47301" y="4967146"/>
              <a:ext cx="77989" cy="94218"/>
            </a:xfrm>
            <a:custGeom>
              <a:rect b="b" l="l" r="r" t="t"/>
              <a:pathLst>
                <a:path extrusionOk="0" h="4453" w="3686">
                  <a:moveTo>
                    <a:pt x="1864" y="1"/>
                  </a:moveTo>
                  <a:cubicBezTo>
                    <a:pt x="1421" y="1"/>
                    <a:pt x="979" y="215"/>
                    <a:pt x="673" y="544"/>
                  </a:cubicBezTo>
                  <a:cubicBezTo>
                    <a:pt x="291" y="957"/>
                    <a:pt x="103" y="1519"/>
                    <a:pt x="52" y="2077"/>
                  </a:cubicBezTo>
                  <a:cubicBezTo>
                    <a:pt x="1" y="2616"/>
                    <a:pt x="82" y="3201"/>
                    <a:pt x="383" y="3661"/>
                  </a:cubicBezTo>
                  <a:cubicBezTo>
                    <a:pt x="688" y="4130"/>
                    <a:pt x="1396" y="4453"/>
                    <a:pt x="2031" y="4453"/>
                  </a:cubicBezTo>
                  <a:cubicBezTo>
                    <a:pt x="2243" y="4453"/>
                    <a:pt x="2447" y="4416"/>
                    <a:pt x="2625" y="4338"/>
                  </a:cubicBezTo>
                  <a:cubicBezTo>
                    <a:pt x="3520" y="3941"/>
                    <a:pt x="3686" y="2790"/>
                    <a:pt x="3541" y="1944"/>
                  </a:cubicBezTo>
                  <a:cubicBezTo>
                    <a:pt x="3402" y="1135"/>
                    <a:pt x="2991" y="249"/>
                    <a:pt x="2196" y="43"/>
                  </a:cubicBezTo>
                  <a:cubicBezTo>
                    <a:pt x="2087" y="14"/>
                    <a:pt x="1975" y="1"/>
                    <a:pt x="18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 rot="814294">
              <a:off x="-90" y="4877324"/>
              <a:ext cx="28733" cy="25792"/>
            </a:xfrm>
            <a:custGeom>
              <a:rect b="b" l="l" r="r" t="t"/>
              <a:pathLst>
                <a:path extrusionOk="0" h="1219" w="1358">
                  <a:moveTo>
                    <a:pt x="703" y="0"/>
                  </a:moveTo>
                  <a:cubicBezTo>
                    <a:pt x="406" y="0"/>
                    <a:pt x="97" y="212"/>
                    <a:pt x="53" y="514"/>
                  </a:cubicBezTo>
                  <a:cubicBezTo>
                    <a:pt x="0" y="874"/>
                    <a:pt x="344" y="1218"/>
                    <a:pt x="696" y="1218"/>
                  </a:cubicBezTo>
                  <a:cubicBezTo>
                    <a:pt x="748" y="1218"/>
                    <a:pt x="800" y="1211"/>
                    <a:pt x="851" y="1195"/>
                  </a:cubicBezTo>
                  <a:lnTo>
                    <a:pt x="977" y="1137"/>
                  </a:lnTo>
                  <a:cubicBezTo>
                    <a:pt x="1337" y="927"/>
                    <a:pt x="1358" y="324"/>
                    <a:pt x="1012" y="91"/>
                  </a:cubicBezTo>
                  <a:cubicBezTo>
                    <a:pt x="920" y="28"/>
                    <a:pt x="812" y="0"/>
                    <a:pt x="7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Google Shape;65;p6"/>
          <p:cNvGrpSpPr/>
          <p:nvPr/>
        </p:nvGrpSpPr>
        <p:grpSpPr>
          <a:xfrm>
            <a:off x="7967318" y="-539283"/>
            <a:ext cx="1749017" cy="3743146"/>
            <a:chOff x="7967318" y="-539283"/>
            <a:chExt cx="1749017" cy="3743146"/>
          </a:xfrm>
        </p:grpSpPr>
        <p:sp>
          <p:nvSpPr>
            <p:cNvPr id="66" name="Google Shape;66;p6"/>
            <p:cNvSpPr/>
            <p:nvPr/>
          </p:nvSpPr>
          <p:spPr>
            <a:xfrm rot="-593907">
              <a:off x="8268160" y="-467459"/>
              <a:ext cx="1147334" cy="3599499"/>
            </a:xfrm>
            <a:custGeom>
              <a:rect b="b" l="l" r="r" t="t"/>
              <a:pathLst>
                <a:path extrusionOk="0" h="143982" w="45894">
                  <a:moveTo>
                    <a:pt x="1" y="0"/>
                  </a:moveTo>
                  <a:cubicBezTo>
                    <a:pt x="947" y="16250"/>
                    <a:pt x="10971" y="30601"/>
                    <a:pt x="14064" y="46582"/>
                  </a:cubicBezTo>
                  <a:cubicBezTo>
                    <a:pt x="17367" y="63643"/>
                    <a:pt x="12631" y="81837"/>
                    <a:pt x="17966" y="98375"/>
                  </a:cubicBezTo>
                  <a:cubicBezTo>
                    <a:pt x="23462" y="115406"/>
                    <a:pt x="38649" y="127617"/>
                    <a:pt x="45893" y="143982"/>
                  </a:cubicBezTo>
                  <a:cubicBezTo>
                    <a:pt x="45456" y="125845"/>
                    <a:pt x="40162" y="108113"/>
                    <a:pt x="39387" y="89987"/>
                  </a:cubicBezTo>
                  <a:cubicBezTo>
                    <a:pt x="38927" y="79249"/>
                    <a:pt x="40062" y="68512"/>
                    <a:pt x="40205" y="57764"/>
                  </a:cubicBezTo>
                  <a:cubicBezTo>
                    <a:pt x="40346" y="47019"/>
                    <a:pt x="39436" y="36024"/>
                    <a:pt x="35131" y="26176"/>
                  </a:cubicBezTo>
                  <a:cubicBezTo>
                    <a:pt x="30825" y="16330"/>
                    <a:pt x="22665" y="7718"/>
                    <a:pt x="12257" y="504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6"/>
            <p:cNvSpPr/>
            <p:nvPr/>
          </p:nvSpPr>
          <p:spPr>
            <a:xfrm rot="-593907">
              <a:off x="8567974" y="-80383"/>
              <a:ext cx="558092" cy="2180544"/>
            </a:xfrm>
            <a:custGeom>
              <a:rect b="b" l="l" r="r" t="t"/>
              <a:pathLst>
                <a:path extrusionOk="0" h="87223" w="22324">
                  <a:moveTo>
                    <a:pt x="3649" y="0"/>
                  </a:moveTo>
                  <a:cubicBezTo>
                    <a:pt x="2837" y="0"/>
                    <a:pt x="2065" y="293"/>
                    <a:pt x="1417" y="1079"/>
                  </a:cubicBezTo>
                  <a:cubicBezTo>
                    <a:pt x="195" y="2561"/>
                    <a:pt x="1" y="4746"/>
                    <a:pt x="125" y="6583"/>
                  </a:cubicBezTo>
                  <a:cubicBezTo>
                    <a:pt x="301" y="9155"/>
                    <a:pt x="861" y="11706"/>
                    <a:pt x="1708" y="14138"/>
                  </a:cubicBezTo>
                  <a:cubicBezTo>
                    <a:pt x="2656" y="16848"/>
                    <a:pt x="3962" y="19420"/>
                    <a:pt x="5597" y="21783"/>
                  </a:cubicBezTo>
                  <a:cubicBezTo>
                    <a:pt x="8107" y="25417"/>
                    <a:pt x="11445" y="28851"/>
                    <a:pt x="11903" y="33244"/>
                  </a:cubicBezTo>
                  <a:cubicBezTo>
                    <a:pt x="12416" y="38180"/>
                    <a:pt x="9138" y="42589"/>
                    <a:pt x="7255" y="47180"/>
                  </a:cubicBezTo>
                  <a:cubicBezTo>
                    <a:pt x="5021" y="52627"/>
                    <a:pt x="4716" y="58727"/>
                    <a:pt x="5569" y="64552"/>
                  </a:cubicBezTo>
                  <a:cubicBezTo>
                    <a:pt x="6419" y="70378"/>
                    <a:pt x="8381" y="75982"/>
                    <a:pt x="10556" y="81454"/>
                  </a:cubicBezTo>
                  <a:cubicBezTo>
                    <a:pt x="11159" y="82969"/>
                    <a:pt x="11805" y="84520"/>
                    <a:pt x="12942" y="85689"/>
                  </a:cubicBezTo>
                  <a:cubicBezTo>
                    <a:pt x="13817" y="86590"/>
                    <a:pt x="15060" y="87223"/>
                    <a:pt x="16290" y="87223"/>
                  </a:cubicBezTo>
                  <a:cubicBezTo>
                    <a:pt x="16656" y="87223"/>
                    <a:pt x="17021" y="87167"/>
                    <a:pt x="17375" y="87045"/>
                  </a:cubicBezTo>
                  <a:cubicBezTo>
                    <a:pt x="19525" y="86301"/>
                    <a:pt x="20271" y="83672"/>
                    <a:pt x="20531" y="81409"/>
                  </a:cubicBezTo>
                  <a:cubicBezTo>
                    <a:pt x="21418" y="73717"/>
                    <a:pt x="20294" y="65803"/>
                    <a:pt x="17303" y="58661"/>
                  </a:cubicBezTo>
                  <a:cubicBezTo>
                    <a:pt x="16116" y="55826"/>
                    <a:pt x="14636" y="53097"/>
                    <a:pt x="13820" y="50133"/>
                  </a:cubicBezTo>
                  <a:cubicBezTo>
                    <a:pt x="13005" y="47172"/>
                    <a:pt x="12921" y="43842"/>
                    <a:pt x="14452" y="41177"/>
                  </a:cubicBezTo>
                  <a:cubicBezTo>
                    <a:pt x="15811" y="38810"/>
                    <a:pt x="18250" y="37260"/>
                    <a:pt x="19863" y="35057"/>
                  </a:cubicBezTo>
                  <a:cubicBezTo>
                    <a:pt x="21667" y="32585"/>
                    <a:pt x="22324" y="29409"/>
                    <a:pt x="22152" y="26353"/>
                  </a:cubicBezTo>
                  <a:cubicBezTo>
                    <a:pt x="21982" y="23297"/>
                    <a:pt x="21042" y="20336"/>
                    <a:pt x="19903" y="17496"/>
                  </a:cubicBezTo>
                  <a:cubicBezTo>
                    <a:pt x="18113" y="13020"/>
                    <a:pt x="15770" y="8691"/>
                    <a:pt x="12402" y="5240"/>
                  </a:cubicBezTo>
                  <a:cubicBezTo>
                    <a:pt x="10622" y="3417"/>
                    <a:pt x="8547" y="1866"/>
                    <a:pt x="6256" y="741"/>
                  </a:cubicBezTo>
                  <a:cubicBezTo>
                    <a:pt x="5408" y="326"/>
                    <a:pt x="4506" y="0"/>
                    <a:pt x="36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6"/>
            <p:cNvSpPr/>
            <p:nvPr/>
          </p:nvSpPr>
          <p:spPr>
            <a:xfrm rot="-593907">
              <a:off x="9029576" y="911248"/>
              <a:ext cx="136923" cy="239697"/>
            </a:xfrm>
            <a:custGeom>
              <a:rect b="b" l="l" r="r" t="t"/>
              <a:pathLst>
                <a:path extrusionOk="0" h="9588" w="5477">
                  <a:moveTo>
                    <a:pt x="2479" y="0"/>
                  </a:moveTo>
                  <a:cubicBezTo>
                    <a:pt x="2265" y="0"/>
                    <a:pt x="2051" y="42"/>
                    <a:pt x="1846" y="133"/>
                  </a:cubicBezTo>
                  <a:cubicBezTo>
                    <a:pt x="940" y="533"/>
                    <a:pt x="540" y="1764"/>
                    <a:pt x="329" y="2647"/>
                  </a:cubicBezTo>
                  <a:cubicBezTo>
                    <a:pt x="0" y="4023"/>
                    <a:pt x="63" y="5453"/>
                    <a:pt x="127" y="6851"/>
                  </a:cubicBezTo>
                  <a:cubicBezTo>
                    <a:pt x="174" y="7925"/>
                    <a:pt x="417" y="9255"/>
                    <a:pt x="1451" y="9541"/>
                  </a:cubicBezTo>
                  <a:cubicBezTo>
                    <a:pt x="1565" y="9573"/>
                    <a:pt x="1680" y="9588"/>
                    <a:pt x="1795" y="9588"/>
                  </a:cubicBezTo>
                  <a:cubicBezTo>
                    <a:pt x="2342" y="9588"/>
                    <a:pt x="2884" y="9253"/>
                    <a:pt x="3224" y="8804"/>
                  </a:cubicBezTo>
                  <a:cubicBezTo>
                    <a:pt x="3632" y="8262"/>
                    <a:pt x="3810" y="7583"/>
                    <a:pt x="3978" y="6923"/>
                  </a:cubicBezTo>
                  <a:cubicBezTo>
                    <a:pt x="4432" y="5132"/>
                    <a:pt x="5476" y="1999"/>
                    <a:pt x="3808" y="531"/>
                  </a:cubicBezTo>
                  <a:cubicBezTo>
                    <a:pt x="3443" y="210"/>
                    <a:pt x="2962" y="0"/>
                    <a:pt x="24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6"/>
            <p:cNvSpPr/>
            <p:nvPr/>
          </p:nvSpPr>
          <p:spPr>
            <a:xfrm rot="-593907">
              <a:off x="8627561" y="661493"/>
              <a:ext cx="119298" cy="220672"/>
            </a:xfrm>
            <a:custGeom>
              <a:rect b="b" l="l" r="r" t="t"/>
              <a:pathLst>
                <a:path extrusionOk="0" h="8827" w="4772">
                  <a:moveTo>
                    <a:pt x="2255" y="0"/>
                  </a:moveTo>
                  <a:cubicBezTo>
                    <a:pt x="2080" y="0"/>
                    <a:pt x="1897" y="35"/>
                    <a:pt x="1707" y="111"/>
                  </a:cubicBezTo>
                  <a:cubicBezTo>
                    <a:pt x="699" y="513"/>
                    <a:pt x="477" y="2661"/>
                    <a:pt x="287" y="3559"/>
                  </a:cubicBezTo>
                  <a:cubicBezTo>
                    <a:pt x="60" y="4632"/>
                    <a:pt x="0" y="5736"/>
                    <a:pt x="113" y="6829"/>
                  </a:cubicBezTo>
                  <a:cubicBezTo>
                    <a:pt x="182" y="7496"/>
                    <a:pt x="362" y="8229"/>
                    <a:pt x="920" y="8601"/>
                  </a:cubicBezTo>
                  <a:cubicBezTo>
                    <a:pt x="1153" y="8757"/>
                    <a:pt x="1426" y="8827"/>
                    <a:pt x="1705" y="8827"/>
                  </a:cubicBezTo>
                  <a:cubicBezTo>
                    <a:pt x="2034" y="8827"/>
                    <a:pt x="2370" y="8729"/>
                    <a:pt x="2654" y="8559"/>
                  </a:cubicBezTo>
                  <a:cubicBezTo>
                    <a:pt x="3177" y="8246"/>
                    <a:pt x="3545" y="7725"/>
                    <a:pt x="3825" y="7183"/>
                  </a:cubicBezTo>
                  <a:cubicBezTo>
                    <a:pt x="4542" y="5789"/>
                    <a:pt x="4771" y="4192"/>
                    <a:pt x="4475" y="2651"/>
                  </a:cubicBezTo>
                  <a:cubicBezTo>
                    <a:pt x="4280" y="1651"/>
                    <a:pt x="3463" y="0"/>
                    <a:pt x="22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 rot="-593907">
              <a:off x="9286312" y="2160994"/>
              <a:ext cx="140398" cy="246422"/>
            </a:xfrm>
            <a:custGeom>
              <a:rect b="b" l="l" r="r" t="t"/>
              <a:pathLst>
                <a:path extrusionOk="0" h="9857" w="5616">
                  <a:moveTo>
                    <a:pt x="1359" y="0"/>
                  </a:moveTo>
                  <a:cubicBezTo>
                    <a:pt x="936" y="0"/>
                    <a:pt x="561" y="217"/>
                    <a:pt x="368" y="783"/>
                  </a:cubicBezTo>
                  <a:cubicBezTo>
                    <a:pt x="0" y="1862"/>
                    <a:pt x="96" y="3283"/>
                    <a:pt x="250" y="4388"/>
                  </a:cubicBezTo>
                  <a:cubicBezTo>
                    <a:pt x="466" y="5938"/>
                    <a:pt x="1037" y="7442"/>
                    <a:pt x="1934" y="8726"/>
                  </a:cubicBezTo>
                  <a:cubicBezTo>
                    <a:pt x="2326" y="9289"/>
                    <a:pt x="2872" y="9856"/>
                    <a:pt x="3558" y="9856"/>
                  </a:cubicBezTo>
                  <a:cubicBezTo>
                    <a:pt x="3562" y="9856"/>
                    <a:pt x="3566" y="9856"/>
                    <a:pt x="3569" y="9856"/>
                  </a:cubicBezTo>
                  <a:cubicBezTo>
                    <a:pt x="4559" y="9850"/>
                    <a:pt x="5117" y="8705"/>
                    <a:pt x="5256" y="7724"/>
                  </a:cubicBezTo>
                  <a:cubicBezTo>
                    <a:pt x="5615" y="5186"/>
                    <a:pt x="4691" y="2336"/>
                    <a:pt x="2748" y="617"/>
                  </a:cubicBezTo>
                  <a:cubicBezTo>
                    <a:pt x="2349" y="264"/>
                    <a:pt x="1825" y="0"/>
                    <a:pt x="1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6"/>
            <p:cNvSpPr/>
            <p:nvPr/>
          </p:nvSpPr>
          <p:spPr>
            <a:xfrm rot="-593907">
              <a:off x="8957485" y="1557967"/>
              <a:ext cx="161973" cy="256396"/>
            </a:xfrm>
            <a:custGeom>
              <a:rect b="b" l="l" r="r" t="t"/>
              <a:pathLst>
                <a:path extrusionOk="0" h="10256" w="6479">
                  <a:moveTo>
                    <a:pt x="1724" y="0"/>
                  </a:moveTo>
                  <a:cubicBezTo>
                    <a:pt x="1651" y="0"/>
                    <a:pt x="1578" y="4"/>
                    <a:pt x="1505" y="13"/>
                  </a:cubicBezTo>
                  <a:cubicBezTo>
                    <a:pt x="992" y="75"/>
                    <a:pt x="391" y="379"/>
                    <a:pt x="185" y="882"/>
                  </a:cubicBezTo>
                  <a:cubicBezTo>
                    <a:pt x="1" y="1330"/>
                    <a:pt x="93" y="1863"/>
                    <a:pt x="142" y="2327"/>
                  </a:cubicBezTo>
                  <a:cubicBezTo>
                    <a:pt x="226" y="3116"/>
                    <a:pt x="242" y="3909"/>
                    <a:pt x="338" y="4696"/>
                  </a:cubicBezTo>
                  <a:cubicBezTo>
                    <a:pt x="467" y="5743"/>
                    <a:pt x="688" y="6775"/>
                    <a:pt x="1000" y="7783"/>
                  </a:cubicBezTo>
                  <a:cubicBezTo>
                    <a:pt x="1182" y="8365"/>
                    <a:pt x="1399" y="8950"/>
                    <a:pt x="1781" y="9428"/>
                  </a:cubicBezTo>
                  <a:cubicBezTo>
                    <a:pt x="2157" y="9899"/>
                    <a:pt x="2721" y="10256"/>
                    <a:pt x="3324" y="10256"/>
                  </a:cubicBezTo>
                  <a:cubicBezTo>
                    <a:pt x="3331" y="10256"/>
                    <a:pt x="3338" y="10256"/>
                    <a:pt x="3345" y="10256"/>
                  </a:cubicBezTo>
                  <a:cubicBezTo>
                    <a:pt x="4324" y="10242"/>
                    <a:pt x="5054" y="9334"/>
                    <a:pt x="5428" y="8426"/>
                  </a:cubicBezTo>
                  <a:cubicBezTo>
                    <a:pt x="6478" y="5875"/>
                    <a:pt x="5730" y="2693"/>
                    <a:pt x="3651" y="876"/>
                  </a:cubicBezTo>
                  <a:cubicBezTo>
                    <a:pt x="3124" y="415"/>
                    <a:pt x="2445" y="0"/>
                    <a:pt x="17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6"/>
            <p:cNvSpPr/>
            <p:nvPr/>
          </p:nvSpPr>
          <p:spPr>
            <a:xfrm rot="-593907">
              <a:off x="8919370" y="1438085"/>
              <a:ext cx="55049" cy="52899"/>
            </a:xfrm>
            <a:custGeom>
              <a:rect b="b" l="l" r="r" t="t"/>
              <a:pathLst>
                <a:path extrusionOk="0" h="2116" w="2202">
                  <a:moveTo>
                    <a:pt x="1055" y="1"/>
                  </a:moveTo>
                  <a:cubicBezTo>
                    <a:pt x="1041" y="1"/>
                    <a:pt x="1027" y="1"/>
                    <a:pt x="1014" y="2"/>
                  </a:cubicBezTo>
                  <a:cubicBezTo>
                    <a:pt x="642" y="19"/>
                    <a:pt x="312" y="268"/>
                    <a:pt x="139" y="594"/>
                  </a:cubicBezTo>
                  <a:lnTo>
                    <a:pt x="139" y="594"/>
                  </a:lnTo>
                  <a:lnTo>
                    <a:pt x="149" y="521"/>
                  </a:lnTo>
                  <a:lnTo>
                    <a:pt x="149" y="521"/>
                  </a:lnTo>
                  <a:cubicBezTo>
                    <a:pt x="73" y="649"/>
                    <a:pt x="32" y="792"/>
                    <a:pt x="21" y="938"/>
                  </a:cubicBezTo>
                  <a:lnTo>
                    <a:pt x="21" y="938"/>
                  </a:lnTo>
                  <a:cubicBezTo>
                    <a:pt x="1" y="1063"/>
                    <a:pt x="4" y="1191"/>
                    <a:pt x="35" y="1316"/>
                  </a:cubicBezTo>
                  <a:lnTo>
                    <a:pt x="43" y="1255"/>
                  </a:lnTo>
                  <a:lnTo>
                    <a:pt x="43" y="1255"/>
                  </a:lnTo>
                  <a:cubicBezTo>
                    <a:pt x="119" y="1612"/>
                    <a:pt x="361" y="1938"/>
                    <a:pt x="707" y="2062"/>
                  </a:cubicBezTo>
                  <a:cubicBezTo>
                    <a:pt x="809" y="2098"/>
                    <a:pt x="915" y="2115"/>
                    <a:pt x="1021" y="2115"/>
                  </a:cubicBezTo>
                  <a:cubicBezTo>
                    <a:pt x="1528" y="2115"/>
                    <a:pt x="2037" y="1730"/>
                    <a:pt x="2113" y="1218"/>
                  </a:cubicBezTo>
                  <a:cubicBezTo>
                    <a:pt x="2201" y="614"/>
                    <a:pt x="1664" y="1"/>
                    <a:pt x="10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 rot="-593907">
              <a:off x="8880171" y="1298377"/>
              <a:ext cx="41199" cy="38424"/>
            </a:xfrm>
            <a:custGeom>
              <a:rect b="b" l="l" r="r" t="t"/>
              <a:pathLst>
                <a:path extrusionOk="0" h="1537" w="1648">
                  <a:moveTo>
                    <a:pt x="825" y="0"/>
                  </a:moveTo>
                  <a:cubicBezTo>
                    <a:pt x="397" y="0"/>
                    <a:pt x="13" y="396"/>
                    <a:pt x="19" y="824"/>
                  </a:cubicBezTo>
                  <a:lnTo>
                    <a:pt x="182" y="499"/>
                  </a:lnTo>
                  <a:lnTo>
                    <a:pt x="182" y="499"/>
                  </a:lnTo>
                  <a:cubicBezTo>
                    <a:pt x="0" y="890"/>
                    <a:pt x="256" y="1415"/>
                    <a:pt x="675" y="1517"/>
                  </a:cubicBezTo>
                  <a:cubicBezTo>
                    <a:pt x="727" y="1530"/>
                    <a:pt x="780" y="1536"/>
                    <a:pt x="832" y="1536"/>
                  </a:cubicBezTo>
                  <a:cubicBezTo>
                    <a:pt x="1204" y="1536"/>
                    <a:pt x="1567" y="1231"/>
                    <a:pt x="1605" y="855"/>
                  </a:cubicBezTo>
                  <a:cubicBezTo>
                    <a:pt x="1648" y="426"/>
                    <a:pt x="1266" y="7"/>
                    <a:pt x="834" y="1"/>
                  </a:cubicBezTo>
                  <a:cubicBezTo>
                    <a:pt x="831" y="1"/>
                    <a:pt x="828" y="0"/>
                    <a:pt x="8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 rot="-593907">
              <a:off x="8570196" y="97112"/>
              <a:ext cx="356595" cy="634591"/>
            </a:xfrm>
            <a:custGeom>
              <a:rect b="b" l="l" r="r" t="t"/>
              <a:pathLst>
                <a:path extrusionOk="0" h="25384" w="14264">
                  <a:moveTo>
                    <a:pt x="0" y="1"/>
                  </a:moveTo>
                  <a:lnTo>
                    <a:pt x="133" y="3189"/>
                  </a:lnTo>
                  <a:cubicBezTo>
                    <a:pt x="6" y="6635"/>
                    <a:pt x="1750" y="9867"/>
                    <a:pt x="3710" y="12704"/>
                  </a:cubicBezTo>
                  <a:cubicBezTo>
                    <a:pt x="5670" y="15543"/>
                    <a:pt x="7931" y="18254"/>
                    <a:pt x="9090" y="21502"/>
                  </a:cubicBezTo>
                  <a:cubicBezTo>
                    <a:pt x="9435" y="22471"/>
                    <a:pt x="9689" y="23501"/>
                    <a:pt x="10316" y="24316"/>
                  </a:cubicBezTo>
                  <a:cubicBezTo>
                    <a:pt x="10786" y="24928"/>
                    <a:pt x="11550" y="25384"/>
                    <a:pt x="12293" y="25384"/>
                  </a:cubicBezTo>
                  <a:cubicBezTo>
                    <a:pt x="12541" y="25384"/>
                    <a:pt x="12785" y="25334"/>
                    <a:pt x="13016" y="25222"/>
                  </a:cubicBezTo>
                  <a:cubicBezTo>
                    <a:pt x="14071" y="24713"/>
                    <a:pt x="14263" y="23315"/>
                    <a:pt x="14257" y="22146"/>
                  </a:cubicBezTo>
                  <a:cubicBezTo>
                    <a:pt x="14227" y="15817"/>
                    <a:pt x="12411" y="9509"/>
                    <a:pt x="9076" y="4131"/>
                  </a:cubicBezTo>
                  <a:cubicBezTo>
                    <a:pt x="8910" y="3866"/>
                    <a:pt x="8681" y="3568"/>
                    <a:pt x="8374" y="3568"/>
                  </a:cubicBezTo>
                  <a:cubicBezTo>
                    <a:pt x="8362" y="3568"/>
                    <a:pt x="8350" y="3568"/>
                    <a:pt x="8338" y="3569"/>
                  </a:cubicBezTo>
                  <a:cubicBezTo>
                    <a:pt x="7857" y="3606"/>
                    <a:pt x="7759" y="4266"/>
                    <a:pt x="7819" y="4743"/>
                  </a:cubicBezTo>
                  <a:cubicBezTo>
                    <a:pt x="8650" y="11235"/>
                    <a:pt x="13035" y="17168"/>
                    <a:pt x="12450" y="23689"/>
                  </a:cubicBezTo>
                  <a:cubicBezTo>
                    <a:pt x="12360" y="23713"/>
                    <a:pt x="12268" y="23725"/>
                    <a:pt x="12176" y="23725"/>
                  </a:cubicBezTo>
                  <a:cubicBezTo>
                    <a:pt x="11772" y="23725"/>
                    <a:pt x="11369" y="23503"/>
                    <a:pt x="11091" y="23196"/>
                  </a:cubicBezTo>
                  <a:cubicBezTo>
                    <a:pt x="10750" y="22822"/>
                    <a:pt x="10560" y="22336"/>
                    <a:pt x="10378" y="21863"/>
                  </a:cubicBezTo>
                  <a:lnTo>
                    <a:pt x="5715" y="9818"/>
                  </a:lnTo>
                  <a:cubicBezTo>
                    <a:pt x="4336" y="6251"/>
                    <a:pt x="2860" y="254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" name="Google Shape;75;p6"/>
          <p:cNvGrpSpPr/>
          <p:nvPr/>
        </p:nvGrpSpPr>
        <p:grpSpPr>
          <a:xfrm>
            <a:off x="-98525" y="2461250"/>
            <a:ext cx="455235" cy="682996"/>
            <a:chOff x="-98525" y="2461250"/>
            <a:chExt cx="455235" cy="682996"/>
          </a:xfrm>
        </p:grpSpPr>
        <p:sp>
          <p:nvSpPr>
            <p:cNvPr id="76" name="Google Shape;76;p6"/>
            <p:cNvSpPr/>
            <p:nvPr/>
          </p:nvSpPr>
          <p:spPr>
            <a:xfrm>
              <a:off x="-98525" y="2461250"/>
              <a:ext cx="455235" cy="682996"/>
            </a:xfrm>
            <a:custGeom>
              <a:rect b="b" l="l" r="r" t="t"/>
              <a:pathLst>
                <a:path extrusionOk="0" h="40576" w="27045">
                  <a:moveTo>
                    <a:pt x="16023" y="0"/>
                  </a:moveTo>
                  <a:cubicBezTo>
                    <a:pt x="15562" y="0"/>
                    <a:pt x="15083" y="75"/>
                    <a:pt x="14586" y="226"/>
                  </a:cubicBezTo>
                  <a:cubicBezTo>
                    <a:pt x="13859" y="442"/>
                    <a:pt x="13155" y="714"/>
                    <a:pt x="12474" y="1044"/>
                  </a:cubicBezTo>
                  <a:cubicBezTo>
                    <a:pt x="9859" y="2324"/>
                    <a:pt x="7375" y="3816"/>
                    <a:pt x="5137" y="5698"/>
                  </a:cubicBezTo>
                  <a:cubicBezTo>
                    <a:pt x="3619" y="6974"/>
                    <a:pt x="2413" y="8477"/>
                    <a:pt x="1678" y="10333"/>
                  </a:cubicBezTo>
                  <a:cubicBezTo>
                    <a:pt x="574" y="13118"/>
                    <a:pt x="40" y="16013"/>
                    <a:pt x="29" y="19005"/>
                  </a:cubicBezTo>
                  <a:cubicBezTo>
                    <a:pt x="0" y="20560"/>
                    <a:pt x="155" y="22105"/>
                    <a:pt x="424" y="23631"/>
                  </a:cubicBezTo>
                  <a:cubicBezTo>
                    <a:pt x="1043" y="27182"/>
                    <a:pt x="2140" y="30578"/>
                    <a:pt x="3922" y="33726"/>
                  </a:cubicBezTo>
                  <a:cubicBezTo>
                    <a:pt x="4888" y="35434"/>
                    <a:pt x="6053" y="36973"/>
                    <a:pt x="7580" y="38243"/>
                  </a:cubicBezTo>
                  <a:cubicBezTo>
                    <a:pt x="9530" y="39863"/>
                    <a:pt x="11730" y="40575"/>
                    <a:pt x="14122" y="40575"/>
                  </a:cubicBezTo>
                  <a:cubicBezTo>
                    <a:pt x="14573" y="40575"/>
                    <a:pt x="15032" y="40550"/>
                    <a:pt x="15497" y="40500"/>
                  </a:cubicBezTo>
                  <a:cubicBezTo>
                    <a:pt x="17351" y="40304"/>
                    <a:pt x="19105" y="39722"/>
                    <a:pt x="20754" y="38834"/>
                  </a:cubicBezTo>
                  <a:cubicBezTo>
                    <a:pt x="22791" y="37737"/>
                    <a:pt x="24379" y="36201"/>
                    <a:pt x="25408" y="34114"/>
                  </a:cubicBezTo>
                  <a:cubicBezTo>
                    <a:pt x="26464" y="31976"/>
                    <a:pt x="26972" y="29702"/>
                    <a:pt x="27027" y="27328"/>
                  </a:cubicBezTo>
                  <a:cubicBezTo>
                    <a:pt x="27044" y="26576"/>
                    <a:pt x="26985" y="25819"/>
                    <a:pt x="26918" y="25069"/>
                  </a:cubicBezTo>
                  <a:cubicBezTo>
                    <a:pt x="26841" y="24240"/>
                    <a:pt x="26758" y="23407"/>
                    <a:pt x="26601" y="22591"/>
                  </a:cubicBezTo>
                  <a:cubicBezTo>
                    <a:pt x="26146" y="20244"/>
                    <a:pt x="25430" y="17965"/>
                    <a:pt x="24702" y="15692"/>
                  </a:cubicBezTo>
                  <a:cubicBezTo>
                    <a:pt x="23631" y="12359"/>
                    <a:pt x="22438" y="9066"/>
                    <a:pt x="21567" y="5670"/>
                  </a:cubicBezTo>
                  <a:cubicBezTo>
                    <a:pt x="21144" y="4014"/>
                    <a:pt x="20368" y="2570"/>
                    <a:pt x="19133" y="1366"/>
                  </a:cubicBezTo>
                  <a:cubicBezTo>
                    <a:pt x="18204" y="460"/>
                    <a:pt x="17168" y="0"/>
                    <a:pt x="160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-40673" y="2585723"/>
              <a:ext cx="328604" cy="471108"/>
            </a:xfrm>
            <a:custGeom>
              <a:rect b="b" l="l" r="r" t="t"/>
              <a:pathLst>
                <a:path extrusionOk="0" h="27988" w="19522">
                  <a:moveTo>
                    <a:pt x="9845" y="1"/>
                  </a:moveTo>
                  <a:cubicBezTo>
                    <a:pt x="9492" y="1"/>
                    <a:pt x="9126" y="35"/>
                    <a:pt x="8747" y="105"/>
                  </a:cubicBezTo>
                  <a:cubicBezTo>
                    <a:pt x="6522" y="515"/>
                    <a:pt x="4791" y="1738"/>
                    <a:pt x="3427" y="3486"/>
                  </a:cubicBezTo>
                  <a:cubicBezTo>
                    <a:pt x="1104" y="6465"/>
                    <a:pt x="5" y="9868"/>
                    <a:pt x="1" y="13643"/>
                  </a:cubicBezTo>
                  <a:cubicBezTo>
                    <a:pt x="55" y="14417"/>
                    <a:pt x="82" y="15192"/>
                    <a:pt x="169" y="15959"/>
                  </a:cubicBezTo>
                  <a:cubicBezTo>
                    <a:pt x="450" y="18415"/>
                    <a:pt x="1159" y="20745"/>
                    <a:pt x="2359" y="22911"/>
                  </a:cubicBezTo>
                  <a:cubicBezTo>
                    <a:pt x="3087" y="24226"/>
                    <a:pt x="3970" y="25419"/>
                    <a:pt x="5168" y="26357"/>
                  </a:cubicBezTo>
                  <a:cubicBezTo>
                    <a:pt x="6496" y="27397"/>
                    <a:pt x="7993" y="27962"/>
                    <a:pt x="9683" y="27986"/>
                  </a:cubicBezTo>
                  <a:cubicBezTo>
                    <a:pt x="9727" y="27987"/>
                    <a:pt x="9771" y="27987"/>
                    <a:pt x="9814" y="27987"/>
                  </a:cubicBezTo>
                  <a:cubicBezTo>
                    <a:pt x="11123" y="27987"/>
                    <a:pt x="12368" y="27673"/>
                    <a:pt x="13548" y="27114"/>
                  </a:cubicBezTo>
                  <a:cubicBezTo>
                    <a:pt x="17302" y="25336"/>
                    <a:pt x="19217" y="22337"/>
                    <a:pt x="19435" y="18215"/>
                  </a:cubicBezTo>
                  <a:cubicBezTo>
                    <a:pt x="19522" y="16531"/>
                    <a:pt x="19265" y="14886"/>
                    <a:pt x="18861" y="13259"/>
                  </a:cubicBezTo>
                  <a:cubicBezTo>
                    <a:pt x="18290" y="10952"/>
                    <a:pt x="17463" y="8740"/>
                    <a:pt x="16420" y="6607"/>
                  </a:cubicBezTo>
                  <a:cubicBezTo>
                    <a:pt x="15659" y="5049"/>
                    <a:pt x="14859" y="3514"/>
                    <a:pt x="13823" y="2118"/>
                  </a:cubicBezTo>
                  <a:cubicBezTo>
                    <a:pt x="12782" y="718"/>
                    <a:pt x="11451" y="1"/>
                    <a:pt x="9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11641" y="2694390"/>
              <a:ext cx="216011" cy="292347"/>
            </a:xfrm>
            <a:custGeom>
              <a:rect b="b" l="l" r="r" t="t"/>
              <a:pathLst>
                <a:path extrusionOk="0" h="17368" w="12833">
                  <a:moveTo>
                    <a:pt x="6135" y="0"/>
                  </a:moveTo>
                  <a:cubicBezTo>
                    <a:pt x="5499" y="0"/>
                    <a:pt x="4846" y="171"/>
                    <a:pt x="4180" y="493"/>
                  </a:cubicBezTo>
                  <a:cubicBezTo>
                    <a:pt x="2937" y="1093"/>
                    <a:pt x="2047" y="2077"/>
                    <a:pt x="1375" y="3259"/>
                  </a:cubicBezTo>
                  <a:cubicBezTo>
                    <a:pt x="450" y="4888"/>
                    <a:pt x="31" y="6648"/>
                    <a:pt x="42" y="8703"/>
                  </a:cubicBezTo>
                  <a:cubicBezTo>
                    <a:pt x="1" y="9582"/>
                    <a:pt x="182" y="10622"/>
                    <a:pt x="463" y="11639"/>
                  </a:cubicBezTo>
                  <a:cubicBezTo>
                    <a:pt x="865" y="13089"/>
                    <a:pt x="1451" y="14452"/>
                    <a:pt x="2509" y="15569"/>
                  </a:cubicBezTo>
                  <a:cubicBezTo>
                    <a:pt x="3615" y="16739"/>
                    <a:pt x="5005" y="17368"/>
                    <a:pt x="6460" y="17368"/>
                  </a:cubicBezTo>
                  <a:cubicBezTo>
                    <a:pt x="7173" y="17368"/>
                    <a:pt x="7901" y="17217"/>
                    <a:pt x="8619" y="16906"/>
                  </a:cubicBezTo>
                  <a:cubicBezTo>
                    <a:pt x="11238" y="15770"/>
                    <a:pt x="12518" y="13639"/>
                    <a:pt x="12691" y="10869"/>
                  </a:cubicBezTo>
                  <a:cubicBezTo>
                    <a:pt x="12833" y="8605"/>
                    <a:pt x="12274" y="6441"/>
                    <a:pt x="11264" y="4415"/>
                  </a:cubicBezTo>
                  <a:cubicBezTo>
                    <a:pt x="10603" y="3089"/>
                    <a:pt x="9744" y="1900"/>
                    <a:pt x="8584" y="947"/>
                  </a:cubicBezTo>
                  <a:cubicBezTo>
                    <a:pt x="7799" y="301"/>
                    <a:pt x="6981" y="0"/>
                    <a:pt x="61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>
            <p:ph idx="1" type="subTitle"/>
          </p:nvPr>
        </p:nvSpPr>
        <p:spPr>
          <a:xfrm>
            <a:off x="720000" y="1786100"/>
            <a:ext cx="4963500" cy="22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unito Light"/>
              <a:buChar char="🌢"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81" name="Google Shape;81;p7"/>
          <p:cNvSpPr txBox="1"/>
          <p:nvPr>
            <p:ph type="ctrTitle"/>
          </p:nvPr>
        </p:nvSpPr>
        <p:spPr>
          <a:xfrm>
            <a:off x="720000" y="458750"/>
            <a:ext cx="63666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/>
          <p:nvPr>
            <p:ph type="ctrTitle"/>
          </p:nvPr>
        </p:nvSpPr>
        <p:spPr>
          <a:xfrm>
            <a:off x="3267326" y="911675"/>
            <a:ext cx="4347600" cy="27462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7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grpSp>
        <p:nvGrpSpPr>
          <p:cNvPr id="84" name="Google Shape;84;p8"/>
          <p:cNvGrpSpPr/>
          <p:nvPr/>
        </p:nvGrpSpPr>
        <p:grpSpPr>
          <a:xfrm>
            <a:off x="-526300" y="903225"/>
            <a:ext cx="1030979" cy="1244331"/>
            <a:chOff x="-526300" y="903225"/>
            <a:chExt cx="1030979" cy="1244331"/>
          </a:xfrm>
        </p:grpSpPr>
        <p:sp>
          <p:nvSpPr>
            <p:cNvPr id="85" name="Google Shape;85;p8"/>
            <p:cNvSpPr/>
            <p:nvPr/>
          </p:nvSpPr>
          <p:spPr>
            <a:xfrm>
              <a:off x="305045" y="1000137"/>
              <a:ext cx="199634" cy="178852"/>
            </a:xfrm>
            <a:custGeom>
              <a:rect b="b" l="l" r="r" t="t"/>
              <a:pathLst>
                <a:path extrusionOk="0" h="6162" w="6878">
                  <a:moveTo>
                    <a:pt x="1064" y="0"/>
                  </a:moveTo>
                  <a:cubicBezTo>
                    <a:pt x="677" y="0"/>
                    <a:pt x="325" y="144"/>
                    <a:pt x="114" y="397"/>
                  </a:cubicBezTo>
                  <a:lnTo>
                    <a:pt x="0" y="1257"/>
                  </a:lnTo>
                  <a:cubicBezTo>
                    <a:pt x="317" y="1778"/>
                    <a:pt x="594" y="2327"/>
                    <a:pt x="953" y="2818"/>
                  </a:cubicBezTo>
                  <a:cubicBezTo>
                    <a:pt x="1843" y="4035"/>
                    <a:pt x="2892" y="5100"/>
                    <a:pt x="4197" y="5885"/>
                  </a:cubicBezTo>
                  <a:lnTo>
                    <a:pt x="5396" y="6162"/>
                  </a:lnTo>
                  <a:cubicBezTo>
                    <a:pt x="6016" y="6051"/>
                    <a:pt x="6428" y="5678"/>
                    <a:pt x="6705" y="5135"/>
                  </a:cubicBezTo>
                  <a:cubicBezTo>
                    <a:pt x="6877" y="4463"/>
                    <a:pt x="6655" y="3887"/>
                    <a:pt x="6245" y="3374"/>
                  </a:cubicBezTo>
                  <a:cubicBezTo>
                    <a:pt x="5977" y="3034"/>
                    <a:pt x="5682" y="2714"/>
                    <a:pt x="5368" y="2417"/>
                  </a:cubicBezTo>
                  <a:cubicBezTo>
                    <a:pt x="4563" y="1675"/>
                    <a:pt x="3614" y="1145"/>
                    <a:pt x="2642" y="659"/>
                  </a:cubicBezTo>
                  <a:cubicBezTo>
                    <a:pt x="2358" y="399"/>
                    <a:pt x="2009" y="253"/>
                    <a:pt x="1664" y="116"/>
                  </a:cubicBezTo>
                  <a:cubicBezTo>
                    <a:pt x="1465" y="37"/>
                    <a:pt x="1260" y="0"/>
                    <a:pt x="1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-526300" y="903225"/>
              <a:ext cx="1000027" cy="1244331"/>
            </a:xfrm>
            <a:custGeom>
              <a:rect b="b" l="l" r="r" t="t"/>
              <a:pathLst>
                <a:path extrusionOk="0" h="42871" w="34454">
                  <a:moveTo>
                    <a:pt x="7844" y="0"/>
                  </a:moveTo>
                  <a:cubicBezTo>
                    <a:pt x="7429" y="0"/>
                    <a:pt x="7012" y="14"/>
                    <a:pt x="6594" y="43"/>
                  </a:cubicBezTo>
                  <a:cubicBezTo>
                    <a:pt x="5358" y="131"/>
                    <a:pt x="4149" y="382"/>
                    <a:pt x="3004" y="868"/>
                  </a:cubicBezTo>
                  <a:cubicBezTo>
                    <a:pt x="2603" y="1038"/>
                    <a:pt x="2223" y="1258"/>
                    <a:pt x="1874" y="1522"/>
                  </a:cubicBezTo>
                  <a:cubicBezTo>
                    <a:pt x="1429" y="1858"/>
                    <a:pt x="1244" y="2345"/>
                    <a:pt x="1375" y="2901"/>
                  </a:cubicBezTo>
                  <a:cubicBezTo>
                    <a:pt x="1484" y="3363"/>
                    <a:pt x="1606" y="3828"/>
                    <a:pt x="1787" y="4268"/>
                  </a:cubicBezTo>
                  <a:cubicBezTo>
                    <a:pt x="2138" y="5132"/>
                    <a:pt x="2561" y="5972"/>
                    <a:pt x="2908" y="6838"/>
                  </a:cubicBezTo>
                  <a:cubicBezTo>
                    <a:pt x="3364" y="7983"/>
                    <a:pt x="3826" y="9130"/>
                    <a:pt x="4195" y="10304"/>
                  </a:cubicBezTo>
                  <a:cubicBezTo>
                    <a:pt x="4640" y="11721"/>
                    <a:pt x="4817" y="13183"/>
                    <a:pt x="4511" y="14664"/>
                  </a:cubicBezTo>
                  <a:cubicBezTo>
                    <a:pt x="4297" y="15708"/>
                    <a:pt x="3859" y="16666"/>
                    <a:pt x="3351" y="17595"/>
                  </a:cubicBezTo>
                  <a:cubicBezTo>
                    <a:pt x="2758" y="18677"/>
                    <a:pt x="2138" y="19746"/>
                    <a:pt x="1586" y="20847"/>
                  </a:cubicBezTo>
                  <a:cubicBezTo>
                    <a:pt x="524" y="22965"/>
                    <a:pt x="1" y="25207"/>
                    <a:pt x="62" y="27589"/>
                  </a:cubicBezTo>
                  <a:cubicBezTo>
                    <a:pt x="103" y="29234"/>
                    <a:pt x="380" y="30832"/>
                    <a:pt x="816" y="32409"/>
                  </a:cubicBezTo>
                  <a:cubicBezTo>
                    <a:pt x="1436" y="34647"/>
                    <a:pt x="2289" y="36776"/>
                    <a:pt x="3641" y="38691"/>
                  </a:cubicBezTo>
                  <a:cubicBezTo>
                    <a:pt x="5144" y="40820"/>
                    <a:pt x="7170" y="42094"/>
                    <a:pt x="9713" y="42578"/>
                  </a:cubicBezTo>
                  <a:cubicBezTo>
                    <a:pt x="10761" y="42777"/>
                    <a:pt x="11806" y="42871"/>
                    <a:pt x="12849" y="42871"/>
                  </a:cubicBezTo>
                  <a:cubicBezTo>
                    <a:pt x="14278" y="42871"/>
                    <a:pt x="15701" y="42696"/>
                    <a:pt x="17116" y="42379"/>
                  </a:cubicBezTo>
                  <a:cubicBezTo>
                    <a:pt x="21086" y="41489"/>
                    <a:pt x="24794" y="39895"/>
                    <a:pt x="28386" y="38028"/>
                  </a:cubicBezTo>
                  <a:cubicBezTo>
                    <a:pt x="30676" y="36837"/>
                    <a:pt x="32216" y="34959"/>
                    <a:pt x="33088" y="32534"/>
                  </a:cubicBezTo>
                  <a:cubicBezTo>
                    <a:pt x="34037" y="29903"/>
                    <a:pt x="34439" y="27183"/>
                    <a:pt x="34408" y="24141"/>
                  </a:cubicBezTo>
                  <a:cubicBezTo>
                    <a:pt x="34454" y="22413"/>
                    <a:pt x="34227" y="20461"/>
                    <a:pt x="33789" y="18535"/>
                  </a:cubicBezTo>
                  <a:cubicBezTo>
                    <a:pt x="33078" y="15394"/>
                    <a:pt x="31911" y="12456"/>
                    <a:pt x="29956" y="9867"/>
                  </a:cubicBezTo>
                  <a:cubicBezTo>
                    <a:pt x="27712" y="6892"/>
                    <a:pt x="24831" y="4722"/>
                    <a:pt x="21483" y="3141"/>
                  </a:cubicBezTo>
                  <a:cubicBezTo>
                    <a:pt x="18894" y="1915"/>
                    <a:pt x="16154" y="1165"/>
                    <a:pt x="13354" y="624"/>
                  </a:cubicBezTo>
                  <a:cubicBezTo>
                    <a:pt x="11531" y="273"/>
                    <a:pt x="9698" y="0"/>
                    <a:pt x="78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-291986" y="1016188"/>
              <a:ext cx="701912" cy="988882"/>
            </a:xfrm>
            <a:custGeom>
              <a:rect b="b" l="l" r="r" t="t"/>
              <a:pathLst>
                <a:path extrusionOk="0" h="34070" w="24183">
                  <a:moveTo>
                    <a:pt x="7572" y="0"/>
                  </a:moveTo>
                  <a:cubicBezTo>
                    <a:pt x="6823" y="0"/>
                    <a:pt x="6087" y="95"/>
                    <a:pt x="5368" y="326"/>
                  </a:cubicBezTo>
                  <a:cubicBezTo>
                    <a:pt x="3771" y="841"/>
                    <a:pt x="3003" y="2106"/>
                    <a:pt x="3304" y="3751"/>
                  </a:cubicBezTo>
                  <a:cubicBezTo>
                    <a:pt x="3420" y="4396"/>
                    <a:pt x="3595" y="5029"/>
                    <a:pt x="3828" y="5644"/>
                  </a:cubicBezTo>
                  <a:cubicBezTo>
                    <a:pt x="4255" y="6756"/>
                    <a:pt x="4735" y="7851"/>
                    <a:pt x="5211" y="8946"/>
                  </a:cubicBezTo>
                  <a:cubicBezTo>
                    <a:pt x="6020" y="10813"/>
                    <a:pt x="6751" y="12704"/>
                    <a:pt x="6897" y="14761"/>
                  </a:cubicBezTo>
                  <a:cubicBezTo>
                    <a:pt x="7082" y="17332"/>
                    <a:pt x="6369" y="19562"/>
                    <a:pt x="4362" y="21282"/>
                  </a:cubicBezTo>
                  <a:cubicBezTo>
                    <a:pt x="4135" y="21477"/>
                    <a:pt x="3900" y="21662"/>
                    <a:pt x="3680" y="21863"/>
                  </a:cubicBezTo>
                  <a:cubicBezTo>
                    <a:pt x="3104" y="22384"/>
                    <a:pt x="2511" y="22888"/>
                    <a:pt x="1970" y="23442"/>
                  </a:cubicBezTo>
                  <a:cubicBezTo>
                    <a:pt x="489" y="24962"/>
                    <a:pt x="0" y="26788"/>
                    <a:pt x="513" y="28834"/>
                  </a:cubicBezTo>
                  <a:cubicBezTo>
                    <a:pt x="1136" y="31327"/>
                    <a:pt x="2589" y="33106"/>
                    <a:pt x="5147" y="33813"/>
                  </a:cubicBezTo>
                  <a:cubicBezTo>
                    <a:pt x="5811" y="33995"/>
                    <a:pt x="6478" y="34069"/>
                    <a:pt x="7146" y="34069"/>
                  </a:cubicBezTo>
                  <a:cubicBezTo>
                    <a:pt x="7919" y="34069"/>
                    <a:pt x="8693" y="33970"/>
                    <a:pt x="9466" y="33824"/>
                  </a:cubicBezTo>
                  <a:cubicBezTo>
                    <a:pt x="11272" y="33482"/>
                    <a:pt x="12997" y="32873"/>
                    <a:pt x="14716" y="32243"/>
                  </a:cubicBezTo>
                  <a:cubicBezTo>
                    <a:pt x="16038" y="31756"/>
                    <a:pt x="17366" y="31261"/>
                    <a:pt x="18638" y="30655"/>
                  </a:cubicBezTo>
                  <a:cubicBezTo>
                    <a:pt x="20642" y="29699"/>
                    <a:pt x="22019" y="28118"/>
                    <a:pt x="22858" y="26061"/>
                  </a:cubicBezTo>
                  <a:cubicBezTo>
                    <a:pt x="23822" y="23701"/>
                    <a:pt x="24180" y="21241"/>
                    <a:pt x="24182" y="18713"/>
                  </a:cubicBezTo>
                  <a:cubicBezTo>
                    <a:pt x="24180" y="16835"/>
                    <a:pt x="24001" y="15249"/>
                    <a:pt x="23561" y="13454"/>
                  </a:cubicBezTo>
                  <a:cubicBezTo>
                    <a:pt x="22682" y="9882"/>
                    <a:pt x="20985" y="6782"/>
                    <a:pt x="18197" y="4342"/>
                  </a:cubicBezTo>
                  <a:cubicBezTo>
                    <a:pt x="15366" y="1860"/>
                    <a:pt x="12114" y="317"/>
                    <a:pt x="8314" y="30"/>
                  </a:cubicBezTo>
                  <a:cubicBezTo>
                    <a:pt x="8066" y="11"/>
                    <a:pt x="7818" y="0"/>
                    <a:pt x="7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-80950" y="1077778"/>
              <a:ext cx="451542" cy="769192"/>
            </a:xfrm>
            <a:custGeom>
              <a:rect b="b" l="l" r="r" t="t"/>
              <a:pathLst>
                <a:path extrusionOk="0" h="26501" w="15557">
                  <a:moveTo>
                    <a:pt x="3045" y="0"/>
                  </a:moveTo>
                  <a:cubicBezTo>
                    <a:pt x="2567" y="0"/>
                    <a:pt x="2091" y="65"/>
                    <a:pt x="1617" y="224"/>
                  </a:cubicBezTo>
                  <a:cubicBezTo>
                    <a:pt x="577" y="573"/>
                    <a:pt x="69" y="1260"/>
                    <a:pt x="29" y="2359"/>
                  </a:cubicBezTo>
                  <a:cubicBezTo>
                    <a:pt x="1" y="3149"/>
                    <a:pt x="171" y="3908"/>
                    <a:pt x="450" y="4634"/>
                  </a:cubicBezTo>
                  <a:cubicBezTo>
                    <a:pt x="967" y="5989"/>
                    <a:pt x="1519" y="7332"/>
                    <a:pt x="2064" y="8678"/>
                  </a:cubicBezTo>
                  <a:cubicBezTo>
                    <a:pt x="2867" y="10661"/>
                    <a:pt x="3497" y="12693"/>
                    <a:pt x="3700" y="14827"/>
                  </a:cubicBezTo>
                  <a:cubicBezTo>
                    <a:pt x="3877" y="16674"/>
                    <a:pt x="3763" y="18521"/>
                    <a:pt x="3580" y="20367"/>
                  </a:cubicBezTo>
                  <a:cubicBezTo>
                    <a:pt x="3480" y="21374"/>
                    <a:pt x="3397" y="22391"/>
                    <a:pt x="3408" y="23401"/>
                  </a:cubicBezTo>
                  <a:cubicBezTo>
                    <a:pt x="3427" y="25045"/>
                    <a:pt x="4187" y="25933"/>
                    <a:pt x="5787" y="26299"/>
                  </a:cubicBezTo>
                  <a:cubicBezTo>
                    <a:pt x="6367" y="26433"/>
                    <a:pt x="6958" y="26501"/>
                    <a:pt x="7549" y="26501"/>
                  </a:cubicBezTo>
                  <a:cubicBezTo>
                    <a:pt x="7949" y="26501"/>
                    <a:pt x="8350" y="26470"/>
                    <a:pt x="8747" y="26408"/>
                  </a:cubicBezTo>
                  <a:cubicBezTo>
                    <a:pt x="10287" y="26168"/>
                    <a:pt x="11642" y="25582"/>
                    <a:pt x="12732" y="24432"/>
                  </a:cubicBezTo>
                  <a:cubicBezTo>
                    <a:pt x="13458" y="23669"/>
                    <a:pt x="13973" y="22779"/>
                    <a:pt x="14372" y="21821"/>
                  </a:cubicBezTo>
                  <a:cubicBezTo>
                    <a:pt x="15208" y="19824"/>
                    <a:pt x="15489" y="17725"/>
                    <a:pt x="15557" y="15570"/>
                  </a:cubicBezTo>
                  <a:cubicBezTo>
                    <a:pt x="15443" y="14445"/>
                    <a:pt x="15400" y="13306"/>
                    <a:pt x="15199" y="12198"/>
                  </a:cubicBezTo>
                  <a:cubicBezTo>
                    <a:pt x="14532" y="8423"/>
                    <a:pt x="12830" y="5212"/>
                    <a:pt x="9812" y="2774"/>
                  </a:cubicBezTo>
                  <a:cubicBezTo>
                    <a:pt x="8226" y="1493"/>
                    <a:pt x="6459" y="566"/>
                    <a:pt x="4446" y="156"/>
                  </a:cubicBezTo>
                  <a:cubicBezTo>
                    <a:pt x="3978" y="62"/>
                    <a:pt x="3511" y="0"/>
                    <a:pt x="30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37557" y="1163632"/>
              <a:ext cx="275941" cy="518096"/>
            </a:xfrm>
            <a:custGeom>
              <a:rect b="b" l="l" r="r" t="t"/>
              <a:pathLst>
                <a:path extrusionOk="0" h="17850" w="9507">
                  <a:moveTo>
                    <a:pt x="1687" y="1"/>
                  </a:moveTo>
                  <a:cubicBezTo>
                    <a:pt x="1674" y="1"/>
                    <a:pt x="1661" y="1"/>
                    <a:pt x="1648" y="1"/>
                  </a:cubicBezTo>
                  <a:cubicBezTo>
                    <a:pt x="535" y="14"/>
                    <a:pt x="16" y="529"/>
                    <a:pt x="8" y="1654"/>
                  </a:cubicBezTo>
                  <a:cubicBezTo>
                    <a:pt x="1" y="2714"/>
                    <a:pt x="367" y="3685"/>
                    <a:pt x="734" y="4651"/>
                  </a:cubicBezTo>
                  <a:cubicBezTo>
                    <a:pt x="1545" y="6789"/>
                    <a:pt x="2392" y="8915"/>
                    <a:pt x="2954" y="11138"/>
                  </a:cubicBezTo>
                  <a:cubicBezTo>
                    <a:pt x="3303" y="12525"/>
                    <a:pt x="3591" y="13928"/>
                    <a:pt x="3949" y="15313"/>
                  </a:cubicBezTo>
                  <a:cubicBezTo>
                    <a:pt x="4084" y="15832"/>
                    <a:pt x="4285" y="16331"/>
                    <a:pt x="4549" y="16798"/>
                  </a:cubicBezTo>
                  <a:cubicBezTo>
                    <a:pt x="4896" y="17419"/>
                    <a:pt x="5389" y="17850"/>
                    <a:pt x="6107" y="17850"/>
                  </a:cubicBezTo>
                  <a:cubicBezTo>
                    <a:pt x="6200" y="17850"/>
                    <a:pt x="6297" y="17842"/>
                    <a:pt x="6398" y="17827"/>
                  </a:cubicBezTo>
                  <a:cubicBezTo>
                    <a:pt x="6867" y="17755"/>
                    <a:pt x="7260" y="17529"/>
                    <a:pt x="7600" y="17212"/>
                  </a:cubicBezTo>
                  <a:cubicBezTo>
                    <a:pt x="8156" y="16698"/>
                    <a:pt x="8486" y="16041"/>
                    <a:pt x="8745" y="15347"/>
                  </a:cubicBezTo>
                  <a:cubicBezTo>
                    <a:pt x="9269" y="13954"/>
                    <a:pt x="9506" y="12510"/>
                    <a:pt x="9478" y="11358"/>
                  </a:cubicBezTo>
                  <a:cubicBezTo>
                    <a:pt x="9489" y="8558"/>
                    <a:pt x="8904" y="6257"/>
                    <a:pt x="7585" y="4163"/>
                  </a:cubicBezTo>
                  <a:cubicBezTo>
                    <a:pt x="6623" y="2636"/>
                    <a:pt x="5375" y="1401"/>
                    <a:pt x="3755" y="577"/>
                  </a:cubicBezTo>
                  <a:cubicBezTo>
                    <a:pt x="3109" y="247"/>
                    <a:pt x="2432" y="1"/>
                    <a:pt x="16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71863" y="1194833"/>
              <a:ext cx="220474" cy="419905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"/>
          <p:cNvSpPr txBox="1"/>
          <p:nvPr>
            <p:ph idx="1" type="subTitle"/>
          </p:nvPr>
        </p:nvSpPr>
        <p:spPr>
          <a:xfrm>
            <a:off x="1237425" y="3007700"/>
            <a:ext cx="4669500" cy="714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type="ctrTitle"/>
          </p:nvPr>
        </p:nvSpPr>
        <p:spPr>
          <a:xfrm>
            <a:off x="1237425" y="1421204"/>
            <a:ext cx="4669500" cy="1688700"/>
          </a:xfrm>
          <a:prstGeom prst="rect">
            <a:avLst/>
          </a:prstGeom>
          <a:effectLst>
            <a:outerShdw blurRad="100013" rotWithShape="0" algn="bl" dist="38100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11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94" name="Google Shape;94;p9"/>
          <p:cNvGrpSpPr/>
          <p:nvPr/>
        </p:nvGrpSpPr>
        <p:grpSpPr>
          <a:xfrm>
            <a:off x="-965787" y="-1459800"/>
            <a:ext cx="4295097" cy="3880345"/>
            <a:chOff x="-965787" y="-1459800"/>
            <a:chExt cx="4295097" cy="3880345"/>
          </a:xfrm>
        </p:grpSpPr>
        <p:sp>
          <p:nvSpPr>
            <p:cNvPr id="95" name="Google Shape;95;p9"/>
            <p:cNvSpPr/>
            <p:nvPr/>
          </p:nvSpPr>
          <p:spPr>
            <a:xfrm rot="6728130">
              <a:off x="54356" y="-1574534"/>
              <a:ext cx="2254811" cy="3719643"/>
            </a:xfrm>
            <a:custGeom>
              <a:rect b="b" l="l" r="r" t="t"/>
              <a:pathLst>
                <a:path extrusionOk="0" h="148785" w="90192">
                  <a:moveTo>
                    <a:pt x="250" y="1"/>
                  </a:moveTo>
                  <a:cubicBezTo>
                    <a:pt x="244" y="1"/>
                    <a:pt x="238" y="1"/>
                    <a:pt x="232" y="1"/>
                  </a:cubicBezTo>
                  <a:cubicBezTo>
                    <a:pt x="1" y="467"/>
                    <a:pt x="508" y="615"/>
                    <a:pt x="630" y="930"/>
                  </a:cubicBezTo>
                  <a:cubicBezTo>
                    <a:pt x="1241" y="1868"/>
                    <a:pt x="1733" y="2874"/>
                    <a:pt x="2244" y="3867"/>
                  </a:cubicBezTo>
                  <a:cubicBezTo>
                    <a:pt x="3786" y="6849"/>
                    <a:pt x="5181" y="9899"/>
                    <a:pt x="6261" y="13084"/>
                  </a:cubicBezTo>
                  <a:cubicBezTo>
                    <a:pt x="6881" y="14919"/>
                    <a:pt x="7363" y="16796"/>
                    <a:pt x="7887" y="18660"/>
                  </a:cubicBezTo>
                  <a:cubicBezTo>
                    <a:pt x="8713" y="21597"/>
                    <a:pt x="9921" y="24368"/>
                    <a:pt x="11538" y="26955"/>
                  </a:cubicBezTo>
                  <a:cubicBezTo>
                    <a:pt x="13087" y="29432"/>
                    <a:pt x="14655" y="31901"/>
                    <a:pt x="16217" y="34372"/>
                  </a:cubicBezTo>
                  <a:cubicBezTo>
                    <a:pt x="18229" y="37560"/>
                    <a:pt x="19945" y="40905"/>
                    <a:pt x="21510" y="44331"/>
                  </a:cubicBezTo>
                  <a:cubicBezTo>
                    <a:pt x="23667" y="49055"/>
                    <a:pt x="25357" y="53950"/>
                    <a:pt x="26842" y="58925"/>
                  </a:cubicBezTo>
                  <a:cubicBezTo>
                    <a:pt x="28050" y="62961"/>
                    <a:pt x="29156" y="67033"/>
                    <a:pt x="30493" y="71031"/>
                  </a:cubicBezTo>
                  <a:cubicBezTo>
                    <a:pt x="31974" y="75469"/>
                    <a:pt x="33761" y="79772"/>
                    <a:pt x="36210" y="83777"/>
                  </a:cubicBezTo>
                  <a:cubicBezTo>
                    <a:pt x="37531" y="85939"/>
                    <a:pt x="39015" y="87999"/>
                    <a:pt x="40651" y="89941"/>
                  </a:cubicBezTo>
                  <a:cubicBezTo>
                    <a:pt x="42078" y="91634"/>
                    <a:pt x="43646" y="93206"/>
                    <a:pt x="45343" y="94633"/>
                  </a:cubicBezTo>
                  <a:cubicBezTo>
                    <a:pt x="48033" y="96895"/>
                    <a:pt x="51012" y="98730"/>
                    <a:pt x="54130" y="100356"/>
                  </a:cubicBezTo>
                  <a:cubicBezTo>
                    <a:pt x="57472" y="102098"/>
                    <a:pt x="60962" y="103503"/>
                    <a:pt x="64478" y="104846"/>
                  </a:cubicBezTo>
                  <a:cubicBezTo>
                    <a:pt x="66930" y="105781"/>
                    <a:pt x="69395" y="106684"/>
                    <a:pt x="71751" y="107847"/>
                  </a:cubicBezTo>
                  <a:cubicBezTo>
                    <a:pt x="73374" y="108651"/>
                    <a:pt x="74932" y="109573"/>
                    <a:pt x="76247" y="110830"/>
                  </a:cubicBezTo>
                  <a:cubicBezTo>
                    <a:pt x="78001" y="112514"/>
                    <a:pt x="79110" y="114571"/>
                    <a:pt x="79621" y="116952"/>
                  </a:cubicBezTo>
                  <a:cubicBezTo>
                    <a:pt x="80228" y="119770"/>
                    <a:pt x="80071" y="122595"/>
                    <a:pt x="79682" y="125423"/>
                  </a:cubicBezTo>
                  <a:cubicBezTo>
                    <a:pt x="79306" y="128152"/>
                    <a:pt x="78670" y="130832"/>
                    <a:pt x="78185" y="133541"/>
                  </a:cubicBezTo>
                  <a:cubicBezTo>
                    <a:pt x="77661" y="136450"/>
                    <a:pt x="77343" y="139377"/>
                    <a:pt x="77500" y="142337"/>
                  </a:cubicBezTo>
                  <a:cubicBezTo>
                    <a:pt x="77609" y="144333"/>
                    <a:pt x="77902" y="146319"/>
                    <a:pt x="78381" y="148260"/>
                  </a:cubicBezTo>
                  <a:cubicBezTo>
                    <a:pt x="78429" y="148450"/>
                    <a:pt x="78461" y="148643"/>
                    <a:pt x="78612" y="148784"/>
                  </a:cubicBezTo>
                  <a:lnTo>
                    <a:pt x="88025" y="138850"/>
                  </a:lnTo>
                  <a:cubicBezTo>
                    <a:pt x="88234" y="137205"/>
                    <a:pt x="88150" y="135543"/>
                    <a:pt x="88321" y="133895"/>
                  </a:cubicBezTo>
                  <a:cubicBezTo>
                    <a:pt x="88607" y="131067"/>
                    <a:pt x="89082" y="128268"/>
                    <a:pt x="89474" y="125456"/>
                  </a:cubicBezTo>
                  <a:cubicBezTo>
                    <a:pt x="89940" y="122120"/>
                    <a:pt x="90191" y="118774"/>
                    <a:pt x="89928" y="115416"/>
                  </a:cubicBezTo>
                  <a:cubicBezTo>
                    <a:pt x="89654" y="111932"/>
                    <a:pt x="88796" y="108628"/>
                    <a:pt x="86473" y="105865"/>
                  </a:cubicBezTo>
                  <a:cubicBezTo>
                    <a:pt x="85072" y="104200"/>
                    <a:pt x="83269" y="103152"/>
                    <a:pt x="81263" y="102413"/>
                  </a:cubicBezTo>
                  <a:cubicBezTo>
                    <a:pt x="78638" y="101443"/>
                    <a:pt x="75880" y="101102"/>
                    <a:pt x="73129" y="100723"/>
                  </a:cubicBezTo>
                  <a:cubicBezTo>
                    <a:pt x="69099" y="100160"/>
                    <a:pt x="65076" y="99550"/>
                    <a:pt x="61165" y="98402"/>
                  </a:cubicBezTo>
                  <a:cubicBezTo>
                    <a:pt x="57199" y="97242"/>
                    <a:pt x="53403" y="95561"/>
                    <a:pt x="49878" y="93405"/>
                  </a:cubicBezTo>
                  <a:cubicBezTo>
                    <a:pt x="47278" y="91811"/>
                    <a:pt x="44993" y="89835"/>
                    <a:pt x="42914" y="87643"/>
                  </a:cubicBezTo>
                  <a:cubicBezTo>
                    <a:pt x="40834" y="85448"/>
                    <a:pt x="39096" y="82989"/>
                    <a:pt x="37566" y="80370"/>
                  </a:cubicBezTo>
                  <a:cubicBezTo>
                    <a:pt x="35837" y="77410"/>
                    <a:pt x="34449" y="74296"/>
                    <a:pt x="33298" y="71076"/>
                  </a:cubicBezTo>
                  <a:cubicBezTo>
                    <a:pt x="32119" y="67782"/>
                    <a:pt x="31129" y="64420"/>
                    <a:pt x="30152" y="61059"/>
                  </a:cubicBezTo>
                  <a:cubicBezTo>
                    <a:pt x="29201" y="57778"/>
                    <a:pt x="28220" y="54506"/>
                    <a:pt x="27134" y="51267"/>
                  </a:cubicBezTo>
                  <a:cubicBezTo>
                    <a:pt x="25534" y="46472"/>
                    <a:pt x="23647" y="41796"/>
                    <a:pt x="21517" y="37210"/>
                  </a:cubicBezTo>
                  <a:cubicBezTo>
                    <a:pt x="20485" y="34989"/>
                    <a:pt x="19341" y="32823"/>
                    <a:pt x="18088" y="30721"/>
                  </a:cubicBezTo>
                  <a:cubicBezTo>
                    <a:pt x="17904" y="30403"/>
                    <a:pt x="17737" y="30078"/>
                    <a:pt x="17586" y="29744"/>
                  </a:cubicBezTo>
                  <a:cubicBezTo>
                    <a:pt x="14896" y="25435"/>
                    <a:pt x="12547" y="20945"/>
                    <a:pt x="10358" y="16362"/>
                  </a:cubicBezTo>
                  <a:cubicBezTo>
                    <a:pt x="8665" y="12808"/>
                    <a:pt x="6640" y="9440"/>
                    <a:pt x="4503" y="6136"/>
                  </a:cubicBezTo>
                  <a:cubicBezTo>
                    <a:pt x="4272" y="5773"/>
                    <a:pt x="4079" y="5390"/>
                    <a:pt x="3873" y="5014"/>
                  </a:cubicBezTo>
                  <a:cubicBezTo>
                    <a:pt x="3333" y="4179"/>
                    <a:pt x="2780" y="3353"/>
                    <a:pt x="2218" y="2537"/>
                  </a:cubicBezTo>
                  <a:cubicBezTo>
                    <a:pt x="1964" y="2151"/>
                    <a:pt x="1701" y="1772"/>
                    <a:pt x="1482" y="1360"/>
                  </a:cubicBezTo>
                  <a:cubicBezTo>
                    <a:pt x="1267" y="1071"/>
                    <a:pt x="1019" y="811"/>
                    <a:pt x="810" y="512"/>
                  </a:cubicBezTo>
                  <a:cubicBezTo>
                    <a:pt x="717" y="419"/>
                    <a:pt x="637" y="306"/>
                    <a:pt x="579" y="187"/>
                  </a:cubicBezTo>
                  <a:cubicBezTo>
                    <a:pt x="508" y="70"/>
                    <a:pt x="384" y="1"/>
                    <a:pt x="2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9"/>
            <p:cNvSpPr/>
            <p:nvPr/>
          </p:nvSpPr>
          <p:spPr>
            <a:xfrm rot="6728130">
              <a:off x="-9289" y="-939363"/>
              <a:ext cx="2650888" cy="3097265"/>
            </a:xfrm>
            <a:custGeom>
              <a:rect b="b" l="l" r="r" t="t"/>
              <a:pathLst>
                <a:path extrusionOk="0" h="123890" w="106035">
                  <a:moveTo>
                    <a:pt x="144" y="1"/>
                  </a:moveTo>
                  <a:cubicBezTo>
                    <a:pt x="103" y="1"/>
                    <a:pt x="56" y="10"/>
                    <a:pt x="0" y="32"/>
                  </a:cubicBezTo>
                  <a:cubicBezTo>
                    <a:pt x="540" y="861"/>
                    <a:pt x="1029" y="1719"/>
                    <a:pt x="1633" y="2503"/>
                  </a:cubicBezTo>
                  <a:cubicBezTo>
                    <a:pt x="3976" y="5977"/>
                    <a:pt x="6662" y="9201"/>
                    <a:pt x="9102" y="12604"/>
                  </a:cubicBezTo>
                  <a:cubicBezTo>
                    <a:pt x="11097" y="15387"/>
                    <a:pt x="12949" y="18264"/>
                    <a:pt x="14806" y="21137"/>
                  </a:cubicBezTo>
                  <a:cubicBezTo>
                    <a:pt x="16558" y="23846"/>
                    <a:pt x="18261" y="26587"/>
                    <a:pt x="19762" y="29451"/>
                  </a:cubicBezTo>
                  <a:cubicBezTo>
                    <a:pt x="21153" y="32102"/>
                    <a:pt x="22304" y="34866"/>
                    <a:pt x="23422" y="37639"/>
                  </a:cubicBezTo>
                  <a:cubicBezTo>
                    <a:pt x="26347" y="44893"/>
                    <a:pt x="28574" y="52381"/>
                    <a:pt x="30859" y="59849"/>
                  </a:cubicBezTo>
                  <a:cubicBezTo>
                    <a:pt x="32192" y="64213"/>
                    <a:pt x="33632" y="68539"/>
                    <a:pt x="35724" y="72617"/>
                  </a:cubicBezTo>
                  <a:cubicBezTo>
                    <a:pt x="37402" y="75889"/>
                    <a:pt x="39423" y="78913"/>
                    <a:pt x="41969" y="81587"/>
                  </a:cubicBezTo>
                  <a:cubicBezTo>
                    <a:pt x="48248" y="88185"/>
                    <a:pt x="56061" y="91305"/>
                    <a:pt x="65027" y="91803"/>
                  </a:cubicBezTo>
                  <a:cubicBezTo>
                    <a:pt x="65688" y="91841"/>
                    <a:pt x="66348" y="91858"/>
                    <a:pt x="67007" y="91858"/>
                  </a:cubicBezTo>
                  <a:cubicBezTo>
                    <a:pt x="69703" y="91858"/>
                    <a:pt x="72384" y="91565"/>
                    <a:pt x="75054" y="91128"/>
                  </a:cubicBezTo>
                  <a:cubicBezTo>
                    <a:pt x="77304" y="90759"/>
                    <a:pt x="79541" y="90309"/>
                    <a:pt x="81816" y="90103"/>
                  </a:cubicBezTo>
                  <a:cubicBezTo>
                    <a:pt x="82447" y="90047"/>
                    <a:pt x="83074" y="90013"/>
                    <a:pt x="83695" y="90013"/>
                  </a:cubicBezTo>
                  <a:cubicBezTo>
                    <a:pt x="85780" y="90013"/>
                    <a:pt x="87795" y="90390"/>
                    <a:pt x="89677" y="91524"/>
                  </a:cubicBezTo>
                  <a:cubicBezTo>
                    <a:pt x="91856" y="92835"/>
                    <a:pt x="93327" y="94770"/>
                    <a:pt x="94472" y="96977"/>
                  </a:cubicBezTo>
                  <a:cubicBezTo>
                    <a:pt x="95963" y="99860"/>
                    <a:pt x="96747" y="102961"/>
                    <a:pt x="97203" y="106153"/>
                  </a:cubicBezTo>
                  <a:cubicBezTo>
                    <a:pt x="97550" y="108582"/>
                    <a:pt x="97766" y="111028"/>
                    <a:pt x="97759" y="113483"/>
                  </a:cubicBezTo>
                  <a:cubicBezTo>
                    <a:pt x="97750" y="116646"/>
                    <a:pt x="97605" y="119805"/>
                    <a:pt x="97441" y="122961"/>
                  </a:cubicBezTo>
                  <a:cubicBezTo>
                    <a:pt x="97422" y="123288"/>
                    <a:pt x="97313" y="123661"/>
                    <a:pt x="97689" y="123889"/>
                  </a:cubicBezTo>
                  <a:lnTo>
                    <a:pt x="106035" y="115074"/>
                  </a:lnTo>
                  <a:cubicBezTo>
                    <a:pt x="105877" y="114955"/>
                    <a:pt x="105880" y="114778"/>
                    <a:pt x="105871" y="114605"/>
                  </a:cubicBezTo>
                  <a:cubicBezTo>
                    <a:pt x="105778" y="113126"/>
                    <a:pt x="105688" y="111645"/>
                    <a:pt x="105585" y="110167"/>
                  </a:cubicBezTo>
                  <a:cubicBezTo>
                    <a:pt x="105238" y="105156"/>
                    <a:pt x="104495" y="100211"/>
                    <a:pt x="103030" y="95396"/>
                  </a:cubicBezTo>
                  <a:cubicBezTo>
                    <a:pt x="101940" y="91819"/>
                    <a:pt x="100440" y="88426"/>
                    <a:pt x="98228" y="85386"/>
                  </a:cubicBezTo>
                  <a:cubicBezTo>
                    <a:pt x="96593" y="83133"/>
                    <a:pt x="94645" y="81221"/>
                    <a:pt x="92061" y="80051"/>
                  </a:cubicBezTo>
                  <a:cubicBezTo>
                    <a:pt x="90783" y="79473"/>
                    <a:pt x="89473" y="79200"/>
                    <a:pt x="88131" y="79200"/>
                  </a:cubicBezTo>
                  <a:cubicBezTo>
                    <a:pt x="87515" y="79200"/>
                    <a:pt x="86893" y="79257"/>
                    <a:pt x="86264" y="79369"/>
                  </a:cubicBezTo>
                  <a:cubicBezTo>
                    <a:pt x="84795" y="79633"/>
                    <a:pt x="83394" y="80112"/>
                    <a:pt x="82041" y="80735"/>
                  </a:cubicBezTo>
                  <a:cubicBezTo>
                    <a:pt x="79978" y="81696"/>
                    <a:pt x="77927" y="82692"/>
                    <a:pt x="75854" y="83637"/>
                  </a:cubicBezTo>
                  <a:cubicBezTo>
                    <a:pt x="72984" y="84945"/>
                    <a:pt x="69996" y="85842"/>
                    <a:pt x="66856" y="86250"/>
                  </a:cubicBezTo>
                  <a:cubicBezTo>
                    <a:pt x="65707" y="86400"/>
                    <a:pt x="64562" y="86474"/>
                    <a:pt x="63419" y="86474"/>
                  </a:cubicBezTo>
                  <a:cubicBezTo>
                    <a:pt x="61821" y="86474"/>
                    <a:pt x="60228" y="86330"/>
                    <a:pt x="58642" y="86051"/>
                  </a:cubicBezTo>
                  <a:cubicBezTo>
                    <a:pt x="56646" y="85700"/>
                    <a:pt x="54714" y="85112"/>
                    <a:pt x="52838" y="84338"/>
                  </a:cubicBezTo>
                  <a:cubicBezTo>
                    <a:pt x="50964" y="83563"/>
                    <a:pt x="49206" y="82583"/>
                    <a:pt x="47541" y="81426"/>
                  </a:cubicBezTo>
                  <a:cubicBezTo>
                    <a:pt x="46108" y="80427"/>
                    <a:pt x="44822" y="79260"/>
                    <a:pt x="43604" y="78013"/>
                  </a:cubicBezTo>
                  <a:cubicBezTo>
                    <a:pt x="41213" y="75561"/>
                    <a:pt x="39333" y="72749"/>
                    <a:pt x="37784" y="69709"/>
                  </a:cubicBezTo>
                  <a:cubicBezTo>
                    <a:pt x="36775" y="67736"/>
                    <a:pt x="35924" y="65692"/>
                    <a:pt x="35133" y="63622"/>
                  </a:cubicBezTo>
                  <a:cubicBezTo>
                    <a:pt x="33777" y="60087"/>
                    <a:pt x="32652" y="56475"/>
                    <a:pt x="31495" y="52872"/>
                  </a:cubicBezTo>
                  <a:cubicBezTo>
                    <a:pt x="29972" y="48145"/>
                    <a:pt x="28442" y="43421"/>
                    <a:pt x="26707" y="38767"/>
                  </a:cubicBezTo>
                  <a:cubicBezTo>
                    <a:pt x="25620" y="35865"/>
                    <a:pt x="24489" y="32986"/>
                    <a:pt x="23207" y="30164"/>
                  </a:cubicBezTo>
                  <a:cubicBezTo>
                    <a:pt x="21770" y="27002"/>
                    <a:pt x="19971" y="24051"/>
                    <a:pt x="17984" y="21207"/>
                  </a:cubicBezTo>
                  <a:cubicBezTo>
                    <a:pt x="16545" y="19147"/>
                    <a:pt x="15034" y="17142"/>
                    <a:pt x="13456" y="15188"/>
                  </a:cubicBezTo>
                  <a:cubicBezTo>
                    <a:pt x="12351" y="13819"/>
                    <a:pt x="11223" y="12466"/>
                    <a:pt x="10047" y="11155"/>
                  </a:cubicBezTo>
                  <a:cubicBezTo>
                    <a:pt x="8340" y="9249"/>
                    <a:pt x="6640" y="7343"/>
                    <a:pt x="4946" y="5431"/>
                  </a:cubicBezTo>
                  <a:cubicBezTo>
                    <a:pt x="3642" y="3950"/>
                    <a:pt x="2295" y="2503"/>
                    <a:pt x="1074" y="951"/>
                  </a:cubicBezTo>
                  <a:cubicBezTo>
                    <a:pt x="913" y="749"/>
                    <a:pt x="720" y="575"/>
                    <a:pt x="540" y="389"/>
                  </a:cubicBezTo>
                  <a:cubicBezTo>
                    <a:pt x="408" y="259"/>
                    <a:pt x="360" y="1"/>
                    <a:pt x="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9"/>
            <p:cNvSpPr/>
            <p:nvPr/>
          </p:nvSpPr>
          <p:spPr>
            <a:xfrm rot="6728130">
              <a:off x="-8295" y="-1172657"/>
              <a:ext cx="2410037" cy="3294766"/>
            </a:xfrm>
            <a:custGeom>
              <a:rect b="b" l="l" r="r" t="t"/>
              <a:pathLst>
                <a:path extrusionOk="0" h="131790" w="96401">
                  <a:moveTo>
                    <a:pt x="1" y="0"/>
                  </a:moveTo>
                  <a:cubicBezTo>
                    <a:pt x="419" y="897"/>
                    <a:pt x="994" y="1700"/>
                    <a:pt x="1518" y="2536"/>
                  </a:cubicBezTo>
                  <a:cubicBezTo>
                    <a:pt x="4108" y="6653"/>
                    <a:pt x="6335" y="10962"/>
                    <a:pt x="8418" y="15352"/>
                  </a:cubicBezTo>
                  <a:cubicBezTo>
                    <a:pt x="9681" y="18017"/>
                    <a:pt x="11166" y="20559"/>
                    <a:pt x="12692" y="23075"/>
                  </a:cubicBezTo>
                  <a:cubicBezTo>
                    <a:pt x="13036" y="23644"/>
                    <a:pt x="13325" y="24248"/>
                    <a:pt x="13746" y="24765"/>
                  </a:cubicBezTo>
                  <a:cubicBezTo>
                    <a:pt x="15176" y="27079"/>
                    <a:pt x="16475" y="29474"/>
                    <a:pt x="17638" y="31932"/>
                  </a:cubicBezTo>
                  <a:cubicBezTo>
                    <a:pt x="19553" y="35972"/>
                    <a:pt x="21253" y="40111"/>
                    <a:pt x="22732" y="44327"/>
                  </a:cubicBezTo>
                  <a:cubicBezTo>
                    <a:pt x="23966" y="47853"/>
                    <a:pt x="25049" y="51430"/>
                    <a:pt x="26097" y="55013"/>
                  </a:cubicBezTo>
                  <a:cubicBezTo>
                    <a:pt x="26833" y="57549"/>
                    <a:pt x="27581" y="60081"/>
                    <a:pt x="28391" y="62597"/>
                  </a:cubicBezTo>
                  <a:cubicBezTo>
                    <a:pt x="29471" y="65956"/>
                    <a:pt x="30683" y="69260"/>
                    <a:pt x="32261" y="72415"/>
                  </a:cubicBezTo>
                  <a:cubicBezTo>
                    <a:pt x="33900" y="75684"/>
                    <a:pt x="35870" y="78737"/>
                    <a:pt x="38267" y="81510"/>
                  </a:cubicBezTo>
                  <a:cubicBezTo>
                    <a:pt x="39591" y="83043"/>
                    <a:pt x="41057" y="84448"/>
                    <a:pt x="42602" y="85736"/>
                  </a:cubicBezTo>
                  <a:cubicBezTo>
                    <a:pt x="44839" y="87607"/>
                    <a:pt x="47339" y="89111"/>
                    <a:pt x="49975" y="90380"/>
                  </a:cubicBezTo>
                  <a:cubicBezTo>
                    <a:pt x="54734" y="92668"/>
                    <a:pt x="59777" y="93954"/>
                    <a:pt x="64989" y="94664"/>
                  </a:cubicBezTo>
                  <a:cubicBezTo>
                    <a:pt x="67997" y="95075"/>
                    <a:pt x="71025" y="95271"/>
                    <a:pt x="74036" y="95654"/>
                  </a:cubicBezTo>
                  <a:cubicBezTo>
                    <a:pt x="76199" y="95930"/>
                    <a:pt x="78326" y="96364"/>
                    <a:pt x="80306" y="97325"/>
                  </a:cubicBezTo>
                  <a:cubicBezTo>
                    <a:pt x="83459" y="98858"/>
                    <a:pt x="85377" y="101432"/>
                    <a:pt x="86419" y="104713"/>
                  </a:cubicBezTo>
                  <a:cubicBezTo>
                    <a:pt x="87351" y="107657"/>
                    <a:pt x="87553" y="110694"/>
                    <a:pt x="87489" y="113770"/>
                  </a:cubicBezTo>
                  <a:cubicBezTo>
                    <a:pt x="87405" y="117867"/>
                    <a:pt x="86721" y="121904"/>
                    <a:pt x="86255" y="125963"/>
                  </a:cubicBezTo>
                  <a:cubicBezTo>
                    <a:pt x="86062" y="127650"/>
                    <a:pt x="85888" y="129340"/>
                    <a:pt x="85898" y="131044"/>
                  </a:cubicBezTo>
                  <a:cubicBezTo>
                    <a:pt x="85901" y="131320"/>
                    <a:pt x="85776" y="131673"/>
                    <a:pt x="86203" y="131789"/>
                  </a:cubicBezTo>
                  <a:lnTo>
                    <a:pt x="96057" y="121383"/>
                  </a:lnTo>
                  <a:cubicBezTo>
                    <a:pt x="95912" y="120872"/>
                    <a:pt x="96050" y="120358"/>
                    <a:pt x="96069" y="119844"/>
                  </a:cubicBezTo>
                  <a:cubicBezTo>
                    <a:pt x="96137" y="117867"/>
                    <a:pt x="96259" y="115894"/>
                    <a:pt x="96314" y="113918"/>
                  </a:cubicBezTo>
                  <a:cubicBezTo>
                    <a:pt x="96400" y="110627"/>
                    <a:pt x="96307" y="107342"/>
                    <a:pt x="95864" y="104071"/>
                  </a:cubicBezTo>
                  <a:cubicBezTo>
                    <a:pt x="95517" y="101525"/>
                    <a:pt x="94957" y="99035"/>
                    <a:pt x="94051" y="96631"/>
                  </a:cubicBezTo>
                  <a:cubicBezTo>
                    <a:pt x="93248" y="94500"/>
                    <a:pt x="92171" y="92521"/>
                    <a:pt x="90625" y="90840"/>
                  </a:cubicBezTo>
                  <a:cubicBezTo>
                    <a:pt x="88713" y="88754"/>
                    <a:pt x="86329" y="87587"/>
                    <a:pt x="83507" y="87337"/>
                  </a:cubicBezTo>
                  <a:cubicBezTo>
                    <a:pt x="83034" y="87295"/>
                    <a:pt x="82562" y="87276"/>
                    <a:pt x="82091" y="87276"/>
                  </a:cubicBezTo>
                  <a:cubicBezTo>
                    <a:pt x="80735" y="87276"/>
                    <a:pt x="79386" y="87431"/>
                    <a:pt x="78044" y="87629"/>
                  </a:cubicBezTo>
                  <a:cubicBezTo>
                    <a:pt x="75428" y="88018"/>
                    <a:pt x="72834" y="88536"/>
                    <a:pt x="70202" y="88831"/>
                  </a:cubicBezTo>
                  <a:cubicBezTo>
                    <a:pt x="68514" y="89021"/>
                    <a:pt x="66836" y="89122"/>
                    <a:pt x="65168" y="89122"/>
                  </a:cubicBezTo>
                  <a:cubicBezTo>
                    <a:pt x="61096" y="89122"/>
                    <a:pt x="57086" y="88518"/>
                    <a:pt x="53153" y="87118"/>
                  </a:cubicBezTo>
                  <a:cubicBezTo>
                    <a:pt x="50180" y="86058"/>
                    <a:pt x="47391" y="84637"/>
                    <a:pt x="44833" y="82783"/>
                  </a:cubicBezTo>
                  <a:cubicBezTo>
                    <a:pt x="43547" y="81851"/>
                    <a:pt x="42297" y="80858"/>
                    <a:pt x="41195" y="79707"/>
                  </a:cubicBezTo>
                  <a:cubicBezTo>
                    <a:pt x="39456" y="77888"/>
                    <a:pt x="37852" y="75957"/>
                    <a:pt x="36487" y="73833"/>
                  </a:cubicBezTo>
                  <a:cubicBezTo>
                    <a:pt x="34838" y="71275"/>
                    <a:pt x="33504" y="68562"/>
                    <a:pt x="32367" y="65744"/>
                  </a:cubicBezTo>
                  <a:cubicBezTo>
                    <a:pt x="30920" y="62170"/>
                    <a:pt x="29799" y="58490"/>
                    <a:pt x="28684" y="54804"/>
                  </a:cubicBezTo>
                  <a:cubicBezTo>
                    <a:pt x="26878" y="48836"/>
                    <a:pt x="25036" y="42878"/>
                    <a:pt x="22783" y="37058"/>
                  </a:cubicBezTo>
                  <a:cubicBezTo>
                    <a:pt x="21215" y="33005"/>
                    <a:pt x="19579" y="28982"/>
                    <a:pt x="17439" y="25186"/>
                  </a:cubicBezTo>
                  <a:cubicBezTo>
                    <a:pt x="16234" y="23052"/>
                    <a:pt x="14958" y="20960"/>
                    <a:pt x="13611" y="18913"/>
                  </a:cubicBezTo>
                  <a:cubicBezTo>
                    <a:pt x="12512" y="17245"/>
                    <a:pt x="11445" y="15555"/>
                    <a:pt x="10349" y="13887"/>
                  </a:cubicBezTo>
                  <a:cubicBezTo>
                    <a:pt x="8617" y="11245"/>
                    <a:pt x="6759" y="8690"/>
                    <a:pt x="4841" y="6184"/>
                  </a:cubicBezTo>
                  <a:cubicBezTo>
                    <a:pt x="3404" y="4310"/>
                    <a:pt x="1971" y="2433"/>
                    <a:pt x="538" y="553"/>
                  </a:cubicBezTo>
                  <a:cubicBezTo>
                    <a:pt x="380" y="351"/>
                    <a:pt x="181" y="184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9"/>
            <p:cNvSpPr/>
            <p:nvPr/>
          </p:nvSpPr>
          <p:spPr>
            <a:xfrm rot="6728130">
              <a:off x="-62572" y="-954180"/>
              <a:ext cx="1851059" cy="2724814"/>
            </a:xfrm>
            <a:custGeom>
              <a:rect b="b" l="l" r="r" t="t"/>
              <a:pathLst>
                <a:path extrusionOk="0" h="108992" w="74042">
                  <a:moveTo>
                    <a:pt x="0" y="1"/>
                  </a:moveTo>
                  <a:lnTo>
                    <a:pt x="0" y="1"/>
                  </a:lnTo>
                  <a:cubicBezTo>
                    <a:pt x="286" y="746"/>
                    <a:pt x="746" y="1399"/>
                    <a:pt x="1138" y="2090"/>
                  </a:cubicBezTo>
                  <a:cubicBezTo>
                    <a:pt x="3490" y="6255"/>
                    <a:pt x="5409" y="10622"/>
                    <a:pt x="7176" y="15060"/>
                  </a:cubicBezTo>
                  <a:cubicBezTo>
                    <a:pt x="9169" y="20061"/>
                    <a:pt x="10760" y="25196"/>
                    <a:pt x="12267" y="30358"/>
                  </a:cubicBezTo>
                  <a:cubicBezTo>
                    <a:pt x="13437" y="34362"/>
                    <a:pt x="14587" y="38373"/>
                    <a:pt x="16053" y="42284"/>
                  </a:cubicBezTo>
                  <a:cubicBezTo>
                    <a:pt x="17785" y="46921"/>
                    <a:pt x="20022" y="51292"/>
                    <a:pt x="23059" y="55222"/>
                  </a:cubicBezTo>
                  <a:cubicBezTo>
                    <a:pt x="26517" y="59702"/>
                    <a:pt x="30788" y="63202"/>
                    <a:pt x="35869" y="65712"/>
                  </a:cubicBezTo>
                  <a:cubicBezTo>
                    <a:pt x="40676" y="68100"/>
                    <a:pt x="45764" y="69546"/>
                    <a:pt x="51038" y="70388"/>
                  </a:cubicBezTo>
                  <a:cubicBezTo>
                    <a:pt x="53756" y="70822"/>
                    <a:pt x="56485" y="71198"/>
                    <a:pt x="59204" y="71622"/>
                  </a:cubicBezTo>
                  <a:cubicBezTo>
                    <a:pt x="60627" y="71844"/>
                    <a:pt x="62032" y="72181"/>
                    <a:pt x="63401" y="72634"/>
                  </a:cubicBezTo>
                  <a:cubicBezTo>
                    <a:pt x="67563" y="74016"/>
                    <a:pt x="70195" y="76851"/>
                    <a:pt x="71445" y="81022"/>
                  </a:cubicBezTo>
                  <a:cubicBezTo>
                    <a:pt x="72284" y="83821"/>
                    <a:pt x="72448" y="86688"/>
                    <a:pt x="72354" y="89583"/>
                  </a:cubicBezTo>
                  <a:cubicBezTo>
                    <a:pt x="72248" y="92816"/>
                    <a:pt x="71763" y="96008"/>
                    <a:pt x="71287" y="99199"/>
                  </a:cubicBezTo>
                  <a:cubicBezTo>
                    <a:pt x="70857" y="102091"/>
                    <a:pt x="70455" y="104990"/>
                    <a:pt x="70468" y="107927"/>
                  </a:cubicBezTo>
                  <a:cubicBezTo>
                    <a:pt x="70468" y="108281"/>
                    <a:pt x="70362" y="108660"/>
                    <a:pt x="70587" y="108991"/>
                  </a:cubicBezTo>
                  <a:lnTo>
                    <a:pt x="72454" y="107024"/>
                  </a:lnTo>
                  <a:cubicBezTo>
                    <a:pt x="72370" y="106925"/>
                    <a:pt x="72325" y="106799"/>
                    <a:pt x="72335" y="106671"/>
                  </a:cubicBezTo>
                  <a:cubicBezTo>
                    <a:pt x="72409" y="103640"/>
                    <a:pt x="72775" y="100635"/>
                    <a:pt x="73187" y="97637"/>
                  </a:cubicBezTo>
                  <a:cubicBezTo>
                    <a:pt x="73505" y="95342"/>
                    <a:pt x="73756" y="93038"/>
                    <a:pt x="73900" y="90724"/>
                  </a:cubicBezTo>
                  <a:cubicBezTo>
                    <a:pt x="74009" y="88941"/>
                    <a:pt x="74042" y="87154"/>
                    <a:pt x="73903" y="85380"/>
                  </a:cubicBezTo>
                  <a:cubicBezTo>
                    <a:pt x="73694" y="82622"/>
                    <a:pt x="73180" y="79923"/>
                    <a:pt x="71882" y="77442"/>
                  </a:cubicBezTo>
                  <a:cubicBezTo>
                    <a:pt x="71342" y="76417"/>
                    <a:pt x="70658" y="75494"/>
                    <a:pt x="69844" y="74646"/>
                  </a:cubicBezTo>
                  <a:cubicBezTo>
                    <a:pt x="67980" y="72692"/>
                    <a:pt x="65634" y="71734"/>
                    <a:pt x="63083" y="71149"/>
                  </a:cubicBezTo>
                  <a:cubicBezTo>
                    <a:pt x="60814" y="70629"/>
                    <a:pt x="58500" y="70465"/>
                    <a:pt x="56192" y="70237"/>
                  </a:cubicBezTo>
                  <a:cubicBezTo>
                    <a:pt x="54078" y="70031"/>
                    <a:pt x="51966" y="69790"/>
                    <a:pt x="49865" y="69465"/>
                  </a:cubicBezTo>
                  <a:cubicBezTo>
                    <a:pt x="47207" y="69051"/>
                    <a:pt x="44581" y="68492"/>
                    <a:pt x="42020" y="67669"/>
                  </a:cubicBezTo>
                  <a:cubicBezTo>
                    <a:pt x="39520" y="66872"/>
                    <a:pt x="37096" y="65850"/>
                    <a:pt x="34779" y="64622"/>
                  </a:cubicBezTo>
                  <a:cubicBezTo>
                    <a:pt x="33115" y="63732"/>
                    <a:pt x="31514" y="62723"/>
                    <a:pt x="29994" y="61608"/>
                  </a:cubicBezTo>
                  <a:cubicBezTo>
                    <a:pt x="29409" y="61180"/>
                    <a:pt x="28815" y="60753"/>
                    <a:pt x="28294" y="60232"/>
                  </a:cubicBezTo>
                  <a:cubicBezTo>
                    <a:pt x="27532" y="59471"/>
                    <a:pt x="26738" y="58748"/>
                    <a:pt x="25954" y="58008"/>
                  </a:cubicBezTo>
                  <a:cubicBezTo>
                    <a:pt x="24855" y="56980"/>
                    <a:pt x="23910" y="55810"/>
                    <a:pt x="23001" y="54618"/>
                  </a:cubicBezTo>
                  <a:cubicBezTo>
                    <a:pt x="21452" y="52584"/>
                    <a:pt x="20089" y="50414"/>
                    <a:pt x="18926" y="48139"/>
                  </a:cubicBezTo>
                  <a:cubicBezTo>
                    <a:pt x="18016" y="46359"/>
                    <a:pt x="17178" y="44543"/>
                    <a:pt x="16474" y="42673"/>
                  </a:cubicBezTo>
                  <a:cubicBezTo>
                    <a:pt x="15343" y="39671"/>
                    <a:pt x="14350" y="36628"/>
                    <a:pt x="13456" y="33552"/>
                  </a:cubicBezTo>
                  <a:cubicBezTo>
                    <a:pt x="12633" y="30727"/>
                    <a:pt x="11791" y="27905"/>
                    <a:pt x="10930" y="25093"/>
                  </a:cubicBezTo>
                  <a:cubicBezTo>
                    <a:pt x="10480" y="23634"/>
                    <a:pt x="9950" y="22201"/>
                    <a:pt x="9494" y="20745"/>
                  </a:cubicBezTo>
                  <a:cubicBezTo>
                    <a:pt x="9079" y="19434"/>
                    <a:pt x="8613" y="18136"/>
                    <a:pt x="8118" y="16853"/>
                  </a:cubicBezTo>
                  <a:cubicBezTo>
                    <a:pt x="7212" y="14507"/>
                    <a:pt x="6254" y="12184"/>
                    <a:pt x="5245" y="9883"/>
                  </a:cubicBezTo>
                  <a:cubicBezTo>
                    <a:pt x="4461" y="8090"/>
                    <a:pt x="3616" y="6325"/>
                    <a:pt x="2716" y="4590"/>
                  </a:cubicBezTo>
                  <a:cubicBezTo>
                    <a:pt x="1967" y="3144"/>
                    <a:pt x="1119" y="1742"/>
                    <a:pt x="305" y="325"/>
                  </a:cubicBezTo>
                  <a:cubicBezTo>
                    <a:pt x="235" y="200"/>
                    <a:pt x="103" y="107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10"/>
          <p:cNvSpPr txBox="1"/>
          <p:nvPr>
            <p:ph type="ctrTitle"/>
          </p:nvPr>
        </p:nvSpPr>
        <p:spPr>
          <a:xfrm>
            <a:off x="720000" y="401240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 txBox="1"/>
          <p:nvPr>
            <p:ph hasCustomPrompt="1" type="title"/>
          </p:nvPr>
        </p:nvSpPr>
        <p:spPr>
          <a:xfrm>
            <a:off x="998550" y="1706761"/>
            <a:ext cx="7146900" cy="12528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4" name="Google Shape;104;p11"/>
          <p:cNvSpPr txBox="1"/>
          <p:nvPr>
            <p:ph idx="1" type="subTitle"/>
          </p:nvPr>
        </p:nvSpPr>
        <p:spPr>
          <a:xfrm>
            <a:off x="2391150" y="2959561"/>
            <a:ext cx="43617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05" name="Google Shape;105;p11"/>
          <p:cNvGrpSpPr/>
          <p:nvPr/>
        </p:nvGrpSpPr>
        <p:grpSpPr>
          <a:xfrm>
            <a:off x="3659627" y="3439114"/>
            <a:ext cx="5965316" cy="2470385"/>
            <a:chOff x="3862402" y="3315264"/>
            <a:chExt cx="5762477" cy="2386384"/>
          </a:xfrm>
        </p:grpSpPr>
        <p:sp>
          <p:nvSpPr>
            <p:cNvPr id="106" name="Google Shape;106;p11"/>
            <p:cNvSpPr/>
            <p:nvPr/>
          </p:nvSpPr>
          <p:spPr>
            <a:xfrm rot="-5180101">
              <a:off x="4631081" y="3244010"/>
              <a:ext cx="1641505" cy="3080234"/>
            </a:xfrm>
            <a:custGeom>
              <a:rect b="b" l="l" r="r" t="t"/>
              <a:pathLst>
                <a:path extrusionOk="0" h="105011" w="55962">
                  <a:moveTo>
                    <a:pt x="12138" y="1"/>
                  </a:moveTo>
                  <a:cubicBezTo>
                    <a:pt x="9699" y="1"/>
                    <a:pt x="7376" y="587"/>
                    <a:pt x="5541" y="2178"/>
                  </a:cubicBezTo>
                  <a:lnTo>
                    <a:pt x="0" y="5599"/>
                  </a:lnTo>
                  <a:cubicBezTo>
                    <a:pt x="7183" y="17238"/>
                    <a:pt x="10893" y="30768"/>
                    <a:pt x="12366" y="44364"/>
                  </a:cubicBezTo>
                  <a:cubicBezTo>
                    <a:pt x="13842" y="57961"/>
                    <a:pt x="13166" y="71695"/>
                    <a:pt x="12107" y="85331"/>
                  </a:cubicBezTo>
                  <a:cubicBezTo>
                    <a:pt x="11573" y="92195"/>
                    <a:pt x="11228" y="99944"/>
                    <a:pt x="15890" y="105011"/>
                  </a:cubicBezTo>
                  <a:cubicBezTo>
                    <a:pt x="17943" y="100602"/>
                    <a:pt x="19326" y="95911"/>
                    <a:pt x="19993" y="91093"/>
                  </a:cubicBezTo>
                  <a:cubicBezTo>
                    <a:pt x="20455" y="87747"/>
                    <a:pt x="20571" y="84329"/>
                    <a:pt x="21518" y="81087"/>
                  </a:cubicBezTo>
                  <a:cubicBezTo>
                    <a:pt x="22464" y="77844"/>
                    <a:pt x="24410" y="74688"/>
                    <a:pt x="27478" y="73277"/>
                  </a:cubicBezTo>
                  <a:cubicBezTo>
                    <a:pt x="28632" y="72748"/>
                    <a:pt x="29870" y="72507"/>
                    <a:pt x="31122" y="72507"/>
                  </a:cubicBezTo>
                  <a:cubicBezTo>
                    <a:pt x="33796" y="72507"/>
                    <a:pt x="36527" y="73607"/>
                    <a:pt x="38610" y="75344"/>
                  </a:cubicBezTo>
                  <a:cubicBezTo>
                    <a:pt x="41668" y="77895"/>
                    <a:pt x="43544" y="81588"/>
                    <a:pt x="44922" y="85323"/>
                  </a:cubicBezTo>
                  <a:cubicBezTo>
                    <a:pt x="45682" y="87389"/>
                    <a:pt x="46841" y="89910"/>
                    <a:pt x="49042" y="89932"/>
                  </a:cubicBezTo>
                  <a:cubicBezTo>
                    <a:pt x="49053" y="89932"/>
                    <a:pt x="49063" y="89932"/>
                    <a:pt x="49074" y="89932"/>
                  </a:cubicBezTo>
                  <a:cubicBezTo>
                    <a:pt x="51053" y="89932"/>
                    <a:pt x="52310" y="87831"/>
                    <a:pt x="53024" y="85979"/>
                  </a:cubicBezTo>
                  <a:cubicBezTo>
                    <a:pt x="54903" y="81106"/>
                    <a:pt x="55961" y="75855"/>
                    <a:pt x="55546" y="70649"/>
                  </a:cubicBezTo>
                  <a:cubicBezTo>
                    <a:pt x="55129" y="65445"/>
                    <a:pt x="53167" y="60287"/>
                    <a:pt x="49596" y="56477"/>
                  </a:cubicBezTo>
                  <a:cubicBezTo>
                    <a:pt x="46735" y="53426"/>
                    <a:pt x="42996" y="51359"/>
                    <a:pt x="39744" y="48726"/>
                  </a:cubicBezTo>
                  <a:cubicBezTo>
                    <a:pt x="36492" y="46092"/>
                    <a:pt x="33569" y="42517"/>
                    <a:pt x="33408" y="38337"/>
                  </a:cubicBezTo>
                  <a:cubicBezTo>
                    <a:pt x="33248" y="34197"/>
                    <a:pt x="35781" y="30512"/>
                    <a:pt x="37970" y="26996"/>
                  </a:cubicBezTo>
                  <a:cubicBezTo>
                    <a:pt x="40159" y="23481"/>
                    <a:pt x="42160" y="19268"/>
                    <a:pt x="40858" y="15337"/>
                  </a:cubicBezTo>
                  <a:cubicBezTo>
                    <a:pt x="39891" y="12422"/>
                    <a:pt x="37312" y="10372"/>
                    <a:pt x="34744" y="8688"/>
                  </a:cubicBezTo>
                  <a:cubicBezTo>
                    <a:pt x="29929" y="5530"/>
                    <a:pt x="24710" y="3036"/>
                    <a:pt x="19228" y="1274"/>
                  </a:cubicBezTo>
                  <a:cubicBezTo>
                    <a:pt x="16983" y="553"/>
                    <a:pt x="14506" y="1"/>
                    <a:pt x="121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1"/>
            <p:cNvSpPr/>
            <p:nvPr/>
          </p:nvSpPr>
          <p:spPr>
            <a:xfrm rot="-5180101">
              <a:off x="6723205" y="2535561"/>
              <a:ext cx="1946035" cy="3740567"/>
            </a:xfrm>
            <a:custGeom>
              <a:rect b="b" l="l" r="r" t="t"/>
              <a:pathLst>
                <a:path extrusionOk="0" h="127523" w="66344">
                  <a:moveTo>
                    <a:pt x="20762" y="0"/>
                  </a:moveTo>
                  <a:cubicBezTo>
                    <a:pt x="18076" y="0"/>
                    <a:pt x="15450" y="738"/>
                    <a:pt x="13275" y="2370"/>
                  </a:cubicBezTo>
                  <a:cubicBezTo>
                    <a:pt x="9904" y="4901"/>
                    <a:pt x="8142" y="9003"/>
                    <a:pt x="6785" y="12993"/>
                  </a:cubicBezTo>
                  <a:cubicBezTo>
                    <a:pt x="1027" y="29928"/>
                    <a:pt x="1" y="48443"/>
                    <a:pt x="3850" y="65909"/>
                  </a:cubicBezTo>
                  <a:cubicBezTo>
                    <a:pt x="5777" y="74649"/>
                    <a:pt x="8896" y="83140"/>
                    <a:pt x="10053" y="92018"/>
                  </a:cubicBezTo>
                  <a:cubicBezTo>
                    <a:pt x="11176" y="100625"/>
                    <a:pt x="10403" y="109470"/>
                    <a:pt x="7856" y="117766"/>
                  </a:cubicBezTo>
                  <a:lnTo>
                    <a:pt x="10182" y="111516"/>
                  </a:lnTo>
                  <a:cubicBezTo>
                    <a:pt x="11930" y="117449"/>
                    <a:pt x="16582" y="122316"/>
                    <a:pt x="22185" y="124941"/>
                  </a:cubicBezTo>
                  <a:cubicBezTo>
                    <a:pt x="25988" y="126721"/>
                    <a:pt x="30186" y="127523"/>
                    <a:pt x="34397" y="127523"/>
                  </a:cubicBezTo>
                  <a:cubicBezTo>
                    <a:pt x="36389" y="127523"/>
                    <a:pt x="38384" y="127343"/>
                    <a:pt x="40342" y="127003"/>
                  </a:cubicBezTo>
                  <a:cubicBezTo>
                    <a:pt x="47864" y="125697"/>
                    <a:pt x="55098" y="121932"/>
                    <a:pt x="59789" y="115908"/>
                  </a:cubicBezTo>
                  <a:cubicBezTo>
                    <a:pt x="64482" y="109885"/>
                    <a:pt x="66344" y="101520"/>
                    <a:pt x="63819" y="94315"/>
                  </a:cubicBezTo>
                  <a:cubicBezTo>
                    <a:pt x="60995" y="86258"/>
                    <a:pt x="53538" y="80884"/>
                    <a:pt x="48465" y="74016"/>
                  </a:cubicBezTo>
                  <a:cubicBezTo>
                    <a:pt x="42014" y="65282"/>
                    <a:pt x="39526" y="54136"/>
                    <a:pt x="39432" y="43278"/>
                  </a:cubicBezTo>
                  <a:cubicBezTo>
                    <a:pt x="39375" y="36473"/>
                    <a:pt x="40186" y="29656"/>
                    <a:pt x="39624" y="22874"/>
                  </a:cubicBezTo>
                  <a:cubicBezTo>
                    <a:pt x="39062" y="16094"/>
                    <a:pt x="36916" y="9110"/>
                    <a:pt x="31949" y="4457"/>
                  </a:cubicBezTo>
                  <a:cubicBezTo>
                    <a:pt x="28967" y="1664"/>
                    <a:pt x="24797" y="0"/>
                    <a:pt x="207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-5180101">
              <a:off x="4720607" y="4254792"/>
              <a:ext cx="603545" cy="1320549"/>
            </a:xfrm>
            <a:custGeom>
              <a:rect b="b" l="l" r="r" t="t"/>
              <a:pathLst>
                <a:path extrusionOk="0" h="45020" w="20576">
                  <a:moveTo>
                    <a:pt x="8874" y="1"/>
                  </a:moveTo>
                  <a:cubicBezTo>
                    <a:pt x="5099" y="1"/>
                    <a:pt x="1304" y="2414"/>
                    <a:pt x="0" y="6002"/>
                  </a:cubicBezTo>
                  <a:lnTo>
                    <a:pt x="3493" y="5141"/>
                  </a:lnTo>
                  <a:lnTo>
                    <a:pt x="3493" y="5141"/>
                  </a:lnTo>
                  <a:cubicBezTo>
                    <a:pt x="795" y="14413"/>
                    <a:pt x="7079" y="24093"/>
                    <a:pt x="6212" y="33710"/>
                  </a:cubicBezTo>
                  <a:cubicBezTo>
                    <a:pt x="5989" y="36178"/>
                    <a:pt x="5306" y="38747"/>
                    <a:pt x="6181" y="41065"/>
                  </a:cubicBezTo>
                  <a:cubicBezTo>
                    <a:pt x="7098" y="43493"/>
                    <a:pt x="9715" y="45020"/>
                    <a:pt x="12312" y="45020"/>
                  </a:cubicBezTo>
                  <a:cubicBezTo>
                    <a:pt x="12731" y="45020"/>
                    <a:pt x="13151" y="44980"/>
                    <a:pt x="13562" y="44897"/>
                  </a:cubicBezTo>
                  <a:cubicBezTo>
                    <a:pt x="16520" y="44305"/>
                    <a:pt x="18901" y="41805"/>
                    <a:pt x="19739" y="38906"/>
                  </a:cubicBezTo>
                  <a:cubicBezTo>
                    <a:pt x="20575" y="36010"/>
                    <a:pt x="19999" y="32819"/>
                    <a:pt x="18566" y="30166"/>
                  </a:cubicBezTo>
                  <a:cubicBezTo>
                    <a:pt x="16894" y="27071"/>
                    <a:pt x="14030" y="24326"/>
                    <a:pt x="14028" y="20811"/>
                  </a:cubicBezTo>
                  <a:cubicBezTo>
                    <a:pt x="14024" y="17485"/>
                    <a:pt x="16622" y="14750"/>
                    <a:pt x="17493" y="11541"/>
                  </a:cubicBezTo>
                  <a:cubicBezTo>
                    <a:pt x="18717" y="7024"/>
                    <a:pt x="15864" y="1797"/>
                    <a:pt x="11402" y="385"/>
                  </a:cubicBezTo>
                  <a:cubicBezTo>
                    <a:pt x="10580" y="124"/>
                    <a:pt x="9727" y="1"/>
                    <a:pt x="88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180101">
              <a:off x="7032582" y="2726777"/>
              <a:ext cx="1385491" cy="3198767"/>
            </a:xfrm>
            <a:custGeom>
              <a:rect b="b" l="l" r="r" t="t"/>
              <a:pathLst>
                <a:path extrusionOk="0" h="109052" w="47234">
                  <a:moveTo>
                    <a:pt x="1251" y="104352"/>
                  </a:moveTo>
                  <a:lnTo>
                    <a:pt x="1251" y="104352"/>
                  </a:lnTo>
                  <a:cubicBezTo>
                    <a:pt x="1323" y="104616"/>
                    <a:pt x="1435" y="104852"/>
                    <a:pt x="1581" y="105059"/>
                  </a:cubicBezTo>
                  <a:lnTo>
                    <a:pt x="1581" y="105059"/>
                  </a:lnTo>
                  <a:lnTo>
                    <a:pt x="1251" y="104352"/>
                  </a:lnTo>
                  <a:close/>
                  <a:moveTo>
                    <a:pt x="10833" y="0"/>
                  </a:moveTo>
                  <a:cubicBezTo>
                    <a:pt x="9853" y="0"/>
                    <a:pt x="8885" y="202"/>
                    <a:pt x="7999" y="646"/>
                  </a:cubicBezTo>
                  <a:cubicBezTo>
                    <a:pt x="5239" y="2028"/>
                    <a:pt x="3962" y="5263"/>
                    <a:pt x="3428" y="8303"/>
                  </a:cubicBezTo>
                  <a:cubicBezTo>
                    <a:pt x="2098" y="15888"/>
                    <a:pt x="3923" y="23619"/>
                    <a:pt x="4612" y="31290"/>
                  </a:cubicBezTo>
                  <a:cubicBezTo>
                    <a:pt x="5777" y="44270"/>
                    <a:pt x="3674" y="57286"/>
                    <a:pt x="2188" y="70235"/>
                  </a:cubicBezTo>
                  <a:cubicBezTo>
                    <a:pt x="824" y="82102"/>
                    <a:pt x="1" y="94299"/>
                    <a:pt x="2632" y="105899"/>
                  </a:cubicBezTo>
                  <a:lnTo>
                    <a:pt x="2632" y="105899"/>
                  </a:lnTo>
                  <a:cubicBezTo>
                    <a:pt x="3087" y="106103"/>
                    <a:pt x="3611" y="106203"/>
                    <a:pt x="4144" y="106203"/>
                  </a:cubicBezTo>
                  <a:cubicBezTo>
                    <a:pt x="5037" y="106203"/>
                    <a:pt x="5959" y="105923"/>
                    <a:pt x="6646" y="105374"/>
                  </a:cubicBezTo>
                  <a:cubicBezTo>
                    <a:pt x="8338" y="104017"/>
                    <a:pt x="8996" y="101787"/>
                    <a:pt x="9750" y="99753"/>
                  </a:cubicBezTo>
                  <a:cubicBezTo>
                    <a:pt x="10507" y="97717"/>
                    <a:pt x="11658" y="95554"/>
                    <a:pt x="13722" y="94884"/>
                  </a:cubicBezTo>
                  <a:cubicBezTo>
                    <a:pt x="14337" y="94684"/>
                    <a:pt x="14979" y="94637"/>
                    <a:pt x="15630" y="94637"/>
                  </a:cubicBezTo>
                  <a:cubicBezTo>
                    <a:pt x="16206" y="94637"/>
                    <a:pt x="16788" y="94674"/>
                    <a:pt x="17364" y="94674"/>
                  </a:cubicBezTo>
                  <a:cubicBezTo>
                    <a:pt x="18044" y="94674"/>
                    <a:pt x="18715" y="94622"/>
                    <a:pt x="19353" y="94397"/>
                  </a:cubicBezTo>
                  <a:cubicBezTo>
                    <a:pt x="22037" y="93453"/>
                    <a:pt x="22832" y="90058"/>
                    <a:pt x="22857" y="87213"/>
                  </a:cubicBezTo>
                  <a:cubicBezTo>
                    <a:pt x="22967" y="75153"/>
                    <a:pt x="16866" y="64048"/>
                    <a:pt x="13199" y="52560"/>
                  </a:cubicBezTo>
                  <a:cubicBezTo>
                    <a:pt x="9299" y="40335"/>
                    <a:pt x="8121" y="27249"/>
                    <a:pt x="9777" y="14525"/>
                  </a:cubicBezTo>
                  <a:cubicBezTo>
                    <a:pt x="9949" y="13208"/>
                    <a:pt x="10372" y="11635"/>
                    <a:pt x="11651" y="11285"/>
                  </a:cubicBezTo>
                  <a:cubicBezTo>
                    <a:pt x="11809" y="11242"/>
                    <a:pt x="11966" y="11222"/>
                    <a:pt x="12120" y="11222"/>
                  </a:cubicBezTo>
                  <a:cubicBezTo>
                    <a:pt x="13163" y="11222"/>
                    <a:pt x="14116" y="12134"/>
                    <a:pt x="14734" y="13047"/>
                  </a:cubicBezTo>
                  <a:cubicBezTo>
                    <a:pt x="17305" y="16857"/>
                    <a:pt x="17747" y="21730"/>
                    <a:pt x="17377" y="26311"/>
                  </a:cubicBezTo>
                  <a:cubicBezTo>
                    <a:pt x="17005" y="30891"/>
                    <a:pt x="15903" y="35401"/>
                    <a:pt x="15705" y="39991"/>
                  </a:cubicBezTo>
                  <a:cubicBezTo>
                    <a:pt x="15153" y="52738"/>
                    <a:pt x="21491" y="64645"/>
                    <a:pt x="27648" y="75819"/>
                  </a:cubicBezTo>
                  <a:lnTo>
                    <a:pt x="41419" y="100816"/>
                  </a:lnTo>
                  <a:cubicBezTo>
                    <a:pt x="41908" y="101706"/>
                    <a:pt x="42668" y="102723"/>
                    <a:pt x="43614" y="102723"/>
                  </a:cubicBezTo>
                  <a:cubicBezTo>
                    <a:pt x="43718" y="102723"/>
                    <a:pt x="43825" y="102710"/>
                    <a:pt x="43935" y="102684"/>
                  </a:cubicBezTo>
                  <a:cubicBezTo>
                    <a:pt x="44699" y="102500"/>
                    <a:pt x="45122" y="101691"/>
                    <a:pt x="45388" y="100951"/>
                  </a:cubicBezTo>
                  <a:cubicBezTo>
                    <a:pt x="47234" y="95789"/>
                    <a:pt x="46136" y="89948"/>
                    <a:pt x="43689" y="85044"/>
                  </a:cubicBezTo>
                  <a:cubicBezTo>
                    <a:pt x="41243" y="80138"/>
                    <a:pt x="37563" y="75979"/>
                    <a:pt x="33986" y="71825"/>
                  </a:cubicBezTo>
                  <a:cubicBezTo>
                    <a:pt x="30409" y="67674"/>
                    <a:pt x="26847" y="63383"/>
                    <a:pt x="24705" y="58337"/>
                  </a:cubicBezTo>
                  <a:cubicBezTo>
                    <a:pt x="18170" y="42937"/>
                    <a:pt x="26238" y="24473"/>
                    <a:pt x="20518" y="8750"/>
                  </a:cubicBezTo>
                  <a:cubicBezTo>
                    <a:pt x="19556" y="6105"/>
                    <a:pt x="18149" y="3520"/>
                    <a:pt x="15923" y="1799"/>
                  </a:cubicBezTo>
                  <a:cubicBezTo>
                    <a:pt x="14480" y="684"/>
                    <a:pt x="12636" y="0"/>
                    <a:pt x="10833" y="0"/>
                  </a:cubicBezTo>
                  <a:close/>
                  <a:moveTo>
                    <a:pt x="1581" y="105059"/>
                  </a:moveTo>
                  <a:lnTo>
                    <a:pt x="3438" y="109051"/>
                  </a:lnTo>
                  <a:cubicBezTo>
                    <a:pt x="3140" y="108006"/>
                    <a:pt x="2872" y="106955"/>
                    <a:pt x="2632" y="105899"/>
                  </a:cubicBezTo>
                  <a:lnTo>
                    <a:pt x="2632" y="105899"/>
                  </a:lnTo>
                  <a:cubicBezTo>
                    <a:pt x="2207" y="105710"/>
                    <a:pt x="1841" y="105430"/>
                    <a:pt x="1581" y="105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rot="-5180101">
              <a:off x="6793160" y="3922007"/>
              <a:ext cx="409423" cy="2134995"/>
            </a:xfrm>
            <a:custGeom>
              <a:rect b="b" l="l" r="r" t="t"/>
              <a:pathLst>
                <a:path extrusionOk="0" h="72786" w="13958">
                  <a:moveTo>
                    <a:pt x="11629" y="0"/>
                  </a:moveTo>
                  <a:cubicBezTo>
                    <a:pt x="11134" y="0"/>
                    <a:pt x="10622" y="162"/>
                    <a:pt x="10215" y="443"/>
                  </a:cubicBezTo>
                  <a:cubicBezTo>
                    <a:pt x="9401" y="1007"/>
                    <a:pt x="8910" y="1921"/>
                    <a:pt x="8471" y="2808"/>
                  </a:cubicBezTo>
                  <a:cubicBezTo>
                    <a:pt x="3228" y="13382"/>
                    <a:pt x="738" y="25186"/>
                    <a:pt x="213" y="36978"/>
                  </a:cubicBezTo>
                  <a:cubicBezTo>
                    <a:pt x="182" y="37634"/>
                    <a:pt x="160" y="38290"/>
                    <a:pt x="144" y="38947"/>
                  </a:cubicBezTo>
                  <a:cubicBezTo>
                    <a:pt x="1" y="44257"/>
                    <a:pt x="236" y="49571"/>
                    <a:pt x="745" y="54857"/>
                  </a:cubicBezTo>
                  <a:cubicBezTo>
                    <a:pt x="1004" y="57504"/>
                    <a:pt x="1323" y="60143"/>
                    <a:pt x="1703" y="62776"/>
                  </a:cubicBezTo>
                  <a:cubicBezTo>
                    <a:pt x="2034" y="65077"/>
                    <a:pt x="2245" y="67491"/>
                    <a:pt x="3110" y="69672"/>
                  </a:cubicBezTo>
                  <a:cubicBezTo>
                    <a:pt x="3511" y="70683"/>
                    <a:pt x="4427" y="72785"/>
                    <a:pt x="5798" y="72785"/>
                  </a:cubicBezTo>
                  <a:cubicBezTo>
                    <a:pt x="5894" y="72785"/>
                    <a:pt x="5993" y="72775"/>
                    <a:pt x="6094" y="72753"/>
                  </a:cubicBezTo>
                  <a:cubicBezTo>
                    <a:pt x="6963" y="72563"/>
                    <a:pt x="7537" y="71561"/>
                    <a:pt x="7731" y="70774"/>
                  </a:cubicBezTo>
                  <a:cubicBezTo>
                    <a:pt x="8027" y="69570"/>
                    <a:pt x="7778" y="68276"/>
                    <a:pt x="7629" y="67068"/>
                  </a:cubicBezTo>
                  <a:cubicBezTo>
                    <a:pt x="6981" y="61805"/>
                    <a:pt x="6124" y="56570"/>
                    <a:pt x="5403" y="51315"/>
                  </a:cubicBezTo>
                  <a:cubicBezTo>
                    <a:pt x="4688" y="46103"/>
                    <a:pt x="4103" y="40862"/>
                    <a:pt x="3993" y="35596"/>
                  </a:cubicBezTo>
                  <a:cubicBezTo>
                    <a:pt x="3764" y="24722"/>
                    <a:pt x="5746" y="13398"/>
                    <a:pt x="12120" y="4582"/>
                  </a:cubicBezTo>
                  <a:cubicBezTo>
                    <a:pt x="13001" y="3364"/>
                    <a:pt x="13957" y="1627"/>
                    <a:pt x="12935" y="525"/>
                  </a:cubicBezTo>
                  <a:cubicBezTo>
                    <a:pt x="12599" y="161"/>
                    <a:pt x="12123" y="0"/>
                    <a:pt x="116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180101">
              <a:off x="5487577" y="4174574"/>
              <a:ext cx="454331" cy="372229"/>
            </a:xfrm>
            <a:custGeom>
              <a:rect b="b" l="l" r="r" t="t"/>
              <a:pathLst>
                <a:path extrusionOk="0" h="12690" w="15489">
                  <a:moveTo>
                    <a:pt x="4656" y="1"/>
                  </a:moveTo>
                  <a:cubicBezTo>
                    <a:pt x="3661" y="1"/>
                    <a:pt x="2677" y="279"/>
                    <a:pt x="1756" y="982"/>
                  </a:cubicBezTo>
                  <a:cubicBezTo>
                    <a:pt x="1" y="2323"/>
                    <a:pt x="1033" y="4841"/>
                    <a:pt x="2543" y="5949"/>
                  </a:cubicBezTo>
                  <a:cubicBezTo>
                    <a:pt x="3698" y="6793"/>
                    <a:pt x="5121" y="7145"/>
                    <a:pt x="6466" y="7562"/>
                  </a:cubicBezTo>
                  <a:cubicBezTo>
                    <a:pt x="7948" y="8022"/>
                    <a:pt x="9491" y="8651"/>
                    <a:pt x="10360" y="9935"/>
                  </a:cubicBezTo>
                  <a:cubicBezTo>
                    <a:pt x="11040" y="10939"/>
                    <a:pt x="11410" y="12396"/>
                    <a:pt x="12594" y="12656"/>
                  </a:cubicBezTo>
                  <a:cubicBezTo>
                    <a:pt x="12701" y="12679"/>
                    <a:pt x="12806" y="12690"/>
                    <a:pt x="12909" y="12690"/>
                  </a:cubicBezTo>
                  <a:cubicBezTo>
                    <a:pt x="13930" y="12690"/>
                    <a:pt x="14772" y="11611"/>
                    <a:pt x="15024" y="10565"/>
                  </a:cubicBezTo>
                  <a:cubicBezTo>
                    <a:pt x="15488" y="8647"/>
                    <a:pt x="14814" y="6585"/>
                    <a:pt x="13612" y="5019"/>
                  </a:cubicBezTo>
                  <a:cubicBezTo>
                    <a:pt x="12410" y="3453"/>
                    <a:pt x="10734" y="2325"/>
                    <a:pt x="9007" y="1370"/>
                  </a:cubicBezTo>
                  <a:cubicBezTo>
                    <a:pt x="7642" y="616"/>
                    <a:pt x="6136" y="1"/>
                    <a:pt x="4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rot="-5180101">
              <a:off x="6647538" y="4485157"/>
              <a:ext cx="140385" cy="185323"/>
            </a:xfrm>
            <a:custGeom>
              <a:rect b="b" l="l" r="r" t="t"/>
              <a:pathLst>
                <a:path extrusionOk="0" h="6318" w="4786">
                  <a:moveTo>
                    <a:pt x="2314" y="0"/>
                  </a:moveTo>
                  <a:cubicBezTo>
                    <a:pt x="2283" y="0"/>
                    <a:pt x="2251" y="1"/>
                    <a:pt x="2219" y="3"/>
                  </a:cubicBezTo>
                  <a:cubicBezTo>
                    <a:pt x="951" y="72"/>
                    <a:pt x="1" y="1542"/>
                    <a:pt x="97" y="3286"/>
                  </a:cubicBezTo>
                  <a:cubicBezTo>
                    <a:pt x="193" y="4986"/>
                    <a:pt x="1247" y="6317"/>
                    <a:pt x="2475" y="6317"/>
                  </a:cubicBezTo>
                  <a:cubicBezTo>
                    <a:pt x="2506" y="6317"/>
                    <a:pt x="2537" y="6317"/>
                    <a:pt x="2568" y="6315"/>
                  </a:cubicBezTo>
                  <a:cubicBezTo>
                    <a:pt x="3835" y="6245"/>
                    <a:pt x="4786" y="4774"/>
                    <a:pt x="4688" y="3032"/>
                  </a:cubicBezTo>
                  <a:cubicBezTo>
                    <a:pt x="4594" y="1333"/>
                    <a:pt x="3541" y="0"/>
                    <a:pt x="23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180101">
              <a:off x="8711657" y="3757171"/>
              <a:ext cx="593543" cy="1107184"/>
            </a:xfrm>
            <a:custGeom>
              <a:rect b="b" l="l" r="r" t="t"/>
              <a:pathLst>
                <a:path extrusionOk="0" h="37746" w="20235">
                  <a:moveTo>
                    <a:pt x="9368" y="1"/>
                  </a:moveTo>
                  <a:cubicBezTo>
                    <a:pt x="9292" y="1"/>
                    <a:pt x="9214" y="5"/>
                    <a:pt x="9136" y="13"/>
                  </a:cubicBezTo>
                  <a:cubicBezTo>
                    <a:pt x="7607" y="174"/>
                    <a:pt x="6756" y="1998"/>
                    <a:pt x="6946" y="3523"/>
                  </a:cubicBezTo>
                  <a:cubicBezTo>
                    <a:pt x="7138" y="5047"/>
                    <a:pt x="8024" y="6380"/>
                    <a:pt x="8647" y="7784"/>
                  </a:cubicBezTo>
                  <a:cubicBezTo>
                    <a:pt x="10168" y="11212"/>
                    <a:pt x="10094" y="15308"/>
                    <a:pt x="8455" y="18681"/>
                  </a:cubicBezTo>
                  <a:cubicBezTo>
                    <a:pt x="6813" y="22052"/>
                    <a:pt x="3635" y="24635"/>
                    <a:pt x="1" y="25555"/>
                  </a:cubicBezTo>
                  <a:lnTo>
                    <a:pt x="15124" y="37746"/>
                  </a:lnTo>
                  <a:cubicBezTo>
                    <a:pt x="18436" y="35708"/>
                    <a:pt x="20069" y="31640"/>
                    <a:pt x="20153" y="27752"/>
                  </a:cubicBezTo>
                  <a:cubicBezTo>
                    <a:pt x="20235" y="23863"/>
                    <a:pt x="19002" y="20077"/>
                    <a:pt x="17702" y="16410"/>
                  </a:cubicBezTo>
                  <a:cubicBezTo>
                    <a:pt x="16144" y="12009"/>
                    <a:pt x="14472" y="7654"/>
                    <a:pt x="12686" y="3343"/>
                  </a:cubicBezTo>
                  <a:cubicBezTo>
                    <a:pt x="12048" y="1801"/>
                    <a:pt x="10976" y="1"/>
                    <a:pt x="93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rot="-5180101">
              <a:off x="7438578" y="4192406"/>
              <a:ext cx="78816" cy="133551"/>
            </a:xfrm>
            <a:custGeom>
              <a:rect b="b" l="l" r="r" t="t"/>
              <a:pathLst>
                <a:path extrusionOk="0" h="4553" w="2687">
                  <a:moveTo>
                    <a:pt x="1183" y="1"/>
                  </a:moveTo>
                  <a:cubicBezTo>
                    <a:pt x="1164" y="1"/>
                    <a:pt x="1146" y="1"/>
                    <a:pt x="1127" y="2"/>
                  </a:cubicBezTo>
                  <a:cubicBezTo>
                    <a:pt x="563" y="29"/>
                    <a:pt x="311" y="644"/>
                    <a:pt x="164" y="1102"/>
                  </a:cubicBezTo>
                  <a:cubicBezTo>
                    <a:pt x="17" y="1554"/>
                    <a:pt x="1" y="2020"/>
                    <a:pt x="7" y="2490"/>
                  </a:cubicBezTo>
                  <a:cubicBezTo>
                    <a:pt x="13" y="2925"/>
                    <a:pt x="31" y="3373"/>
                    <a:pt x="205" y="3771"/>
                  </a:cubicBezTo>
                  <a:cubicBezTo>
                    <a:pt x="379" y="4170"/>
                    <a:pt x="739" y="4517"/>
                    <a:pt x="1172" y="4550"/>
                  </a:cubicBezTo>
                  <a:cubicBezTo>
                    <a:pt x="1195" y="4552"/>
                    <a:pt x="1218" y="4553"/>
                    <a:pt x="1241" y="4553"/>
                  </a:cubicBezTo>
                  <a:cubicBezTo>
                    <a:pt x="1566" y="4553"/>
                    <a:pt x="1880" y="4379"/>
                    <a:pt x="2096" y="4133"/>
                  </a:cubicBezTo>
                  <a:cubicBezTo>
                    <a:pt x="2325" y="3869"/>
                    <a:pt x="2456" y="3532"/>
                    <a:pt x="2535" y="3191"/>
                  </a:cubicBezTo>
                  <a:cubicBezTo>
                    <a:pt x="2687" y="2531"/>
                    <a:pt x="2660" y="1842"/>
                    <a:pt x="2460" y="1194"/>
                  </a:cubicBezTo>
                  <a:cubicBezTo>
                    <a:pt x="2279" y="611"/>
                    <a:pt x="1853" y="1"/>
                    <a:pt x="11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180101">
              <a:off x="7759320" y="4040080"/>
              <a:ext cx="169219" cy="269888"/>
            </a:xfrm>
            <a:custGeom>
              <a:rect b="b" l="l" r="r" t="t"/>
              <a:pathLst>
                <a:path extrusionOk="0" h="9201" w="5769">
                  <a:moveTo>
                    <a:pt x="1095" y="0"/>
                  </a:moveTo>
                  <a:cubicBezTo>
                    <a:pt x="1073" y="0"/>
                    <a:pt x="1052" y="1"/>
                    <a:pt x="1031" y="1"/>
                  </a:cubicBezTo>
                  <a:cubicBezTo>
                    <a:pt x="730" y="12"/>
                    <a:pt x="403" y="85"/>
                    <a:pt x="215" y="341"/>
                  </a:cubicBezTo>
                  <a:cubicBezTo>
                    <a:pt x="0" y="629"/>
                    <a:pt x="47" y="1013"/>
                    <a:pt x="86" y="1346"/>
                  </a:cubicBezTo>
                  <a:cubicBezTo>
                    <a:pt x="195" y="2254"/>
                    <a:pt x="409" y="3145"/>
                    <a:pt x="724" y="4001"/>
                  </a:cubicBezTo>
                  <a:cubicBezTo>
                    <a:pt x="1039" y="4858"/>
                    <a:pt x="1452" y="5676"/>
                    <a:pt x="1954" y="6438"/>
                  </a:cubicBezTo>
                  <a:cubicBezTo>
                    <a:pt x="2457" y="7200"/>
                    <a:pt x="3048" y="7899"/>
                    <a:pt x="3714" y="8523"/>
                  </a:cubicBezTo>
                  <a:cubicBezTo>
                    <a:pt x="3800" y="8601"/>
                    <a:pt x="3884" y="8678"/>
                    <a:pt x="3972" y="8754"/>
                  </a:cubicBezTo>
                  <a:cubicBezTo>
                    <a:pt x="4227" y="8977"/>
                    <a:pt x="4532" y="9200"/>
                    <a:pt x="4862" y="9200"/>
                  </a:cubicBezTo>
                  <a:cubicBezTo>
                    <a:pt x="4895" y="9200"/>
                    <a:pt x="4928" y="9198"/>
                    <a:pt x="4961" y="9193"/>
                  </a:cubicBezTo>
                  <a:cubicBezTo>
                    <a:pt x="5550" y="9112"/>
                    <a:pt x="5769" y="8376"/>
                    <a:pt x="5767" y="7783"/>
                  </a:cubicBezTo>
                  <a:cubicBezTo>
                    <a:pt x="5758" y="5504"/>
                    <a:pt x="4450" y="3460"/>
                    <a:pt x="3179" y="1567"/>
                  </a:cubicBezTo>
                  <a:cubicBezTo>
                    <a:pt x="2679" y="823"/>
                    <a:pt x="2075" y="0"/>
                    <a:pt x="10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rot="-5180101">
              <a:off x="8167130" y="4993135"/>
              <a:ext cx="76000" cy="159833"/>
            </a:xfrm>
            <a:custGeom>
              <a:rect b="b" l="l" r="r" t="t"/>
              <a:pathLst>
                <a:path extrusionOk="0" h="5449" w="2591">
                  <a:moveTo>
                    <a:pt x="1168" y="0"/>
                  </a:moveTo>
                  <a:cubicBezTo>
                    <a:pt x="1141" y="0"/>
                    <a:pt x="1114" y="1"/>
                    <a:pt x="1088" y="4"/>
                  </a:cubicBezTo>
                  <a:cubicBezTo>
                    <a:pt x="806" y="26"/>
                    <a:pt x="697" y="208"/>
                    <a:pt x="612" y="453"/>
                  </a:cubicBezTo>
                  <a:cubicBezTo>
                    <a:pt x="332" y="1248"/>
                    <a:pt x="70" y="2011"/>
                    <a:pt x="27" y="2861"/>
                  </a:cubicBezTo>
                  <a:cubicBezTo>
                    <a:pt x="0" y="3362"/>
                    <a:pt x="37" y="3865"/>
                    <a:pt x="133" y="4357"/>
                  </a:cubicBezTo>
                  <a:cubicBezTo>
                    <a:pt x="227" y="4834"/>
                    <a:pt x="471" y="5379"/>
                    <a:pt x="951" y="5443"/>
                  </a:cubicBezTo>
                  <a:cubicBezTo>
                    <a:pt x="980" y="5447"/>
                    <a:pt x="1009" y="5449"/>
                    <a:pt x="1038" y="5449"/>
                  </a:cubicBezTo>
                  <a:cubicBezTo>
                    <a:pt x="1477" y="5449"/>
                    <a:pt x="1822" y="5005"/>
                    <a:pt x="2018" y="4590"/>
                  </a:cubicBezTo>
                  <a:cubicBezTo>
                    <a:pt x="2404" y="3761"/>
                    <a:pt x="2590" y="2853"/>
                    <a:pt x="2560" y="1937"/>
                  </a:cubicBezTo>
                  <a:cubicBezTo>
                    <a:pt x="2541" y="1406"/>
                    <a:pt x="2437" y="850"/>
                    <a:pt x="2091" y="445"/>
                  </a:cubicBezTo>
                  <a:cubicBezTo>
                    <a:pt x="1869" y="183"/>
                    <a:pt x="1517" y="0"/>
                    <a:pt x="1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" name="Google Shape;117;p11"/>
          <p:cNvGrpSpPr/>
          <p:nvPr/>
        </p:nvGrpSpPr>
        <p:grpSpPr>
          <a:xfrm>
            <a:off x="-1952925" y="-1948268"/>
            <a:ext cx="6184437" cy="3624883"/>
            <a:chOff x="-1634101" y="-1714435"/>
            <a:chExt cx="5700993" cy="3341522"/>
          </a:xfrm>
        </p:grpSpPr>
        <p:sp>
          <p:nvSpPr>
            <p:cNvPr id="118" name="Google Shape;118;p11"/>
            <p:cNvSpPr/>
            <p:nvPr/>
          </p:nvSpPr>
          <p:spPr>
            <a:xfrm rot="-6164404">
              <a:off x="56637" y="-2704567"/>
              <a:ext cx="2312332" cy="5290007"/>
            </a:xfrm>
            <a:custGeom>
              <a:rect b="b" l="l" r="r" t="t"/>
              <a:pathLst>
                <a:path extrusionOk="0" h="190917" w="87580">
                  <a:moveTo>
                    <a:pt x="50989" y="0"/>
                  </a:moveTo>
                  <a:cubicBezTo>
                    <a:pt x="50734" y="150"/>
                    <a:pt x="50474" y="268"/>
                    <a:pt x="50265" y="506"/>
                  </a:cubicBezTo>
                  <a:cubicBezTo>
                    <a:pt x="47011" y="4203"/>
                    <a:pt x="44042" y="8114"/>
                    <a:pt x="41423" y="12288"/>
                  </a:cubicBezTo>
                  <a:cubicBezTo>
                    <a:pt x="37741" y="18156"/>
                    <a:pt x="34240" y="24132"/>
                    <a:pt x="30750" y="30115"/>
                  </a:cubicBezTo>
                  <a:cubicBezTo>
                    <a:pt x="28931" y="33236"/>
                    <a:pt x="26933" y="36220"/>
                    <a:pt x="24353" y="38787"/>
                  </a:cubicBezTo>
                  <a:cubicBezTo>
                    <a:pt x="22604" y="40528"/>
                    <a:pt x="20772" y="42181"/>
                    <a:pt x="19049" y="43950"/>
                  </a:cubicBezTo>
                  <a:cubicBezTo>
                    <a:pt x="17786" y="45248"/>
                    <a:pt x="16484" y="46508"/>
                    <a:pt x="15306" y="47887"/>
                  </a:cubicBezTo>
                  <a:cubicBezTo>
                    <a:pt x="13013" y="50565"/>
                    <a:pt x="11172" y="53536"/>
                    <a:pt x="9696" y="56731"/>
                  </a:cubicBezTo>
                  <a:cubicBezTo>
                    <a:pt x="8551" y="59209"/>
                    <a:pt x="7595" y="61759"/>
                    <a:pt x="7009" y="64439"/>
                  </a:cubicBezTo>
                  <a:cubicBezTo>
                    <a:pt x="6125" y="68470"/>
                    <a:pt x="6095" y="72571"/>
                    <a:pt x="5957" y="76660"/>
                  </a:cubicBezTo>
                  <a:cubicBezTo>
                    <a:pt x="5864" y="79483"/>
                    <a:pt x="5898" y="82314"/>
                    <a:pt x="5957" y="85140"/>
                  </a:cubicBezTo>
                  <a:cubicBezTo>
                    <a:pt x="5986" y="86608"/>
                    <a:pt x="6036" y="88081"/>
                    <a:pt x="6219" y="89542"/>
                  </a:cubicBezTo>
                  <a:cubicBezTo>
                    <a:pt x="6732" y="93653"/>
                    <a:pt x="8138" y="97449"/>
                    <a:pt x="10217" y="101017"/>
                  </a:cubicBezTo>
                  <a:cubicBezTo>
                    <a:pt x="11039" y="102426"/>
                    <a:pt x="11862" y="103837"/>
                    <a:pt x="12459" y="105364"/>
                  </a:cubicBezTo>
                  <a:cubicBezTo>
                    <a:pt x="13255" y="107397"/>
                    <a:pt x="13094" y="109327"/>
                    <a:pt x="11918" y="111179"/>
                  </a:cubicBezTo>
                  <a:cubicBezTo>
                    <a:pt x="11129" y="112420"/>
                    <a:pt x="10095" y="113434"/>
                    <a:pt x="9004" y="114396"/>
                  </a:cubicBezTo>
                  <a:cubicBezTo>
                    <a:pt x="7377" y="115829"/>
                    <a:pt x="5685" y="117192"/>
                    <a:pt x="4204" y="118784"/>
                  </a:cubicBezTo>
                  <a:cubicBezTo>
                    <a:pt x="2841" y="120250"/>
                    <a:pt x="1785" y="121906"/>
                    <a:pt x="1244" y="123840"/>
                  </a:cubicBezTo>
                  <a:cubicBezTo>
                    <a:pt x="162" y="127703"/>
                    <a:pt x="1" y="131638"/>
                    <a:pt x="496" y="135603"/>
                  </a:cubicBezTo>
                  <a:cubicBezTo>
                    <a:pt x="862" y="138532"/>
                    <a:pt x="1517" y="141400"/>
                    <a:pt x="2378" y="144221"/>
                  </a:cubicBezTo>
                  <a:cubicBezTo>
                    <a:pt x="3460" y="147769"/>
                    <a:pt x="4718" y="151242"/>
                    <a:pt x="6557" y="154483"/>
                  </a:cubicBezTo>
                  <a:cubicBezTo>
                    <a:pt x="9362" y="159432"/>
                    <a:pt x="13312" y="162928"/>
                    <a:pt x="18924" y="164368"/>
                  </a:cubicBezTo>
                  <a:cubicBezTo>
                    <a:pt x="20737" y="164832"/>
                    <a:pt x="22573" y="165186"/>
                    <a:pt x="24373" y="165707"/>
                  </a:cubicBezTo>
                  <a:cubicBezTo>
                    <a:pt x="27398" y="166579"/>
                    <a:pt x="29376" y="168433"/>
                    <a:pt x="30124" y="171555"/>
                  </a:cubicBezTo>
                  <a:cubicBezTo>
                    <a:pt x="30687" y="173895"/>
                    <a:pt x="31040" y="176279"/>
                    <a:pt x="31588" y="178624"/>
                  </a:cubicBezTo>
                  <a:cubicBezTo>
                    <a:pt x="32574" y="182868"/>
                    <a:pt x="34371" y="186788"/>
                    <a:pt x="36347" y="190637"/>
                  </a:cubicBezTo>
                  <a:cubicBezTo>
                    <a:pt x="36399" y="190740"/>
                    <a:pt x="36467" y="190834"/>
                    <a:pt x="36546" y="190917"/>
                  </a:cubicBezTo>
                  <a:lnTo>
                    <a:pt x="44398" y="190917"/>
                  </a:lnTo>
                  <a:cubicBezTo>
                    <a:pt x="44413" y="190714"/>
                    <a:pt x="44289" y="190526"/>
                    <a:pt x="44206" y="190341"/>
                  </a:cubicBezTo>
                  <a:cubicBezTo>
                    <a:pt x="43759" y="189340"/>
                    <a:pt x="43287" y="188349"/>
                    <a:pt x="42947" y="187309"/>
                  </a:cubicBezTo>
                  <a:cubicBezTo>
                    <a:pt x="42352" y="185490"/>
                    <a:pt x="41852" y="183664"/>
                    <a:pt x="42131" y="181699"/>
                  </a:cubicBezTo>
                  <a:cubicBezTo>
                    <a:pt x="42509" y="179051"/>
                    <a:pt x="44417" y="177359"/>
                    <a:pt x="47080" y="177302"/>
                  </a:cubicBezTo>
                  <a:cubicBezTo>
                    <a:pt x="47161" y="177300"/>
                    <a:pt x="47241" y="177299"/>
                    <a:pt x="47322" y="177299"/>
                  </a:cubicBezTo>
                  <a:cubicBezTo>
                    <a:pt x="49268" y="177299"/>
                    <a:pt x="51096" y="177801"/>
                    <a:pt x="52889" y="178482"/>
                  </a:cubicBezTo>
                  <a:cubicBezTo>
                    <a:pt x="56483" y="179847"/>
                    <a:pt x="59770" y="181782"/>
                    <a:pt x="62915" y="183972"/>
                  </a:cubicBezTo>
                  <a:cubicBezTo>
                    <a:pt x="65474" y="185752"/>
                    <a:pt x="67830" y="187763"/>
                    <a:pt x="69865" y="190131"/>
                  </a:cubicBezTo>
                  <a:cubicBezTo>
                    <a:pt x="70096" y="190402"/>
                    <a:pt x="70307" y="190696"/>
                    <a:pt x="70584" y="190917"/>
                  </a:cubicBezTo>
                  <a:lnTo>
                    <a:pt x="77293" y="190917"/>
                  </a:lnTo>
                  <a:cubicBezTo>
                    <a:pt x="77261" y="190792"/>
                    <a:pt x="77167" y="190687"/>
                    <a:pt x="77080" y="190589"/>
                  </a:cubicBezTo>
                  <a:cubicBezTo>
                    <a:pt x="75898" y="189244"/>
                    <a:pt x="74700" y="187913"/>
                    <a:pt x="73470" y="186611"/>
                  </a:cubicBezTo>
                  <a:cubicBezTo>
                    <a:pt x="71193" y="184199"/>
                    <a:pt x="68591" y="182159"/>
                    <a:pt x="65923" y="180207"/>
                  </a:cubicBezTo>
                  <a:cubicBezTo>
                    <a:pt x="61328" y="176844"/>
                    <a:pt x="56516" y="173795"/>
                    <a:pt x="51907" y="170451"/>
                  </a:cubicBezTo>
                  <a:cubicBezTo>
                    <a:pt x="48638" y="168080"/>
                    <a:pt x="45359" y="165718"/>
                    <a:pt x="42511" y="162821"/>
                  </a:cubicBezTo>
                  <a:cubicBezTo>
                    <a:pt x="40681" y="160959"/>
                    <a:pt x="39449" y="158773"/>
                    <a:pt x="38779" y="156256"/>
                  </a:cubicBezTo>
                  <a:cubicBezTo>
                    <a:pt x="37874" y="152858"/>
                    <a:pt x="37680" y="149349"/>
                    <a:pt x="37130" y="145894"/>
                  </a:cubicBezTo>
                  <a:cubicBezTo>
                    <a:pt x="36794" y="143754"/>
                    <a:pt x="36556" y="141599"/>
                    <a:pt x="36120" y="139472"/>
                  </a:cubicBezTo>
                  <a:cubicBezTo>
                    <a:pt x="35455" y="136229"/>
                    <a:pt x="34406" y="133095"/>
                    <a:pt x="33516" y="129915"/>
                  </a:cubicBezTo>
                  <a:cubicBezTo>
                    <a:pt x="32674" y="126905"/>
                    <a:pt x="31863" y="123890"/>
                    <a:pt x="31479" y="120780"/>
                  </a:cubicBezTo>
                  <a:cubicBezTo>
                    <a:pt x="31309" y="119397"/>
                    <a:pt x="31213" y="118010"/>
                    <a:pt x="31112" y="116623"/>
                  </a:cubicBezTo>
                  <a:cubicBezTo>
                    <a:pt x="31008" y="115157"/>
                    <a:pt x="30877" y="113691"/>
                    <a:pt x="30811" y="112224"/>
                  </a:cubicBezTo>
                  <a:cubicBezTo>
                    <a:pt x="30694" y="109628"/>
                    <a:pt x="31261" y="107124"/>
                    <a:pt x="31967" y="104648"/>
                  </a:cubicBezTo>
                  <a:cubicBezTo>
                    <a:pt x="32807" y="101702"/>
                    <a:pt x="33721" y="98777"/>
                    <a:pt x="34456" y="95800"/>
                  </a:cubicBezTo>
                  <a:cubicBezTo>
                    <a:pt x="35800" y="90360"/>
                    <a:pt x="36474" y="84811"/>
                    <a:pt x="37121" y="79260"/>
                  </a:cubicBezTo>
                  <a:cubicBezTo>
                    <a:pt x="37538" y="75663"/>
                    <a:pt x="38096" y="72091"/>
                    <a:pt x="38742" y="68527"/>
                  </a:cubicBezTo>
                  <a:cubicBezTo>
                    <a:pt x="39590" y="63842"/>
                    <a:pt x="40810" y="59246"/>
                    <a:pt x="42062" y="54659"/>
                  </a:cubicBezTo>
                  <a:cubicBezTo>
                    <a:pt x="42570" y="52799"/>
                    <a:pt x="43030" y="50918"/>
                    <a:pt x="43687" y="49104"/>
                  </a:cubicBezTo>
                  <a:cubicBezTo>
                    <a:pt x="45050" y="45333"/>
                    <a:pt x="46821" y="41747"/>
                    <a:pt x="48601" y="38159"/>
                  </a:cubicBezTo>
                  <a:cubicBezTo>
                    <a:pt x="51170" y="32977"/>
                    <a:pt x="54025" y="27971"/>
                    <a:pt x="57563" y="23377"/>
                  </a:cubicBezTo>
                  <a:cubicBezTo>
                    <a:pt x="59474" y="20904"/>
                    <a:pt x="61541" y="18557"/>
                    <a:pt x="63755" y="16352"/>
                  </a:cubicBezTo>
                  <a:cubicBezTo>
                    <a:pt x="65572" y="14542"/>
                    <a:pt x="67485" y="12825"/>
                    <a:pt x="69472" y="11196"/>
                  </a:cubicBezTo>
                  <a:cubicBezTo>
                    <a:pt x="73117" y="8205"/>
                    <a:pt x="77008" y="5595"/>
                    <a:pt x="81180" y="3400"/>
                  </a:cubicBezTo>
                  <a:cubicBezTo>
                    <a:pt x="83100" y="2393"/>
                    <a:pt x="85047" y="1435"/>
                    <a:pt x="87032" y="558"/>
                  </a:cubicBezTo>
                  <a:cubicBezTo>
                    <a:pt x="87272" y="454"/>
                    <a:pt x="87580" y="373"/>
                    <a:pt x="87549" y="0"/>
                  </a:cubicBezTo>
                  <a:lnTo>
                    <a:pt x="78469" y="0"/>
                  </a:lnTo>
                  <a:cubicBezTo>
                    <a:pt x="77649" y="140"/>
                    <a:pt x="76966" y="593"/>
                    <a:pt x="76240" y="960"/>
                  </a:cubicBezTo>
                  <a:cubicBezTo>
                    <a:pt x="73208" y="2489"/>
                    <a:pt x="70368" y="4325"/>
                    <a:pt x="67653" y="6351"/>
                  </a:cubicBezTo>
                  <a:cubicBezTo>
                    <a:pt x="65470" y="7985"/>
                    <a:pt x="63356" y="9708"/>
                    <a:pt x="61343" y="11551"/>
                  </a:cubicBezTo>
                  <a:cubicBezTo>
                    <a:pt x="59301" y="13423"/>
                    <a:pt x="57338" y="15373"/>
                    <a:pt x="55545" y="17482"/>
                  </a:cubicBezTo>
                  <a:cubicBezTo>
                    <a:pt x="53504" y="19881"/>
                    <a:pt x="51700" y="22457"/>
                    <a:pt x="50005" y="25109"/>
                  </a:cubicBezTo>
                  <a:cubicBezTo>
                    <a:pt x="48217" y="27914"/>
                    <a:pt x="46587" y="30817"/>
                    <a:pt x="45126" y="33803"/>
                  </a:cubicBezTo>
                  <a:cubicBezTo>
                    <a:pt x="44136" y="35821"/>
                    <a:pt x="43194" y="37864"/>
                    <a:pt x="42249" y="39906"/>
                  </a:cubicBezTo>
                  <a:cubicBezTo>
                    <a:pt x="41156" y="42277"/>
                    <a:pt x="40114" y="44665"/>
                    <a:pt x="39479" y="47211"/>
                  </a:cubicBezTo>
                  <a:cubicBezTo>
                    <a:pt x="39108" y="48698"/>
                    <a:pt x="38753" y="50188"/>
                    <a:pt x="38382" y="51673"/>
                  </a:cubicBezTo>
                  <a:cubicBezTo>
                    <a:pt x="37082" y="56866"/>
                    <a:pt x="35717" y="62042"/>
                    <a:pt x="34910" y="67342"/>
                  </a:cubicBezTo>
                  <a:cubicBezTo>
                    <a:pt x="34397" y="70706"/>
                    <a:pt x="33926" y="74073"/>
                    <a:pt x="33538" y="77452"/>
                  </a:cubicBezTo>
                  <a:cubicBezTo>
                    <a:pt x="33254" y="79901"/>
                    <a:pt x="33064" y="82359"/>
                    <a:pt x="32707" y="84800"/>
                  </a:cubicBezTo>
                  <a:cubicBezTo>
                    <a:pt x="32035" y="89365"/>
                    <a:pt x="31043" y="93845"/>
                    <a:pt x="29032" y="98037"/>
                  </a:cubicBezTo>
                  <a:cubicBezTo>
                    <a:pt x="28067" y="100042"/>
                    <a:pt x="26901" y="101909"/>
                    <a:pt x="25204" y="103392"/>
                  </a:cubicBezTo>
                  <a:cubicBezTo>
                    <a:pt x="24595" y="103924"/>
                    <a:pt x="23919" y="104337"/>
                    <a:pt x="23140" y="104555"/>
                  </a:cubicBezTo>
                  <a:cubicBezTo>
                    <a:pt x="22839" y="104639"/>
                    <a:pt x="22547" y="104677"/>
                    <a:pt x="22262" y="104677"/>
                  </a:cubicBezTo>
                  <a:cubicBezTo>
                    <a:pt x="21357" y="104677"/>
                    <a:pt x="20530" y="104294"/>
                    <a:pt x="19746" y="103804"/>
                  </a:cubicBezTo>
                  <a:cubicBezTo>
                    <a:pt x="16034" y="101486"/>
                    <a:pt x="13214" y="98386"/>
                    <a:pt x="11521" y="94308"/>
                  </a:cubicBezTo>
                  <a:cubicBezTo>
                    <a:pt x="10154" y="91010"/>
                    <a:pt x="9818" y="87537"/>
                    <a:pt x="9774" y="84021"/>
                  </a:cubicBezTo>
                  <a:cubicBezTo>
                    <a:pt x="9731" y="80379"/>
                    <a:pt x="9857" y="76741"/>
                    <a:pt x="9990" y="73103"/>
                  </a:cubicBezTo>
                  <a:cubicBezTo>
                    <a:pt x="10075" y="70813"/>
                    <a:pt x="10252" y="68538"/>
                    <a:pt x="10658" y="66285"/>
                  </a:cubicBezTo>
                  <a:cubicBezTo>
                    <a:pt x="11210" y="63238"/>
                    <a:pt x="12387" y="60415"/>
                    <a:pt x="13812" y="57684"/>
                  </a:cubicBezTo>
                  <a:cubicBezTo>
                    <a:pt x="15934" y="53608"/>
                    <a:pt x="18610" y="49933"/>
                    <a:pt x="21899" y="46731"/>
                  </a:cubicBezTo>
                  <a:cubicBezTo>
                    <a:pt x="23867" y="44816"/>
                    <a:pt x="25947" y="43018"/>
                    <a:pt x="28085" y="41293"/>
                  </a:cubicBezTo>
                  <a:cubicBezTo>
                    <a:pt x="30489" y="39354"/>
                    <a:pt x="32576" y="37127"/>
                    <a:pt x="34240" y="34519"/>
                  </a:cubicBezTo>
                  <a:cubicBezTo>
                    <a:pt x="37089" y="30052"/>
                    <a:pt x="39536" y="25349"/>
                    <a:pt x="42282" y="20821"/>
                  </a:cubicBezTo>
                  <a:cubicBezTo>
                    <a:pt x="44400" y="17331"/>
                    <a:pt x="46470" y="13811"/>
                    <a:pt x="48945" y="10557"/>
                  </a:cubicBezTo>
                  <a:cubicBezTo>
                    <a:pt x="51451" y="7263"/>
                    <a:pt x="54003" y="4002"/>
                    <a:pt x="56599" y="779"/>
                  </a:cubicBezTo>
                  <a:cubicBezTo>
                    <a:pt x="56778" y="558"/>
                    <a:pt x="57055" y="351"/>
                    <a:pt x="568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rot="-6164404">
              <a:off x="-865993" y="-1281141"/>
              <a:ext cx="1819793" cy="2906918"/>
            </a:xfrm>
            <a:custGeom>
              <a:rect b="b" l="l" r="r" t="t"/>
              <a:pathLst>
                <a:path extrusionOk="0" h="104911" w="68925">
                  <a:moveTo>
                    <a:pt x="47298" y="0"/>
                  </a:moveTo>
                  <a:cubicBezTo>
                    <a:pt x="47209" y="148"/>
                    <a:pt x="47135" y="310"/>
                    <a:pt x="47026" y="445"/>
                  </a:cubicBezTo>
                  <a:cubicBezTo>
                    <a:pt x="46402" y="1219"/>
                    <a:pt x="45758" y="1978"/>
                    <a:pt x="45143" y="2759"/>
                  </a:cubicBezTo>
                  <a:cubicBezTo>
                    <a:pt x="44083" y="4101"/>
                    <a:pt x="43034" y="5451"/>
                    <a:pt x="41996" y="6807"/>
                  </a:cubicBezTo>
                  <a:cubicBezTo>
                    <a:pt x="40593" y="8639"/>
                    <a:pt x="39154" y="10445"/>
                    <a:pt x="37823" y="12328"/>
                  </a:cubicBezTo>
                  <a:cubicBezTo>
                    <a:pt x="35849" y="15126"/>
                    <a:pt x="34078" y="18055"/>
                    <a:pt x="32360" y="21017"/>
                  </a:cubicBezTo>
                  <a:cubicBezTo>
                    <a:pt x="30106" y="24909"/>
                    <a:pt x="27847" y="28793"/>
                    <a:pt x="25578" y="32676"/>
                  </a:cubicBezTo>
                  <a:cubicBezTo>
                    <a:pt x="24248" y="34953"/>
                    <a:pt x="22710" y="37079"/>
                    <a:pt x="20824" y="38929"/>
                  </a:cubicBezTo>
                  <a:cubicBezTo>
                    <a:pt x="19833" y="39902"/>
                    <a:pt x="18741" y="40770"/>
                    <a:pt x="17689" y="41681"/>
                  </a:cubicBezTo>
                  <a:cubicBezTo>
                    <a:pt x="16368" y="42829"/>
                    <a:pt x="15015" y="43939"/>
                    <a:pt x="13728" y="45123"/>
                  </a:cubicBezTo>
                  <a:cubicBezTo>
                    <a:pt x="12603" y="46159"/>
                    <a:pt x="11523" y="47250"/>
                    <a:pt x="10478" y="48369"/>
                  </a:cubicBezTo>
                  <a:cubicBezTo>
                    <a:pt x="9634" y="49265"/>
                    <a:pt x="8838" y="50207"/>
                    <a:pt x="8092" y="51189"/>
                  </a:cubicBezTo>
                  <a:cubicBezTo>
                    <a:pt x="5950" y="54024"/>
                    <a:pt x="4177" y="57082"/>
                    <a:pt x="2725" y="60332"/>
                  </a:cubicBezTo>
                  <a:cubicBezTo>
                    <a:pt x="1503" y="63065"/>
                    <a:pt x="792" y="65929"/>
                    <a:pt x="482" y="68893"/>
                  </a:cubicBezTo>
                  <a:cubicBezTo>
                    <a:pt x="306" y="70590"/>
                    <a:pt x="201" y="72296"/>
                    <a:pt x="122" y="74001"/>
                  </a:cubicBezTo>
                  <a:cubicBezTo>
                    <a:pt x="42" y="75770"/>
                    <a:pt x="3" y="77539"/>
                    <a:pt x="3" y="79310"/>
                  </a:cubicBezTo>
                  <a:cubicBezTo>
                    <a:pt x="0" y="81398"/>
                    <a:pt x="90" y="83485"/>
                    <a:pt x="88" y="85572"/>
                  </a:cubicBezTo>
                  <a:cubicBezTo>
                    <a:pt x="83" y="87252"/>
                    <a:pt x="238" y="88907"/>
                    <a:pt x="587" y="90545"/>
                  </a:cubicBezTo>
                  <a:cubicBezTo>
                    <a:pt x="1113" y="92997"/>
                    <a:pt x="1963" y="95318"/>
                    <a:pt x="3324" y="97440"/>
                  </a:cubicBezTo>
                  <a:cubicBezTo>
                    <a:pt x="4406" y="99137"/>
                    <a:pt x="5737" y="100661"/>
                    <a:pt x="7270" y="101963"/>
                  </a:cubicBezTo>
                  <a:cubicBezTo>
                    <a:pt x="8365" y="102890"/>
                    <a:pt x="9499" y="103754"/>
                    <a:pt x="10790" y="104404"/>
                  </a:cubicBezTo>
                  <a:cubicBezTo>
                    <a:pt x="11467" y="104745"/>
                    <a:pt x="12123" y="104911"/>
                    <a:pt x="12761" y="104911"/>
                  </a:cubicBezTo>
                  <a:cubicBezTo>
                    <a:pt x="13647" y="104911"/>
                    <a:pt x="14498" y="104590"/>
                    <a:pt x="15323" y="103970"/>
                  </a:cubicBezTo>
                  <a:cubicBezTo>
                    <a:pt x="16315" y="103222"/>
                    <a:pt x="17155" y="102321"/>
                    <a:pt x="17870" y="101307"/>
                  </a:cubicBezTo>
                  <a:cubicBezTo>
                    <a:pt x="19290" y="99289"/>
                    <a:pt x="20294" y="97058"/>
                    <a:pt x="21109" y="94744"/>
                  </a:cubicBezTo>
                  <a:cubicBezTo>
                    <a:pt x="21990" y="92244"/>
                    <a:pt x="22608" y="89671"/>
                    <a:pt x="23037" y="87058"/>
                  </a:cubicBezTo>
                  <a:cubicBezTo>
                    <a:pt x="23304" y="85431"/>
                    <a:pt x="23539" y="83799"/>
                    <a:pt x="23742" y="82165"/>
                  </a:cubicBezTo>
                  <a:cubicBezTo>
                    <a:pt x="23908" y="80826"/>
                    <a:pt x="23986" y="79476"/>
                    <a:pt x="24141" y="78137"/>
                  </a:cubicBezTo>
                  <a:cubicBezTo>
                    <a:pt x="24350" y="76342"/>
                    <a:pt x="24584" y="74551"/>
                    <a:pt x="24828" y="72763"/>
                  </a:cubicBezTo>
                  <a:cubicBezTo>
                    <a:pt x="25107" y="70736"/>
                    <a:pt x="25376" y="68708"/>
                    <a:pt x="25709" y="66690"/>
                  </a:cubicBezTo>
                  <a:cubicBezTo>
                    <a:pt x="26274" y="63296"/>
                    <a:pt x="26994" y="59935"/>
                    <a:pt x="27834" y="56598"/>
                  </a:cubicBezTo>
                  <a:cubicBezTo>
                    <a:pt x="28434" y="54205"/>
                    <a:pt x="29031" y="51813"/>
                    <a:pt x="29629" y="49420"/>
                  </a:cubicBezTo>
                  <a:cubicBezTo>
                    <a:pt x="30128" y="47413"/>
                    <a:pt x="30578" y="45383"/>
                    <a:pt x="31424" y="43487"/>
                  </a:cubicBezTo>
                  <a:cubicBezTo>
                    <a:pt x="32894" y="40200"/>
                    <a:pt x="34392" y="36927"/>
                    <a:pt x="35921" y="33666"/>
                  </a:cubicBezTo>
                  <a:cubicBezTo>
                    <a:pt x="36506" y="32425"/>
                    <a:pt x="37193" y="31232"/>
                    <a:pt x="37841" y="30021"/>
                  </a:cubicBezTo>
                  <a:cubicBezTo>
                    <a:pt x="39014" y="27827"/>
                    <a:pt x="40305" y="25698"/>
                    <a:pt x="41710" y="23646"/>
                  </a:cubicBezTo>
                  <a:cubicBezTo>
                    <a:pt x="43462" y="21085"/>
                    <a:pt x="45224" y="18529"/>
                    <a:pt x="47407" y="16300"/>
                  </a:cubicBezTo>
                  <a:cubicBezTo>
                    <a:pt x="48814" y="14864"/>
                    <a:pt x="50160" y="13362"/>
                    <a:pt x="51647" y="12014"/>
                  </a:cubicBezTo>
                  <a:cubicBezTo>
                    <a:pt x="53410" y="10413"/>
                    <a:pt x="55270" y="8912"/>
                    <a:pt x="57133" y="7425"/>
                  </a:cubicBezTo>
                  <a:cubicBezTo>
                    <a:pt x="60180" y="4984"/>
                    <a:pt x="63469" y="2864"/>
                    <a:pt x="66948" y="1095"/>
                  </a:cubicBezTo>
                  <a:cubicBezTo>
                    <a:pt x="67620" y="755"/>
                    <a:pt x="68265" y="366"/>
                    <a:pt x="689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6164404">
              <a:off x="633543" y="-2217497"/>
              <a:ext cx="1378766" cy="5290007"/>
            </a:xfrm>
            <a:custGeom>
              <a:rect b="b" l="l" r="r" t="t"/>
              <a:pathLst>
                <a:path extrusionOk="0" h="190917" w="52221">
                  <a:moveTo>
                    <a:pt x="50070" y="0"/>
                  </a:moveTo>
                  <a:cubicBezTo>
                    <a:pt x="49944" y="177"/>
                    <a:pt x="49830" y="364"/>
                    <a:pt x="49689" y="526"/>
                  </a:cubicBezTo>
                  <a:cubicBezTo>
                    <a:pt x="46681" y="3991"/>
                    <a:pt x="43948" y="7669"/>
                    <a:pt x="41553" y="11577"/>
                  </a:cubicBezTo>
                  <a:cubicBezTo>
                    <a:pt x="37852" y="17619"/>
                    <a:pt x="34198" y="23691"/>
                    <a:pt x="30595" y="29792"/>
                  </a:cubicBezTo>
                  <a:cubicBezTo>
                    <a:pt x="28294" y="33698"/>
                    <a:pt x="25591" y="37249"/>
                    <a:pt x="22307" y="40384"/>
                  </a:cubicBezTo>
                  <a:cubicBezTo>
                    <a:pt x="20016" y="42567"/>
                    <a:pt x="17739" y="44783"/>
                    <a:pt x="15665" y="47165"/>
                  </a:cubicBezTo>
                  <a:cubicBezTo>
                    <a:pt x="9894" y="53795"/>
                    <a:pt x="6766" y="61551"/>
                    <a:pt x="6249" y="70337"/>
                  </a:cubicBezTo>
                  <a:cubicBezTo>
                    <a:pt x="6120" y="72520"/>
                    <a:pt x="6044" y="74708"/>
                    <a:pt x="6020" y="76900"/>
                  </a:cubicBezTo>
                  <a:cubicBezTo>
                    <a:pt x="5981" y="80663"/>
                    <a:pt x="5946" y="84425"/>
                    <a:pt x="6192" y="88181"/>
                  </a:cubicBezTo>
                  <a:cubicBezTo>
                    <a:pt x="6330" y="90246"/>
                    <a:pt x="6677" y="92292"/>
                    <a:pt x="7231" y="94286"/>
                  </a:cubicBezTo>
                  <a:cubicBezTo>
                    <a:pt x="7922" y="96790"/>
                    <a:pt x="8991" y="99143"/>
                    <a:pt x="10103" y="101481"/>
                  </a:cubicBezTo>
                  <a:cubicBezTo>
                    <a:pt x="10631" y="102594"/>
                    <a:pt x="11104" y="103737"/>
                    <a:pt x="11521" y="104895"/>
                  </a:cubicBezTo>
                  <a:cubicBezTo>
                    <a:pt x="11850" y="105813"/>
                    <a:pt x="11999" y="106777"/>
                    <a:pt x="11898" y="107770"/>
                  </a:cubicBezTo>
                  <a:cubicBezTo>
                    <a:pt x="11756" y="109163"/>
                    <a:pt x="11222" y="110398"/>
                    <a:pt x="10343" y="111458"/>
                  </a:cubicBezTo>
                  <a:cubicBezTo>
                    <a:pt x="9649" y="112300"/>
                    <a:pt x="8877" y="113085"/>
                    <a:pt x="8088" y="113838"/>
                  </a:cubicBezTo>
                  <a:cubicBezTo>
                    <a:pt x="6864" y="115004"/>
                    <a:pt x="5551" y="116082"/>
                    <a:pt x="4356" y="117275"/>
                  </a:cubicBezTo>
                  <a:cubicBezTo>
                    <a:pt x="2574" y="119057"/>
                    <a:pt x="1381" y="121192"/>
                    <a:pt x="801" y="123661"/>
                  </a:cubicBezTo>
                  <a:cubicBezTo>
                    <a:pt x="432" y="125238"/>
                    <a:pt x="242" y="126837"/>
                    <a:pt x="157" y="128445"/>
                  </a:cubicBezTo>
                  <a:cubicBezTo>
                    <a:pt x="0" y="131398"/>
                    <a:pt x="258" y="134325"/>
                    <a:pt x="798" y="137232"/>
                  </a:cubicBezTo>
                  <a:cubicBezTo>
                    <a:pt x="1477" y="140877"/>
                    <a:pt x="2495" y="144430"/>
                    <a:pt x="3673" y="147942"/>
                  </a:cubicBezTo>
                  <a:cubicBezTo>
                    <a:pt x="4605" y="150718"/>
                    <a:pt x="5656" y="153445"/>
                    <a:pt x="7041" y="156034"/>
                  </a:cubicBezTo>
                  <a:cubicBezTo>
                    <a:pt x="9181" y="160036"/>
                    <a:pt x="12014" y="163430"/>
                    <a:pt x="15848" y="165910"/>
                  </a:cubicBezTo>
                  <a:cubicBezTo>
                    <a:pt x="17534" y="167000"/>
                    <a:pt x="19297" y="167975"/>
                    <a:pt x="21048" y="168961"/>
                  </a:cubicBezTo>
                  <a:cubicBezTo>
                    <a:pt x="23775" y="170497"/>
                    <a:pt x="25916" y="172593"/>
                    <a:pt x="27349" y="175391"/>
                  </a:cubicBezTo>
                  <a:cubicBezTo>
                    <a:pt x="27766" y="176205"/>
                    <a:pt x="28187" y="177018"/>
                    <a:pt x="28564" y="177854"/>
                  </a:cubicBezTo>
                  <a:cubicBezTo>
                    <a:pt x="30154" y="181372"/>
                    <a:pt x="31740" y="184890"/>
                    <a:pt x="33557" y="188301"/>
                  </a:cubicBezTo>
                  <a:cubicBezTo>
                    <a:pt x="34015" y="189165"/>
                    <a:pt x="34447" y="190042"/>
                    <a:pt x="34887" y="190917"/>
                  </a:cubicBezTo>
                  <a:lnTo>
                    <a:pt x="37995" y="190917"/>
                  </a:lnTo>
                  <a:cubicBezTo>
                    <a:pt x="37592" y="190112"/>
                    <a:pt x="37186" y="189307"/>
                    <a:pt x="36789" y="188502"/>
                  </a:cubicBezTo>
                  <a:cubicBezTo>
                    <a:pt x="35862" y="186628"/>
                    <a:pt x="35010" y="184720"/>
                    <a:pt x="34298" y="182753"/>
                  </a:cubicBezTo>
                  <a:cubicBezTo>
                    <a:pt x="33273" y="179915"/>
                    <a:pt x="32684" y="176970"/>
                    <a:pt x="32144" y="174013"/>
                  </a:cubicBezTo>
                  <a:cubicBezTo>
                    <a:pt x="31895" y="172643"/>
                    <a:pt x="31613" y="171278"/>
                    <a:pt x="31086" y="169978"/>
                  </a:cubicBezTo>
                  <a:cubicBezTo>
                    <a:pt x="30497" y="168529"/>
                    <a:pt x="29565" y="167378"/>
                    <a:pt x="28215" y="166569"/>
                  </a:cubicBezTo>
                  <a:cubicBezTo>
                    <a:pt x="27040" y="165866"/>
                    <a:pt x="25755" y="165456"/>
                    <a:pt x="24435" y="165133"/>
                  </a:cubicBezTo>
                  <a:cubicBezTo>
                    <a:pt x="22928" y="164763"/>
                    <a:pt x="21412" y="164431"/>
                    <a:pt x="19914" y="164032"/>
                  </a:cubicBezTo>
                  <a:cubicBezTo>
                    <a:pt x="16564" y="163142"/>
                    <a:pt x="13680" y="161456"/>
                    <a:pt x="11309" y="158908"/>
                  </a:cubicBezTo>
                  <a:cubicBezTo>
                    <a:pt x="9501" y="156967"/>
                    <a:pt x="8097" y="154758"/>
                    <a:pt x="6956" y="152374"/>
                  </a:cubicBezTo>
                  <a:cubicBezTo>
                    <a:pt x="5148" y="148587"/>
                    <a:pt x="3863" y="144615"/>
                    <a:pt x="2877" y="140543"/>
                  </a:cubicBezTo>
                  <a:cubicBezTo>
                    <a:pt x="2214" y="137810"/>
                    <a:pt x="1813" y="135036"/>
                    <a:pt x="1715" y="132229"/>
                  </a:cubicBezTo>
                  <a:cubicBezTo>
                    <a:pt x="1640" y="130176"/>
                    <a:pt x="1856" y="128137"/>
                    <a:pt x="2183" y="126111"/>
                  </a:cubicBezTo>
                  <a:cubicBezTo>
                    <a:pt x="2674" y="123062"/>
                    <a:pt x="3983" y="120433"/>
                    <a:pt x="6240" y="118311"/>
                  </a:cubicBezTo>
                  <a:cubicBezTo>
                    <a:pt x="7298" y="117316"/>
                    <a:pt x="8391" y="116357"/>
                    <a:pt x="9482" y="115397"/>
                  </a:cubicBezTo>
                  <a:cubicBezTo>
                    <a:pt x="10751" y="114280"/>
                    <a:pt x="12040" y="113183"/>
                    <a:pt x="13041" y="111796"/>
                  </a:cubicBezTo>
                  <a:cubicBezTo>
                    <a:pt x="14522" y="109746"/>
                    <a:pt x="14884" y="107543"/>
                    <a:pt x="13877" y="105202"/>
                  </a:cubicBezTo>
                  <a:cubicBezTo>
                    <a:pt x="13349" y="103981"/>
                    <a:pt x="12727" y="102797"/>
                    <a:pt x="12073" y="101636"/>
                  </a:cubicBezTo>
                  <a:cubicBezTo>
                    <a:pt x="10997" y="99726"/>
                    <a:pt x="9977" y="97793"/>
                    <a:pt x="9205" y="95736"/>
                  </a:cubicBezTo>
                  <a:cubicBezTo>
                    <a:pt x="7935" y="92358"/>
                    <a:pt x="7462" y="88842"/>
                    <a:pt x="7442" y="85258"/>
                  </a:cubicBezTo>
                  <a:cubicBezTo>
                    <a:pt x="7425" y="81836"/>
                    <a:pt x="7490" y="78412"/>
                    <a:pt x="7516" y="74989"/>
                  </a:cubicBezTo>
                  <a:cubicBezTo>
                    <a:pt x="7534" y="72800"/>
                    <a:pt x="7660" y="70618"/>
                    <a:pt x="7872" y="68437"/>
                  </a:cubicBezTo>
                  <a:cubicBezTo>
                    <a:pt x="8145" y="65652"/>
                    <a:pt x="8736" y="62941"/>
                    <a:pt x="9706" y="60313"/>
                  </a:cubicBezTo>
                  <a:cubicBezTo>
                    <a:pt x="11170" y="56345"/>
                    <a:pt x="13109" y="52637"/>
                    <a:pt x="15711" y="49291"/>
                  </a:cubicBezTo>
                  <a:cubicBezTo>
                    <a:pt x="17981" y="46375"/>
                    <a:pt x="20651" y="43825"/>
                    <a:pt x="23345" y="41319"/>
                  </a:cubicBezTo>
                  <a:cubicBezTo>
                    <a:pt x="26531" y="38355"/>
                    <a:pt x="29332" y="35107"/>
                    <a:pt x="31548" y="31349"/>
                  </a:cubicBezTo>
                  <a:cubicBezTo>
                    <a:pt x="35086" y="25349"/>
                    <a:pt x="38654" y="19364"/>
                    <a:pt x="42251" y="13397"/>
                  </a:cubicBezTo>
                  <a:cubicBezTo>
                    <a:pt x="44423" y="9798"/>
                    <a:pt x="46873" y="6375"/>
                    <a:pt x="49577" y="3156"/>
                  </a:cubicBezTo>
                  <a:cubicBezTo>
                    <a:pt x="50461" y="2107"/>
                    <a:pt x="51342" y="1053"/>
                    <a:pt x="522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rot="-6164404">
              <a:off x="2098005" y="-179609"/>
              <a:ext cx="714056" cy="1124297"/>
            </a:xfrm>
            <a:custGeom>
              <a:rect b="b" l="l" r="r" t="t"/>
              <a:pathLst>
                <a:path extrusionOk="0" h="40576" w="27045">
                  <a:moveTo>
                    <a:pt x="16023" y="0"/>
                  </a:moveTo>
                  <a:cubicBezTo>
                    <a:pt x="15562" y="0"/>
                    <a:pt x="15083" y="75"/>
                    <a:pt x="14586" y="226"/>
                  </a:cubicBezTo>
                  <a:cubicBezTo>
                    <a:pt x="13859" y="442"/>
                    <a:pt x="13155" y="714"/>
                    <a:pt x="12474" y="1044"/>
                  </a:cubicBezTo>
                  <a:cubicBezTo>
                    <a:pt x="9859" y="2324"/>
                    <a:pt x="7375" y="3816"/>
                    <a:pt x="5137" y="5698"/>
                  </a:cubicBezTo>
                  <a:cubicBezTo>
                    <a:pt x="3619" y="6974"/>
                    <a:pt x="2413" y="8477"/>
                    <a:pt x="1678" y="10333"/>
                  </a:cubicBezTo>
                  <a:cubicBezTo>
                    <a:pt x="574" y="13118"/>
                    <a:pt x="40" y="16013"/>
                    <a:pt x="29" y="19005"/>
                  </a:cubicBezTo>
                  <a:cubicBezTo>
                    <a:pt x="0" y="20560"/>
                    <a:pt x="155" y="22105"/>
                    <a:pt x="424" y="23631"/>
                  </a:cubicBezTo>
                  <a:cubicBezTo>
                    <a:pt x="1043" y="27182"/>
                    <a:pt x="2140" y="30578"/>
                    <a:pt x="3922" y="33726"/>
                  </a:cubicBezTo>
                  <a:cubicBezTo>
                    <a:pt x="4888" y="35434"/>
                    <a:pt x="6053" y="36973"/>
                    <a:pt x="7580" y="38243"/>
                  </a:cubicBezTo>
                  <a:cubicBezTo>
                    <a:pt x="9530" y="39863"/>
                    <a:pt x="11730" y="40575"/>
                    <a:pt x="14122" y="40575"/>
                  </a:cubicBezTo>
                  <a:cubicBezTo>
                    <a:pt x="14573" y="40575"/>
                    <a:pt x="15032" y="40550"/>
                    <a:pt x="15497" y="40500"/>
                  </a:cubicBezTo>
                  <a:cubicBezTo>
                    <a:pt x="17351" y="40304"/>
                    <a:pt x="19105" y="39722"/>
                    <a:pt x="20754" y="38834"/>
                  </a:cubicBezTo>
                  <a:cubicBezTo>
                    <a:pt x="22791" y="37737"/>
                    <a:pt x="24379" y="36201"/>
                    <a:pt x="25408" y="34114"/>
                  </a:cubicBezTo>
                  <a:cubicBezTo>
                    <a:pt x="26464" y="31976"/>
                    <a:pt x="26972" y="29702"/>
                    <a:pt x="27027" y="27328"/>
                  </a:cubicBezTo>
                  <a:cubicBezTo>
                    <a:pt x="27044" y="26576"/>
                    <a:pt x="26985" y="25819"/>
                    <a:pt x="26918" y="25069"/>
                  </a:cubicBezTo>
                  <a:cubicBezTo>
                    <a:pt x="26841" y="24240"/>
                    <a:pt x="26758" y="23407"/>
                    <a:pt x="26601" y="22591"/>
                  </a:cubicBezTo>
                  <a:cubicBezTo>
                    <a:pt x="26146" y="20244"/>
                    <a:pt x="25430" y="17965"/>
                    <a:pt x="24702" y="15692"/>
                  </a:cubicBezTo>
                  <a:cubicBezTo>
                    <a:pt x="23631" y="12359"/>
                    <a:pt x="22438" y="9066"/>
                    <a:pt x="21567" y="5670"/>
                  </a:cubicBezTo>
                  <a:cubicBezTo>
                    <a:pt x="21144" y="4014"/>
                    <a:pt x="20368" y="2570"/>
                    <a:pt x="19133" y="1366"/>
                  </a:cubicBezTo>
                  <a:cubicBezTo>
                    <a:pt x="18204" y="460"/>
                    <a:pt x="17168" y="0"/>
                    <a:pt x="16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6164404">
              <a:off x="374002" y="-174008"/>
              <a:ext cx="610162" cy="1525847"/>
            </a:xfrm>
            <a:custGeom>
              <a:rect b="b" l="l" r="r" t="t"/>
              <a:pathLst>
                <a:path extrusionOk="0" h="55068" w="23110">
                  <a:moveTo>
                    <a:pt x="20651" y="1"/>
                  </a:moveTo>
                  <a:cubicBezTo>
                    <a:pt x="20256" y="1"/>
                    <a:pt x="19856" y="30"/>
                    <a:pt x="19473" y="115"/>
                  </a:cubicBezTo>
                  <a:cubicBezTo>
                    <a:pt x="18313" y="370"/>
                    <a:pt x="17277" y="933"/>
                    <a:pt x="16276" y="1555"/>
                  </a:cubicBezTo>
                  <a:cubicBezTo>
                    <a:pt x="13582" y="3230"/>
                    <a:pt x="11226" y="5308"/>
                    <a:pt x="9189" y="7727"/>
                  </a:cubicBezTo>
                  <a:cubicBezTo>
                    <a:pt x="7163" y="10133"/>
                    <a:pt x="5318" y="12678"/>
                    <a:pt x="3745" y="15416"/>
                  </a:cubicBezTo>
                  <a:cubicBezTo>
                    <a:pt x="2323" y="17885"/>
                    <a:pt x="1267" y="20483"/>
                    <a:pt x="768" y="23303"/>
                  </a:cubicBezTo>
                  <a:cubicBezTo>
                    <a:pt x="279" y="26075"/>
                    <a:pt x="207" y="28878"/>
                    <a:pt x="107" y="31676"/>
                  </a:cubicBezTo>
                  <a:cubicBezTo>
                    <a:pt x="55" y="33207"/>
                    <a:pt x="98" y="34743"/>
                    <a:pt x="98" y="36276"/>
                  </a:cubicBezTo>
                  <a:lnTo>
                    <a:pt x="79" y="36276"/>
                  </a:lnTo>
                  <a:cubicBezTo>
                    <a:pt x="79" y="36516"/>
                    <a:pt x="74" y="36754"/>
                    <a:pt x="79" y="36994"/>
                  </a:cubicBezTo>
                  <a:cubicBezTo>
                    <a:pt x="111" y="39260"/>
                    <a:pt x="0" y="41530"/>
                    <a:pt x="312" y="43788"/>
                  </a:cubicBezTo>
                  <a:cubicBezTo>
                    <a:pt x="650" y="46237"/>
                    <a:pt x="1344" y="48569"/>
                    <a:pt x="2668" y="50683"/>
                  </a:cubicBezTo>
                  <a:cubicBezTo>
                    <a:pt x="3723" y="52371"/>
                    <a:pt x="5073" y="53754"/>
                    <a:pt x="6929" y="54558"/>
                  </a:cubicBezTo>
                  <a:cubicBezTo>
                    <a:pt x="7710" y="54897"/>
                    <a:pt x="8473" y="55068"/>
                    <a:pt x="9219" y="55068"/>
                  </a:cubicBezTo>
                  <a:cubicBezTo>
                    <a:pt x="10318" y="55068"/>
                    <a:pt x="11378" y="54696"/>
                    <a:pt x="12393" y="53941"/>
                  </a:cubicBezTo>
                  <a:cubicBezTo>
                    <a:pt x="13120" y="53400"/>
                    <a:pt x="13711" y="52733"/>
                    <a:pt x="14238" y="52004"/>
                  </a:cubicBezTo>
                  <a:cubicBezTo>
                    <a:pt x="15338" y="50491"/>
                    <a:pt x="16071" y="48794"/>
                    <a:pt x="16677" y="47038"/>
                  </a:cubicBezTo>
                  <a:cubicBezTo>
                    <a:pt x="17994" y="43230"/>
                    <a:pt x="18476" y="39264"/>
                    <a:pt x="18838" y="35279"/>
                  </a:cubicBezTo>
                  <a:cubicBezTo>
                    <a:pt x="18928" y="34309"/>
                    <a:pt x="19022" y="33340"/>
                    <a:pt x="19120" y="32372"/>
                  </a:cubicBezTo>
                  <a:cubicBezTo>
                    <a:pt x="19259" y="31009"/>
                    <a:pt x="19410" y="29646"/>
                    <a:pt x="19552" y="28282"/>
                  </a:cubicBezTo>
                  <a:cubicBezTo>
                    <a:pt x="19685" y="27017"/>
                    <a:pt x="19800" y="25750"/>
                    <a:pt x="19951" y="24487"/>
                  </a:cubicBezTo>
                  <a:cubicBezTo>
                    <a:pt x="20165" y="22692"/>
                    <a:pt x="20385" y="20897"/>
                    <a:pt x="20634" y="19106"/>
                  </a:cubicBezTo>
                  <a:cubicBezTo>
                    <a:pt x="20878" y="17335"/>
                    <a:pt x="21129" y="15564"/>
                    <a:pt x="21430" y="13802"/>
                  </a:cubicBezTo>
                  <a:cubicBezTo>
                    <a:pt x="21886" y="11117"/>
                    <a:pt x="22400" y="8443"/>
                    <a:pt x="22858" y="5758"/>
                  </a:cubicBezTo>
                  <a:cubicBezTo>
                    <a:pt x="23039" y="4698"/>
                    <a:pt x="23109" y="3625"/>
                    <a:pt x="22904" y="2554"/>
                  </a:cubicBezTo>
                  <a:cubicBezTo>
                    <a:pt x="22780" y="1904"/>
                    <a:pt x="22614" y="1273"/>
                    <a:pt x="22204" y="732"/>
                  </a:cubicBezTo>
                  <a:cubicBezTo>
                    <a:pt x="21870" y="296"/>
                    <a:pt x="21434" y="19"/>
                    <a:pt x="20891" y="4"/>
                  </a:cubicBezTo>
                  <a:cubicBezTo>
                    <a:pt x="20811" y="2"/>
                    <a:pt x="20731" y="1"/>
                    <a:pt x="206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rot="-6164404">
              <a:off x="2229094" y="-2933"/>
              <a:ext cx="515430" cy="775503"/>
            </a:xfrm>
            <a:custGeom>
              <a:rect b="b" l="l" r="r" t="t"/>
              <a:pathLst>
                <a:path extrusionOk="0" h="27988" w="19522">
                  <a:moveTo>
                    <a:pt x="9845" y="1"/>
                  </a:moveTo>
                  <a:cubicBezTo>
                    <a:pt x="9492" y="1"/>
                    <a:pt x="9126" y="35"/>
                    <a:pt x="8747" y="105"/>
                  </a:cubicBezTo>
                  <a:cubicBezTo>
                    <a:pt x="6522" y="515"/>
                    <a:pt x="4791" y="1738"/>
                    <a:pt x="3427" y="3486"/>
                  </a:cubicBezTo>
                  <a:cubicBezTo>
                    <a:pt x="1104" y="6465"/>
                    <a:pt x="5" y="9868"/>
                    <a:pt x="1" y="13643"/>
                  </a:cubicBezTo>
                  <a:cubicBezTo>
                    <a:pt x="55" y="14417"/>
                    <a:pt x="82" y="15192"/>
                    <a:pt x="169" y="15959"/>
                  </a:cubicBezTo>
                  <a:cubicBezTo>
                    <a:pt x="450" y="18415"/>
                    <a:pt x="1159" y="20745"/>
                    <a:pt x="2359" y="22911"/>
                  </a:cubicBezTo>
                  <a:cubicBezTo>
                    <a:pt x="3087" y="24226"/>
                    <a:pt x="3970" y="25419"/>
                    <a:pt x="5168" y="26357"/>
                  </a:cubicBezTo>
                  <a:cubicBezTo>
                    <a:pt x="6496" y="27397"/>
                    <a:pt x="7993" y="27962"/>
                    <a:pt x="9683" y="27986"/>
                  </a:cubicBezTo>
                  <a:cubicBezTo>
                    <a:pt x="9727" y="27987"/>
                    <a:pt x="9771" y="27987"/>
                    <a:pt x="9814" y="27987"/>
                  </a:cubicBezTo>
                  <a:cubicBezTo>
                    <a:pt x="11123" y="27987"/>
                    <a:pt x="12368" y="27673"/>
                    <a:pt x="13548" y="27114"/>
                  </a:cubicBezTo>
                  <a:cubicBezTo>
                    <a:pt x="17302" y="25336"/>
                    <a:pt x="19217" y="22337"/>
                    <a:pt x="19435" y="18215"/>
                  </a:cubicBezTo>
                  <a:cubicBezTo>
                    <a:pt x="19522" y="16531"/>
                    <a:pt x="19265" y="14886"/>
                    <a:pt x="18861" y="13259"/>
                  </a:cubicBezTo>
                  <a:cubicBezTo>
                    <a:pt x="18290" y="10952"/>
                    <a:pt x="17463" y="8740"/>
                    <a:pt x="16420" y="6607"/>
                  </a:cubicBezTo>
                  <a:cubicBezTo>
                    <a:pt x="15659" y="5049"/>
                    <a:pt x="14859" y="3514"/>
                    <a:pt x="13823" y="2118"/>
                  </a:cubicBezTo>
                  <a:cubicBezTo>
                    <a:pt x="12782" y="718"/>
                    <a:pt x="11451" y="1"/>
                    <a:pt x="9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6164404">
              <a:off x="531479" y="13368"/>
              <a:ext cx="419140" cy="1199885"/>
            </a:xfrm>
            <a:custGeom>
              <a:rect b="b" l="l" r="r" t="t"/>
              <a:pathLst>
                <a:path extrusionOk="0" h="43304" w="15875">
                  <a:moveTo>
                    <a:pt x="13611" y="0"/>
                  </a:moveTo>
                  <a:cubicBezTo>
                    <a:pt x="13366" y="0"/>
                    <a:pt x="13095" y="46"/>
                    <a:pt x="12799" y="137"/>
                  </a:cubicBezTo>
                  <a:cubicBezTo>
                    <a:pt x="11927" y="403"/>
                    <a:pt x="11168" y="876"/>
                    <a:pt x="10455" y="1426"/>
                  </a:cubicBezTo>
                  <a:cubicBezTo>
                    <a:pt x="7948" y="3362"/>
                    <a:pt x="5833" y="5668"/>
                    <a:pt x="3985" y="8242"/>
                  </a:cubicBezTo>
                  <a:cubicBezTo>
                    <a:pt x="1752" y="11350"/>
                    <a:pt x="537" y="14816"/>
                    <a:pt x="260" y="18609"/>
                  </a:cubicBezTo>
                  <a:cubicBezTo>
                    <a:pt x="120" y="20554"/>
                    <a:pt x="72" y="22504"/>
                    <a:pt x="27" y="24452"/>
                  </a:cubicBezTo>
                  <a:cubicBezTo>
                    <a:pt x="0" y="25584"/>
                    <a:pt x="68" y="26720"/>
                    <a:pt x="81" y="27854"/>
                  </a:cubicBezTo>
                  <a:cubicBezTo>
                    <a:pt x="103" y="29486"/>
                    <a:pt x="101" y="31119"/>
                    <a:pt x="127" y="32751"/>
                  </a:cubicBezTo>
                  <a:cubicBezTo>
                    <a:pt x="157" y="34553"/>
                    <a:pt x="439" y="36315"/>
                    <a:pt x="1052" y="38016"/>
                  </a:cubicBezTo>
                  <a:cubicBezTo>
                    <a:pt x="1590" y="39515"/>
                    <a:pt x="2341" y="40880"/>
                    <a:pt x="3527" y="41977"/>
                  </a:cubicBezTo>
                  <a:cubicBezTo>
                    <a:pt x="4483" y="42860"/>
                    <a:pt x="5569" y="43304"/>
                    <a:pt x="6647" y="43304"/>
                  </a:cubicBezTo>
                  <a:cubicBezTo>
                    <a:pt x="7746" y="43304"/>
                    <a:pt x="8837" y="42842"/>
                    <a:pt x="9774" y="41912"/>
                  </a:cubicBezTo>
                  <a:cubicBezTo>
                    <a:pt x="10341" y="41351"/>
                    <a:pt x="10838" y="40727"/>
                    <a:pt x="11255" y="40051"/>
                  </a:cubicBezTo>
                  <a:cubicBezTo>
                    <a:pt x="12764" y="37582"/>
                    <a:pt x="13497" y="34834"/>
                    <a:pt x="13964" y="32012"/>
                  </a:cubicBezTo>
                  <a:cubicBezTo>
                    <a:pt x="14195" y="30603"/>
                    <a:pt x="14324" y="29174"/>
                    <a:pt x="14474" y="27750"/>
                  </a:cubicBezTo>
                  <a:cubicBezTo>
                    <a:pt x="14710" y="25518"/>
                    <a:pt x="14946" y="23283"/>
                    <a:pt x="15142" y="21047"/>
                  </a:cubicBezTo>
                  <a:cubicBezTo>
                    <a:pt x="15295" y="19324"/>
                    <a:pt x="15404" y="17599"/>
                    <a:pt x="15497" y="15871"/>
                  </a:cubicBezTo>
                  <a:cubicBezTo>
                    <a:pt x="15622" y="13546"/>
                    <a:pt x="15711" y="11221"/>
                    <a:pt x="15816" y="8896"/>
                  </a:cubicBezTo>
                  <a:lnTo>
                    <a:pt x="15792" y="8896"/>
                  </a:lnTo>
                  <a:cubicBezTo>
                    <a:pt x="15792" y="8477"/>
                    <a:pt x="15772" y="8058"/>
                    <a:pt x="15794" y="7642"/>
                  </a:cubicBezTo>
                  <a:cubicBezTo>
                    <a:pt x="15875" y="6126"/>
                    <a:pt x="15803" y="4617"/>
                    <a:pt x="15622" y="3116"/>
                  </a:cubicBezTo>
                  <a:cubicBezTo>
                    <a:pt x="15548" y="2483"/>
                    <a:pt x="15399" y="1862"/>
                    <a:pt x="15177" y="1266"/>
                  </a:cubicBezTo>
                  <a:cubicBezTo>
                    <a:pt x="14852" y="405"/>
                    <a:pt x="14340" y="0"/>
                    <a:pt x="136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1"/>
            <p:cNvSpPr/>
            <p:nvPr/>
          </p:nvSpPr>
          <p:spPr>
            <a:xfrm rot="-6164404">
              <a:off x="2349883" y="143962"/>
              <a:ext cx="338823" cy="481240"/>
            </a:xfrm>
            <a:custGeom>
              <a:rect b="b" l="l" r="r" t="t"/>
              <a:pathLst>
                <a:path extrusionOk="0" h="17368" w="12833">
                  <a:moveTo>
                    <a:pt x="6135" y="0"/>
                  </a:moveTo>
                  <a:cubicBezTo>
                    <a:pt x="5499" y="0"/>
                    <a:pt x="4846" y="171"/>
                    <a:pt x="4180" y="493"/>
                  </a:cubicBezTo>
                  <a:cubicBezTo>
                    <a:pt x="2937" y="1093"/>
                    <a:pt x="2047" y="2077"/>
                    <a:pt x="1375" y="3259"/>
                  </a:cubicBezTo>
                  <a:cubicBezTo>
                    <a:pt x="450" y="4888"/>
                    <a:pt x="31" y="6648"/>
                    <a:pt x="42" y="8703"/>
                  </a:cubicBezTo>
                  <a:cubicBezTo>
                    <a:pt x="1" y="9582"/>
                    <a:pt x="182" y="10622"/>
                    <a:pt x="463" y="11639"/>
                  </a:cubicBezTo>
                  <a:cubicBezTo>
                    <a:pt x="865" y="13089"/>
                    <a:pt x="1451" y="14452"/>
                    <a:pt x="2509" y="15569"/>
                  </a:cubicBezTo>
                  <a:cubicBezTo>
                    <a:pt x="3615" y="16739"/>
                    <a:pt x="5005" y="17368"/>
                    <a:pt x="6460" y="17368"/>
                  </a:cubicBezTo>
                  <a:cubicBezTo>
                    <a:pt x="7173" y="17368"/>
                    <a:pt x="7901" y="17217"/>
                    <a:pt x="8619" y="16906"/>
                  </a:cubicBezTo>
                  <a:cubicBezTo>
                    <a:pt x="11238" y="15770"/>
                    <a:pt x="12518" y="13639"/>
                    <a:pt x="12691" y="10869"/>
                  </a:cubicBezTo>
                  <a:cubicBezTo>
                    <a:pt x="12833" y="8605"/>
                    <a:pt x="12274" y="6441"/>
                    <a:pt x="11264" y="4415"/>
                  </a:cubicBezTo>
                  <a:cubicBezTo>
                    <a:pt x="10603" y="3089"/>
                    <a:pt x="9744" y="1900"/>
                    <a:pt x="8584" y="947"/>
                  </a:cubicBezTo>
                  <a:cubicBezTo>
                    <a:pt x="7799" y="301"/>
                    <a:pt x="6981" y="0"/>
                    <a:pt x="6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 rot="-6164404">
              <a:off x="666799" y="219248"/>
              <a:ext cx="257398" cy="778856"/>
            </a:xfrm>
            <a:custGeom>
              <a:rect b="b" l="l" r="r" t="t"/>
              <a:pathLst>
                <a:path extrusionOk="0" h="28109" w="9749">
                  <a:moveTo>
                    <a:pt x="6607" y="1"/>
                  </a:moveTo>
                  <a:cubicBezTo>
                    <a:pt x="6402" y="1"/>
                    <a:pt x="6189" y="35"/>
                    <a:pt x="5971" y="105"/>
                  </a:cubicBezTo>
                  <a:cubicBezTo>
                    <a:pt x="5497" y="253"/>
                    <a:pt x="5046" y="465"/>
                    <a:pt x="4632" y="735"/>
                  </a:cubicBezTo>
                  <a:cubicBezTo>
                    <a:pt x="2461" y="2175"/>
                    <a:pt x="1240" y="4258"/>
                    <a:pt x="629" y="6742"/>
                  </a:cubicBezTo>
                  <a:cubicBezTo>
                    <a:pt x="117" y="8825"/>
                    <a:pt x="1" y="10948"/>
                    <a:pt x="49" y="13079"/>
                  </a:cubicBezTo>
                  <a:cubicBezTo>
                    <a:pt x="95" y="15146"/>
                    <a:pt x="182" y="17214"/>
                    <a:pt x="276" y="19279"/>
                  </a:cubicBezTo>
                  <a:cubicBezTo>
                    <a:pt x="335" y="20610"/>
                    <a:pt x="422" y="21940"/>
                    <a:pt x="520" y="23269"/>
                  </a:cubicBezTo>
                  <a:cubicBezTo>
                    <a:pt x="592" y="24303"/>
                    <a:pt x="893" y="25310"/>
                    <a:pt x="1397" y="26218"/>
                  </a:cubicBezTo>
                  <a:cubicBezTo>
                    <a:pt x="1589" y="26567"/>
                    <a:pt x="1818" y="26892"/>
                    <a:pt x="2084" y="27188"/>
                  </a:cubicBezTo>
                  <a:cubicBezTo>
                    <a:pt x="2634" y="27799"/>
                    <a:pt x="3265" y="28109"/>
                    <a:pt x="3911" y="28109"/>
                  </a:cubicBezTo>
                  <a:cubicBezTo>
                    <a:pt x="4466" y="28109"/>
                    <a:pt x="5031" y="27879"/>
                    <a:pt x="5563" y="27415"/>
                  </a:cubicBezTo>
                  <a:cubicBezTo>
                    <a:pt x="5951" y="27073"/>
                    <a:pt x="6291" y="26682"/>
                    <a:pt x="6579" y="26253"/>
                  </a:cubicBezTo>
                  <a:cubicBezTo>
                    <a:pt x="7373" y="25068"/>
                    <a:pt x="7912" y="23757"/>
                    <a:pt x="8156" y="22355"/>
                  </a:cubicBezTo>
                  <a:cubicBezTo>
                    <a:pt x="8523" y="20241"/>
                    <a:pt x="8828" y="18117"/>
                    <a:pt x="9149" y="15995"/>
                  </a:cubicBezTo>
                  <a:cubicBezTo>
                    <a:pt x="9489" y="13752"/>
                    <a:pt x="9707" y="11499"/>
                    <a:pt x="9748" y="9227"/>
                  </a:cubicBezTo>
                  <a:cubicBezTo>
                    <a:pt x="9690" y="8134"/>
                    <a:pt x="9666" y="7039"/>
                    <a:pt x="9563" y="5951"/>
                  </a:cubicBezTo>
                  <a:cubicBezTo>
                    <a:pt x="9447" y="4705"/>
                    <a:pt x="9306" y="3451"/>
                    <a:pt x="8859" y="2273"/>
                  </a:cubicBezTo>
                  <a:cubicBezTo>
                    <a:pt x="8649" y="1724"/>
                    <a:pt x="8366" y="1178"/>
                    <a:pt x="8008" y="718"/>
                  </a:cubicBezTo>
                  <a:cubicBezTo>
                    <a:pt x="7639" y="244"/>
                    <a:pt x="7151" y="1"/>
                    <a:pt x="6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" name="Google Shape;127;p11"/>
          <p:cNvGrpSpPr/>
          <p:nvPr/>
        </p:nvGrpSpPr>
        <p:grpSpPr>
          <a:xfrm>
            <a:off x="3485094" y="-512744"/>
            <a:ext cx="1875035" cy="1623498"/>
            <a:chOff x="3485094" y="-472561"/>
            <a:chExt cx="1875035" cy="1623498"/>
          </a:xfrm>
        </p:grpSpPr>
        <p:sp>
          <p:nvSpPr>
            <p:cNvPr id="128" name="Google Shape;128;p11"/>
            <p:cNvSpPr/>
            <p:nvPr/>
          </p:nvSpPr>
          <p:spPr>
            <a:xfrm rot="-1531580">
              <a:off x="3633246" y="-183415"/>
              <a:ext cx="1578733" cy="1045207"/>
            </a:xfrm>
            <a:custGeom>
              <a:rect b="b" l="l" r="r" t="t"/>
              <a:pathLst>
                <a:path extrusionOk="0" h="33827" w="51094">
                  <a:moveTo>
                    <a:pt x="37494" y="20021"/>
                  </a:moveTo>
                  <a:cubicBezTo>
                    <a:pt x="39060" y="20021"/>
                    <a:pt x="40575" y="21087"/>
                    <a:pt x="41138" y="22557"/>
                  </a:cubicBezTo>
                  <a:cubicBezTo>
                    <a:pt x="41922" y="24597"/>
                    <a:pt x="40723" y="27169"/>
                    <a:pt x="38657" y="27875"/>
                  </a:cubicBezTo>
                  <a:cubicBezTo>
                    <a:pt x="38273" y="28006"/>
                    <a:pt x="37874" y="28067"/>
                    <a:pt x="37475" y="28067"/>
                  </a:cubicBezTo>
                  <a:cubicBezTo>
                    <a:pt x="35719" y="28067"/>
                    <a:pt x="33952" y="26881"/>
                    <a:pt x="33462" y="25170"/>
                  </a:cubicBezTo>
                  <a:cubicBezTo>
                    <a:pt x="32859" y="23069"/>
                    <a:pt x="34319" y="20613"/>
                    <a:pt x="36453" y="20145"/>
                  </a:cubicBezTo>
                  <a:lnTo>
                    <a:pt x="36453" y="20145"/>
                  </a:lnTo>
                  <a:lnTo>
                    <a:pt x="36402" y="20208"/>
                  </a:lnTo>
                  <a:cubicBezTo>
                    <a:pt x="36655" y="20120"/>
                    <a:pt x="36915" y="20062"/>
                    <a:pt x="37181" y="20035"/>
                  </a:cubicBezTo>
                  <a:cubicBezTo>
                    <a:pt x="37285" y="20026"/>
                    <a:pt x="37390" y="20021"/>
                    <a:pt x="37494" y="20021"/>
                  </a:cubicBezTo>
                  <a:close/>
                  <a:moveTo>
                    <a:pt x="7559" y="1"/>
                  </a:moveTo>
                  <a:cubicBezTo>
                    <a:pt x="5149" y="1"/>
                    <a:pt x="2703" y="1115"/>
                    <a:pt x="1561" y="3212"/>
                  </a:cubicBezTo>
                  <a:cubicBezTo>
                    <a:pt x="0" y="6082"/>
                    <a:pt x="1241" y="9656"/>
                    <a:pt x="2864" y="12493"/>
                  </a:cubicBezTo>
                  <a:cubicBezTo>
                    <a:pt x="8333" y="22039"/>
                    <a:pt x="18188" y="28950"/>
                    <a:pt x="29023" y="30840"/>
                  </a:cubicBezTo>
                  <a:lnTo>
                    <a:pt x="28148" y="30085"/>
                  </a:lnTo>
                  <a:lnTo>
                    <a:pt x="28148" y="30085"/>
                  </a:lnTo>
                  <a:cubicBezTo>
                    <a:pt x="31427" y="32523"/>
                    <a:pt x="35535" y="33826"/>
                    <a:pt x="39626" y="33826"/>
                  </a:cubicBezTo>
                  <a:cubicBezTo>
                    <a:pt x="42047" y="33826"/>
                    <a:pt x="44461" y="33370"/>
                    <a:pt x="46696" y="32423"/>
                  </a:cubicBezTo>
                  <a:cubicBezTo>
                    <a:pt x="48050" y="31849"/>
                    <a:pt x="49394" y="31059"/>
                    <a:pt x="50151" y="29798"/>
                  </a:cubicBezTo>
                  <a:cubicBezTo>
                    <a:pt x="51094" y="28220"/>
                    <a:pt x="50937" y="26216"/>
                    <a:pt x="50440" y="24444"/>
                  </a:cubicBezTo>
                  <a:cubicBezTo>
                    <a:pt x="48727" y="18362"/>
                    <a:pt x="43068" y="13600"/>
                    <a:pt x="36785" y="12950"/>
                  </a:cubicBezTo>
                  <a:cubicBezTo>
                    <a:pt x="36062" y="12875"/>
                    <a:pt x="35331" y="12849"/>
                    <a:pt x="34596" y="12849"/>
                  </a:cubicBezTo>
                  <a:cubicBezTo>
                    <a:pt x="32841" y="12849"/>
                    <a:pt x="31064" y="12999"/>
                    <a:pt x="29325" y="12999"/>
                  </a:cubicBezTo>
                  <a:cubicBezTo>
                    <a:pt x="27327" y="12999"/>
                    <a:pt x="25382" y="12801"/>
                    <a:pt x="23582" y="11947"/>
                  </a:cubicBezTo>
                  <a:cubicBezTo>
                    <a:pt x="20270" y="10375"/>
                    <a:pt x="18311" y="6971"/>
                    <a:pt x="15812" y="4291"/>
                  </a:cubicBezTo>
                  <a:cubicBezTo>
                    <a:pt x="13911" y="2253"/>
                    <a:pt x="11510" y="531"/>
                    <a:pt x="8758" y="95"/>
                  </a:cubicBezTo>
                  <a:cubicBezTo>
                    <a:pt x="8364" y="32"/>
                    <a:pt x="7962" y="1"/>
                    <a:pt x="7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 rot="-1531580">
              <a:off x="4707827" y="256063"/>
              <a:ext cx="279972" cy="248641"/>
            </a:xfrm>
            <a:custGeom>
              <a:rect b="b" l="l" r="r" t="t"/>
              <a:pathLst>
                <a:path extrusionOk="0" h="8047" w="9061">
                  <a:moveTo>
                    <a:pt x="4633" y="0"/>
                  </a:moveTo>
                  <a:cubicBezTo>
                    <a:pt x="4529" y="0"/>
                    <a:pt x="4424" y="5"/>
                    <a:pt x="4320" y="14"/>
                  </a:cubicBezTo>
                  <a:cubicBezTo>
                    <a:pt x="4056" y="39"/>
                    <a:pt x="3794" y="97"/>
                    <a:pt x="3543" y="187"/>
                  </a:cubicBezTo>
                  <a:lnTo>
                    <a:pt x="3592" y="124"/>
                  </a:lnTo>
                  <a:lnTo>
                    <a:pt x="3592" y="124"/>
                  </a:lnTo>
                  <a:cubicBezTo>
                    <a:pt x="1458" y="592"/>
                    <a:pt x="0" y="3049"/>
                    <a:pt x="601" y="5149"/>
                  </a:cubicBezTo>
                  <a:cubicBezTo>
                    <a:pt x="1091" y="6860"/>
                    <a:pt x="2860" y="8046"/>
                    <a:pt x="4616" y="8046"/>
                  </a:cubicBezTo>
                  <a:cubicBezTo>
                    <a:pt x="5015" y="8046"/>
                    <a:pt x="5415" y="7985"/>
                    <a:pt x="5798" y="7854"/>
                  </a:cubicBezTo>
                  <a:cubicBezTo>
                    <a:pt x="7865" y="7146"/>
                    <a:pt x="9061" y="4574"/>
                    <a:pt x="8279" y="2536"/>
                  </a:cubicBezTo>
                  <a:cubicBezTo>
                    <a:pt x="7714" y="1066"/>
                    <a:pt x="6199" y="0"/>
                    <a:pt x="46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1"/>
            <p:cNvSpPr/>
            <p:nvPr/>
          </p:nvSpPr>
          <p:spPr>
            <a:xfrm rot="-1531524">
              <a:off x="3891714" y="294742"/>
              <a:ext cx="163084" cy="145756"/>
            </a:xfrm>
            <a:custGeom>
              <a:rect b="b" l="l" r="r" t="t"/>
              <a:pathLst>
                <a:path extrusionOk="0" h="3573" w="3998">
                  <a:moveTo>
                    <a:pt x="1969" y="2888"/>
                  </a:moveTo>
                  <a:lnTo>
                    <a:pt x="1969" y="2888"/>
                  </a:lnTo>
                  <a:cubicBezTo>
                    <a:pt x="1959" y="2898"/>
                    <a:pt x="1951" y="2909"/>
                    <a:pt x="1943" y="2920"/>
                  </a:cubicBezTo>
                  <a:lnTo>
                    <a:pt x="1943" y="2920"/>
                  </a:lnTo>
                  <a:cubicBezTo>
                    <a:pt x="1951" y="2909"/>
                    <a:pt x="1959" y="2898"/>
                    <a:pt x="1969" y="2888"/>
                  </a:cubicBezTo>
                  <a:close/>
                  <a:moveTo>
                    <a:pt x="2594" y="0"/>
                  </a:moveTo>
                  <a:cubicBezTo>
                    <a:pt x="2443" y="0"/>
                    <a:pt x="2293" y="16"/>
                    <a:pt x="2145" y="48"/>
                  </a:cubicBezTo>
                  <a:cubicBezTo>
                    <a:pt x="1713" y="138"/>
                    <a:pt x="1351" y="362"/>
                    <a:pt x="1010" y="628"/>
                  </a:cubicBezTo>
                  <a:cubicBezTo>
                    <a:pt x="735" y="850"/>
                    <a:pt x="500" y="1119"/>
                    <a:pt x="320" y="1423"/>
                  </a:cubicBezTo>
                  <a:cubicBezTo>
                    <a:pt x="213" y="1604"/>
                    <a:pt x="110" y="1813"/>
                    <a:pt x="63" y="2019"/>
                  </a:cubicBezTo>
                  <a:cubicBezTo>
                    <a:pt x="0" y="2285"/>
                    <a:pt x="25" y="2428"/>
                    <a:pt x="65" y="2690"/>
                  </a:cubicBezTo>
                  <a:cubicBezTo>
                    <a:pt x="85" y="2814"/>
                    <a:pt x="137" y="2930"/>
                    <a:pt x="211" y="3031"/>
                  </a:cubicBezTo>
                  <a:cubicBezTo>
                    <a:pt x="231" y="3071"/>
                    <a:pt x="253" y="3114"/>
                    <a:pt x="276" y="3154"/>
                  </a:cubicBezTo>
                  <a:cubicBezTo>
                    <a:pt x="428" y="3411"/>
                    <a:pt x="706" y="3570"/>
                    <a:pt x="1006" y="3573"/>
                  </a:cubicBezTo>
                  <a:cubicBezTo>
                    <a:pt x="1156" y="3573"/>
                    <a:pt x="1304" y="3532"/>
                    <a:pt x="1431" y="3456"/>
                  </a:cubicBezTo>
                  <a:cubicBezTo>
                    <a:pt x="1503" y="3414"/>
                    <a:pt x="1568" y="3360"/>
                    <a:pt x="1624" y="3297"/>
                  </a:cubicBezTo>
                  <a:lnTo>
                    <a:pt x="1669" y="3246"/>
                  </a:lnTo>
                  <a:cubicBezTo>
                    <a:pt x="1725" y="3197"/>
                    <a:pt x="1776" y="3143"/>
                    <a:pt x="1823" y="3085"/>
                  </a:cubicBezTo>
                  <a:cubicBezTo>
                    <a:pt x="1859" y="3040"/>
                    <a:pt x="1892" y="2993"/>
                    <a:pt x="1926" y="2946"/>
                  </a:cubicBezTo>
                  <a:lnTo>
                    <a:pt x="1926" y="2943"/>
                  </a:lnTo>
                  <a:cubicBezTo>
                    <a:pt x="1932" y="2935"/>
                    <a:pt x="1937" y="2927"/>
                    <a:pt x="1943" y="2920"/>
                  </a:cubicBezTo>
                  <a:lnTo>
                    <a:pt x="1943" y="2920"/>
                  </a:lnTo>
                  <a:cubicBezTo>
                    <a:pt x="1939" y="2925"/>
                    <a:pt x="1935" y="2930"/>
                    <a:pt x="1931" y="2935"/>
                  </a:cubicBezTo>
                  <a:cubicBezTo>
                    <a:pt x="1969" y="2885"/>
                    <a:pt x="1998" y="2834"/>
                    <a:pt x="2022" y="2778"/>
                  </a:cubicBezTo>
                  <a:cubicBezTo>
                    <a:pt x="2045" y="2731"/>
                    <a:pt x="2063" y="2684"/>
                    <a:pt x="2083" y="2634"/>
                  </a:cubicBezTo>
                  <a:cubicBezTo>
                    <a:pt x="2130" y="2531"/>
                    <a:pt x="2186" y="2431"/>
                    <a:pt x="2251" y="2337"/>
                  </a:cubicBezTo>
                  <a:cubicBezTo>
                    <a:pt x="2311" y="2265"/>
                    <a:pt x="2378" y="2200"/>
                    <a:pt x="2448" y="2137"/>
                  </a:cubicBezTo>
                  <a:cubicBezTo>
                    <a:pt x="2618" y="2021"/>
                    <a:pt x="2797" y="1918"/>
                    <a:pt x="2983" y="1833"/>
                  </a:cubicBezTo>
                  <a:cubicBezTo>
                    <a:pt x="3252" y="1739"/>
                    <a:pt x="3536" y="1665"/>
                    <a:pt x="3740" y="1477"/>
                  </a:cubicBezTo>
                  <a:cubicBezTo>
                    <a:pt x="3847" y="1392"/>
                    <a:pt x="3926" y="1275"/>
                    <a:pt x="3966" y="1143"/>
                  </a:cubicBezTo>
                  <a:cubicBezTo>
                    <a:pt x="3997" y="1004"/>
                    <a:pt x="3997" y="823"/>
                    <a:pt x="3919" y="693"/>
                  </a:cubicBezTo>
                  <a:cubicBezTo>
                    <a:pt x="3881" y="592"/>
                    <a:pt x="3823" y="500"/>
                    <a:pt x="3751" y="422"/>
                  </a:cubicBezTo>
                  <a:cubicBezTo>
                    <a:pt x="3720" y="391"/>
                    <a:pt x="3688" y="362"/>
                    <a:pt x="3655" y="335"/>
                  </a:cubicBezTo>
                  <a:cubicBezTo>
                    <a:pt x="3509" y="223"/>
                    <a:pt x="3442" y="178"/>
                    <a:pt x="3263" y="109"/>
                  </a:cubicBezTo>
                  <a:cubicBezTo>
                    <a:pt x="3229" y="95"/>
                    <a:pt x="3198" y="82"/>
                    <a:pt x="3164" y="73"/>
                  </a:cubicBezTo>
                  <a:cubicBezTo>
                    <a:pt x="3039" y="30"/>
                    <a:pt x="2907" y="19"/>
                    <a:pt x="2775" y="8"/>
                  </a:cubicBezTo>
                  <a:cubicBezTo>
                    <a:pt x="2715" y="3"/>
                    <a:pt x="2654" y="0"/>
                    <a:pt x="25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1"/>
            <p:cNvSpPr/>
            <p:nvPr/>
          </p:nvSpPr>
          <p:spPr>
            <a:xfrm rot="-1531524">
              <a:off x="3748677" y="256590"/>
              <a:ext cx="137998" cy="109572"/>
            </a:xfrm>
            <a:custGeom>
              <a:rect b="b" l="l" r="r" t="t"/>
              <a:pathLst>
                <a:path extrusionOk="0" h="2686" w="3383">
                  <a:moveTo>
                    <a:pt x="2740" y="1193"/>
                  </a:moveTo>
                  <a:lnTo>
                    <a:pt x="2733" y="1202"/>
                  </a:lnTo>
                  <a:cubicBezTo>
                    <a:pt x="2735" y="1199"/>
                    <a:pt x="2737" y="1196"/>
                    <a:pt x="2740" y="1193"/>
                  </a:cubicBezTo>
                  <a:close/>
                  <a:moveTo>
                    <a:pt x="2691" y="1257"/>
                  </a:moveTo>
                  <a:lnTo>
                    <a:pt x="2675" y="1278"/>
                  </a:lnTo>
                  <a:lnTo>
                    <a:pt x="2672" y="1278"/>
                  </a:lnTo>
                  <a:cubicBezTo>
                    <a:pt x="2679" y="1271"/>
                    <a:pt x="2685" y="1264"/>
                    <a:pt x="2691" y="1257"/>
                  </a:cubicBezTo>
                  <a:close/>
                  <a:moveTo>
                    <a:pt x="2045" y="0"/>
                  </a:moveTo>
                  <a:cubicBezTo>
                    <a:pt x="1944" y="0"/>
                    <a:pt x="1842" y="13"/>
                    <a:pt x="1743" y="38"/>
                  </a:cubicBezTo>
                  <a:cubicBezTo>
                    <a:pt x="1600" y="74"/>
                    <a:pt x="1463" y="136"/>
                    <a:pt x="1331" y="199"/>
                  </a:cubicBezTo>
                  <a:cubicBezTo>
                    <a:pt x="1230" y="248"/>
                    <a:pt x="1134" y="311"/>
                    <a:pt x="1047" y="381"/>
                  </a:cubicBezTo>
                  <a:cubicBezTo>
                    <a:pt x="500" y="804"/>
                    <a:pt x="1" y="1746"/>
                    <a:pt x="523" y="2353"/>
                  </a:cubicBezTo>
                  <a:cubicBezTo>
                    <a:pt x="655" y="2537"/>
                    <a:pt x="877" y="2649"/>
                    <a:pt x="1094" y="2678"/>
                  </a:cubicBezTo>
                  <a:cubicBezTo>
                    <a:pt x="1131" y="2683"/>
                    <a:pt x="1169" y="2686"/>
                    <a:pt x="1207" y="2686"/>
                  </a:cubicBezTo>
                  <a:cubicBezTo>
                    <a:pt x="1286" y="2686"/>
                    <a:pt x="1366" y="2675"/>
                    <a:pt x="1443" y="2653"/>
                  </a:cubicBezTo>
                  <a:lnTo>
                    <a:pt x="1445" y="2653"/>
                  </a:lnTo>
                  <a:cubicBezTo>
                    <a:pt x="1486" y="2642"/>
                    <a:pt x="1524" y="2626"/>
                    <a:pt x="1562" y="2609"/>
                  </a:cubicBezTo>
                  <a:lnTo>
                    <a:pt x="1580" y="2600"/>
                  </a:lnTo>
                  <a:cubicBezTo>
                    <a:pt x="1607" y="2588"/>
                    <a:pt x="1633" y="2577"/>
                    <a:pt x="1658" y="2564"/>
                  </a:cubicBezTo>
                  <a:cubicBezTo>
                    <a:pt x="1741" y="2521"/>
                    <a:pt x="1817" y="2468"/>
                    <a:pt x="1882" y="2405"/>
                  </a:cubicBezTo>
                  <a:cubicBezTo>
                    <a:pt x="1956" y="2329"/>
                    <a:pt x="2016" y="2244"/>
                    <a:pt x="2059" y="2147"/>
                  </a:cubicBezTo>
                  <a:cubicBezTo>
                    <a:pt x="2092" y="2076"/>
                    <a:pt x="2122" y="2002"/>
                    <a:pt x="2148" y="1928"/>
                  </a:cubicBezTo>
                  <a:cubicBezTo>
                    <a:pt x="2189" y="1847"/>
                    <a:pt x="2234" y="1771"/>
                    <a:pt x="2287" y="1699"/>
                  </a:cubicBezTo>
                  <a:cubicBezTo>
                    <a:pt x="2301" y="1681"/>
                    <a:pt x="2316" y="1663"/>
                    <a:pt x="2330" y="1645"/>
                  </a:cubicBezTo>
                  <a:lnTo>
                    <a:pt x="2330" y="1645"/>
                  </a:lnTo>
                  <a:cubicBezTo>
                    <a:pt x="2322" y="1655"/>
                    <a:pt x="2315" y="1665"/>
                    <a:pt x="2307" y="1675"/>
                  </a:cubicBezTo>
                  <a:cubicBezTo>
                    <a:pt x="2357" y="1610"/>
                    <a:pt x="2413" y="1549"/>
                    <a:pt x="2471" y="1493"/>
                  </a:cubicBezTo>
                  <a:cubicBezTo>
                    <a:pt x="2498" y="1469"/>
                    <a:pt x="2522" y="1444"/>
                    <a:pt x="2549" y="1420"/>
                  </a:cubicBezTo>
                  <a:cubicBezTo>
                    <a:pt x="2587" y="1384"/>
                    <a:pt x="2623" y="1346"/>
                    <a:pt x="2657" y="1305"/>
                  </a:cubicBezTo>
                  <a:lnTo>
                    <a:pt x="2657" y="1305"/>
                  </a:lnTo>
                  <a:lnTo>
                    <a:pt x="2657" y="1305"/>
                  </a:lnTo>
                  <a:cubicBezTo>
                    <a:pt x="2659" y="1302"/>
                    <a:pt x="2661" y="1299"/>
                    <a:pt x="2663" y="1296"/>
                  </a:cubicBezTo>
                  <a:cubicBezTo>
                    <a:pt x="2702" y="1270"/>
                    <a:pt x="2737" y="1240"/>
                    <a:pt x="2771" y="1211"/>
                  </a:cubicBezTo>
                  <a:cubicBezTo>
                    <a:pt x="2791" y="1211"/>
                    <a:pt x="2809" y="1209"/>
                    <a:pt x="2827" y="1209"/>
                  </a:cubicBezTo>
                  <a:cubicBezTo>
                    <a:pt x="2833" y="1209"/>
                    <a:pt x="2840" y="1209"/>
                    <a:pt x="2846" y="1209"/>
                  </a:cubicBezTo>
                  <a:cubicBezTo>
                    <a:pt x="3102" y="1209"/>
                    <a:pt x="3314" y="995"/>
                    <a:pt x="3346" y="750"/>
                  </a:cubicBezTo>
                  <a:cubicBezTo>
                    <a:pt x="3382" y="490"/>
                    <a:pt x="3221" y="244"/>
                    <a:pt x="2968" y="170"/>
                  </a:cubicBezTo>
                  <a:cubicBezTo>
                    <a:pt x="2858" y="139"/>
                    <a:pt x="2744" y="114"/>
                    <a:pt x="2632" y="94"/>
                  </a:cubicBezTo>
                  <a:cubicBezTo>
                    <a:pt x="2607" y="83"/>
                    <a:pt x="2583" y="74"/>
                    <a:pt x="2558" y="65"/>
                  </a:cubicBezTo>
                  <a:cubicBezTo>
                    <a:pt x="2464" y="27"/>
                    <a:pt x="2363" y="4"/>
                    <a:pt x="2263" y="4"/>
                  </a:cubicBezTo>
                  <a:cubicBezTo>
                    <a:pt x="2237" y="4"/>
                    <a:pt x="2211" y="5"/>
                    <a:pt x="2185" y="5"/>
                  </a:cubicBezTo>
                  <a:cubicBezTo>
                    <a:pt x="2172" y="5"/>
                    <a:pt x="2159" y="5"/>
                    <a:pt x="2146" y="4"/>
                  </a:cubicBezTo>
                  <a:cubicBezTo>
                    <a:pt x="2113" y="2"/>
                    <a:pt x="2079" y="0"/>
                    <a:pt x="20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1"/>
            <p:cNvSpPr/>
            <p:nvPr/>
          </p:nvSpPr>
          <p:spPr>
            <a:xfrm rot="-1531524">
              <a:off x="3662237" y="226377"/>
              <a:ext cx="76770" cy="63801"/>
            </a:xfrm>
            <a:custGeom>
              <a:rect b="b" l="l" r="r" t="t"/>
              <a:pathLst>
                <a:path extrusionOk="0" h="1564" w="1882">
                  <a:moveTo>
                    <a:pt x="1267" y="0"/>
                  </a:moveTo>
                  <a:cubicBezTo>
                    <a:pt x="1219" y="0"/>
                    <a:pt x="1170" y="7"/>
                    <a:pt x="1120" y="20"/>
                  </a:cubicBezTo>
                  <a:lnTo>
                    <a:pt x="1113" y="23"/>
                  </a:lnTo>
                  <a:lnTo>
                    <a:pt x="1021" y="9"/>
                  </a:lnTo>
                  <a:cubicBezTo>
                    <a:pt x="341" y="25"/>
                    <a:pt x="0" y="842"/>
                    <a:pt x="473" y="1335"/>
                  </a:cubicBezTo>
                  <a:lnTo>
                    <a:pt x="630" y="1456"/>
                  </a:lnTo>
                  <a:cubicBezTo>
                    <a:pt x="748" y="1525"/>
                    <a:pt x="883" y="1563"/>
                    <a:pt x="1021" y="1563"/>
                  </a:cubicBezTo>
                  <a:lnTo>
                    <a:pt x="1227" y="1534"/>
                  </a:lnTo>
                  <a:cubicBezTo>
                    <a:pt x="1357" y="1498"/>
                    <a:pt x="1474" y="1429"/>
                    <a:pt x="1570" y="1335"/>
                  </a:cubicBezTo>
                  <a:lnTo>
                    <a:pt x="1691" y="1178"/>
                  </a:lnTo>
                  <a:cubicBezTo>
                    <a:pt x="1747" y="1091"/>
                    <a:pt x="1778" y="992"/>
                    <a:pt x="1783" y="889"/>
                  </a:cubicBezTo>
                  <a:cubicBezTo>
                    <a:pt x="1796" y="820"/>
                    <a:pt x="1798" y="750"/>
                    <a:pt x="1787" y="681"/>
                  </a:cubicBezTo>
                  <a:cubicBezTo>
                    <a:pt x="1881" y="328"/>
                    <a:pt x="1607" y="0"/>
                    <a:pt x="12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" name="Google Shape;133;p11"/>
          <p:cNvGrpSpPr/>
          <p:nvPr/>
        </p:nvGrpSpPr>
        <p:grpSpPr>
          <a:xfrm>
            <a:off x="2391149" y="4212262"/>
            <a:ext cx="1290518" cy="924117"/>
            <a:chOff x="2391149" y="4141937"/>
            <a:chExt cx="1290518" cy="924117"/>
          </a:xfrm>
        </p:grpSpPr>
        <p:sp>
          <p:nvSpPr>
            <p:cNvPr id="134" name="Google Shape;134;p11"/>
            <p:cNvSpPr/>
            <p:nvPr/>
          </p:nvSpPr>
          <p:spPr>
            <a:xfrm rot="5213369">
              <a:off x="2607518" y="3981091"/>
              <a:ext cx="857781" cy="1245808"/>
            </a:xfrm>
            <a:custGeom>
              <a:rect b="b" l="l" r="r" t="t"/>
              <a:pathLst>
                <a:path extrusionOk="0" h="43825" w="30175">
                  <a:moveTo>
                    <a:pt x="16824" y="11881"/>
                  </a:moveTo>
                  <a:cubicBezTo>
                    <a:pt x="18646" y="11881"/>
                    <a:pt x="20068" y="13529"/>
                    <a:pt x="21283" y="14777"/>
                  </a:cubicBezTo>
                  <a:cubicBezTo>
                    <a:pt x="22261" y="15785"/>
                    <a:pt x="23097" y="16857"/>
                    <a:pt x="23585" y="18187"/>
                  </a:cubicBezTo>
                  <a:cubicBezTo>
                    <a:pt x="24272" y="20062"/>
                    <a:pt x="24716" y="22187"/>
                    <a:pt x="24906" y="24164"/>
                  </a:cubicBezTo>
                  <a:cubicBezTo>
                    <a:pt x="25083" y="25991"/>
                    <a:pt x="25378" y="30286"/>
                    <a:pt x="22835" y="30797"/>
                  </a:cubicBezTo>
                  <a:cubicBezTo>
                    <a:pt x="22714" y="30821"/>
                    <a:pt x="22594" y="30833"/>
                    <a:pt x="22474" y="30833"/>
                  </a:cubicBezTo>
                  <a:cubicBezTo>
                    <a:pt x="21639" y="30833"/>
                    <a:pt x="20837" y="30268"/>
                    <a:pt x="20365" y="29554"/>
                  </a:cubicBezTo>
                  <a:cubicBezTo>
                    <a:pt x="19825" y="28736"/>
                    <a:pt x="19617" y="27751"/>
                    <a:pt x="19377" y="26802"/>
                  </a:cubicBezTo>
                  <a:cubicBezTo>
                    <a:pt x="18549" y="23519"/>
                    <a:pt x="17221" y="20379"/>
                    <a:pt x="15440" y="17498"/>
                  </a:cubicBezTo>
                  <a:cubicBezTo>
                    <a:pt x="14825" y="16501"/>
                    <a:pt x="14077" y="15348"/>
                    <a:pt x="14153" y="14123"/>
                  </a:cubicBezTo>
                  <a:cubicBezTo>
                    <a:pt x="14218" y="13059"/>
                    <a:pt x="14975" y="12280"/>
                    <a:pt x="15973" y="12000"/>
                  </a:cubicBezTo>
                  <a:cubicBezTo>
                    <a:pt x="16267" y="11918"/>
                    <a:pt x="16550" y="11881"/>
                    <a:pt x="16824" y="11881"/>
                  </a:cubicBezTo>
                  <a:close/>
                  <a:moveTo>
                    <a:pt x="6335" y="1"/>
                  </a:moveTo>
                  <a:cubicBezTo>
                    <a:pt x="4752" y="1"/>
                    <a:pt x="3127" y="365"/>
                    <a:pt x="1915" y="1348"/>
                  </a:cubicBezTo>
                  <a:cubicBezTo>
                    <a:pt x="1" y="2902"/>
                    <a:pt x="453" y="5323"/>
                    <a:pt x="1550" y="7240"/>
                  </a:cubicBezTo>
                  <a:cubicBezTo>
                    <a:pt x="3142" y="10023"/>
                    <a:pt x="5890" y="11899"/>
                    <a:pt x="8387" y="13796"/>
                  </a:cubicBezTo>
                  <a:cubicBezTo>
                    <a:pt x="10810" y="15637"/>
                    <a:pt x="13239" y="17713"/>
                    <a:pt x="14370" y="20536"/>
                  </a:cubicBezTo>
                  <a:cubicBezTo>
                    <a:pt x="15423" y="23167"/>
                    <a:pt x="15214" y="26114"/>
                    <a:pt x="14849" y="28924"/>
                  </a:cubicBezTo>
                  <a:cubicBezTo>
                    <a:pt x="14484" y="31733"/>
                    <a:pt x="13980" y="34588"/>
                    <a:pt x="14491" y="37373"/>
                  </a:cubicBezTo>
                  <a:cubicBezTo>
                    <a:pt x="15002" y="40159"/>
                    <a:pt x="16795" y="42922"/>
                    <a:pt x="19534" y="43645"/>
                  </a:cubicBezTo>
                  <a:cubicBezTo>
                    <a:pt x="19996" y="43768"/>
                    <a:pt x="20466" y="43825"/>
                    <a:pt x="20935" y="43825"/>
                  </a:cubicBezTo>
                  <a:cubicBezTo>
                    <a:pt x="23097" y="43825"/>
                    <a:pt x="25248" y="42605"/>
                    <a:pt x="26617" y="40878"/>
                  </a:cubicBezTo>
                  <a:cubicBezTo>
                    <a:pt x="28283" y="38775"/>
                    <a:pt x="28972" y="36059"/>
                    <a:pt x="29279" y="33392"/>
                  </a:cubicBezTo>
                  <a:cubicBezTo>
                    <a:pt x="30175" y="25588"/>
                    <a:pt x="28030" y="17475"/>
                    <a:pt x="23392" y="11134"/>
                  </a:cubicBezTo>
                  <a:cubicBezTo>
                    <a:pt x="23161" y="10818"/>
                    <a:pt x="22924" y="10507"/>
                    <a:pt x="22682" y="10200"/>
                  </a:cubicBezTo>
                  <a:cubicBezTo>
                    <a:pt x="20736" y="7752"/>
                    <a:pt x="18441" y="5605"/>
                    <a:pt x="15868" y="3829"/>
                  </a:cubicBezTo>
                  <a:cubicBezTo>
                    <a:pt x="13571" y="2239"/>
                    <a:pt x="10915" y="607"/>
                    <a:pt x="8116" y="148"/>
                  </a:cubicBezTo>
                  <a:cubicBezTo>
                    <a:pt x="7546" y="55"/>
                    <a:pt x="6944" y="1"/>
                    <a:pt x="63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1"/>
            <p:cNvSpPr/>
            <p:nvPr/>
          </p:nvSpPr>
          <p:spPr>
            <a:xfrm rot="5213369">
              <a:off x="2898634" y="4465464"/>
              <a:ext cx="321309" cy="538775"/>
            </a:xfrm>
            <a:custGeom>
              <a:rect b="b" l="l" r="r" t="t"/>
              <a:pathLst>
                <a:path extrusionOk="0" h="18953" w="11303">
                  <a:moveTo>
                    <a:pt x="2750" y="1"/>
                  </a:moveTo>
                  <a:cubicBezTo>
                    <a:pt x="2475" y="1"/>
                    <a:pt x="2191" y="38"/>
                    <a:pt x="1897" y="120"/>
                  </a:cubicBezTo>
                  <a:cubicBezTo>
                    <a:pt x="901" y="400"/>
                    <a:pt x="144" y="1180"/>
                    <a:pt x="77" y="2243"/>
                  </a:cubicBezTo>
                  <a:cubicBezTo>
                    <a:pt x="1" y="3466"/>
                    <a:pt x="751" y="4619"/>
                    <a:pt x="1367" y="5616"/>
                  </a:cubicBezTo>
                  <a:cubicBezTo>
                    <a:pt x="3145" y="8500"/>
                    <a:pt x="4473" y="11637"/>
                    <a:pt x="5303" y="14922"/>
                  </a:cubicBezTo>
                  <a:cubicBezTo>
                    <a:pt x="5543" y="15871"/>
                    <a:pt x="5751" y="16857"/>
                    <a:pt x="6289" y="17672"/>
                  </a:cubicBezTo>
                  <a:cubicBezTo>
                    <a:pt x="6761" y="18387"/>
                    <a:pt x="7564" y="18953"/>
                    <a:pt x="8400" y="18953"/>
                  </a:cubicBezTo>
                  <a:cubicBezTo>
                    <a:pt x="8520" y="18953"/>
                    <a:pt x="8641" y="18941"/>
                    <a:pt x="8761" y="18917"/>
                  </a:cubicBezTo>
                  <a:cubicBezTo>
                    <a:pt x="11302" y="18404"/>
                    <a:pt x="11009" y="14109"/>
                    <a:pt x="10832" y="12284"/>
                  </a:cubicBezTo>
                  <a:cubicBezTo>
                    <a:pt x="10642" y="10305"/>
                    <a:pt x="10196" y="8182"/>
                    <a:pt x="9511" y="6308"/>
                  </a:cubicBezTo>
                  <a:cubicBezTo>
                    <a:pt x="9023" y="4977"/>
                    <a:pt x="8188" y="3905"/>
                    <a:pt x="7209" y="2897"/>
                  </a:cubicBezTo>
                  <a:cubicBezTo>
                    <a:pt x="5993" y="1650"/>
                    <a:pt x="4571" y="1"/>
                    <a:pt x="27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"/>
          <p:cNvSpPr txBox="1"/>
          <p:nvPr>
            <p:ph idx="1" type="subTitle"/>
          </p:nvPr>
        </p:nvSpPr>
        <p:spPr>
          <a:xfrm>
            <a:off x="5442750" y="3629675"/>
            <a:ext cx="30069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hasCustomPrompt="1" type="title"/>
          </p:nvPr>
        </p:nvSpPr>
        <p:spPr>
          <a:xfrm>
            <a:off x="4736863" y="3235172"/>
            <a:ext cx="6708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0" name="Google Shape;140;p13"/>
          <p:cNvSpPr txBox="1"/>
          <p:nvPr>
            <p:ph idx="2" type="subTitle"/>
          </p:nvPr>
        </p:nvSpPr>
        <p:spPr>
          <a:xfrm>
            <a:off x="5442800" y="3235178"/>
            <a:ext cx="30069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idx="3" type="subTitle"/>
          </p:nvPr>
        </p:nvSpPr>
        <p:spPr>
          <a:xfrm>
            <a:off x="5449526" y="2098597"/>
            <a:ext cx="30069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3"/>
          <p:cNvSpPr txBox="1"/>
          <p:nvPr>
            <p:ph hasCustomPrompt="1" idx="4" type="title"/>
          </p:nvPr>
        </p:nvSpPr>
        <p:spPr>
          <a:xfrm>
            <a:off x="4743049" y="1704075"/>
            <a:ext cx="6708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3" name="Google Shape;143;p13"/>
          <p:cNvSpPr txBox="1"/>
          <p:nvPr>
            <p:ph idx="5" type="subTitle"/>
          </p:nvPr>
        </p:nvSpPr>
        <p:spPr>
          <a:xfrm>
            <a:off x="5449576" y="1704100"/>
            <a:ext cx="30069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4" name="Google Shape;144;p13"/>
          <p:cNvSpPr txBox="1"/>
          <p:nvPr>
            <p:ph idx="6" type="subTitle"/>
          </p:nvPr>
        </p:nvSpPr>
        <p:spPr>
          <a:xfrm>
            <a:off x="1447925" y="3629676"/>
            <a:ext cx="29814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3"/>
          <p:cNvSpPr txBox="1"/>
          <p:nvPr>
            <p:ph hasCustomPrompt="1" idx="7" type="title"/>
          </p:nvPr>
        </p:nvSpPr>
        <p:spPr>
          <a:xfrm>
            <a:off x="742025" y="3235175"/>
            <a:ext cx="6771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6" name="Google Shape;146;p13"/>
          <p:cNvSpPr txBox="1"/>
          <p:nvPr>
            <p:ph idx="8" type="subTitle"/>
          </p:nvPr>
        </p:nvSpPr>
        <p:spPr>
          <a:xfrm>
            <a:off x="1447975" y="3235178"/>
            <a:ext cx="29814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7" name="Google Shape;147;p13"/>
          <p:cNvSpPr txBox="1"/>
          <p:nvPr>
            <p:ph idx="9" type="subTitle"/>
          </p:nvPr>
        </p:nvSpPr>
        <p:spPr>
          <a:xfrm>
            <a:off x="1454643" y="2098598"/>
            <a:ext cx="29814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3"/>
          <p:cNvSpPr txBox="1"/>
          <p:nvPr>
            <p:ph hasCustomPrompt="1" idx="13" type="title"/>
          </p:nvPr>
        </p:nvSpPr>
        <p:spPr>
          <a:xfrm>
            <a:off x="742025" y="1704075"/>
            <a:ext cx="6771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9" name="Google Shape;149;p13"/>
          <p:cNvSpPr txBox="1"/>
          <p:nvPr>
            <p:ph idx="14" type="subTitle"/>
          </p:nvPr>
        </p:nvSpPr>
        <p:spPr>
          <a:xfrm>
            <a:off x="1454692" y="1704100"/>
            <a:ext cx="2981400" cy="394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ebas Neue"/>
              <a:buNone/>
              <a:defRPr sz="2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50" name="Google Shape;150;p13"/>
          <p:cNvGrpSpPr/>
          <p:nvPr/>
        </p:nvGrpSpPr>
        <p:grpSpPr>
          <a:xfrm>
            <a:off x="5960962" y="-792139"/>
            <a:ext cx="5128996" cy="3626732"/>
            <a:chOff x="5960962" y="-792139"/>
            <a:chExt cx="5128996" cy="3626732"/>
          </a:xfrm>
        </p:grpSpPr>
        <p:sp>
          <p:nvSpPr>
            <p:cNvPr id="151" name="Google Shape;151;p13"/>
            <p:cNvSpPr/>
            <p:nvPr/>
          </p:nvSpPr>
          <p:spPr>
            <a:xfrm rot="760789">
              <a:off x="6204879" y="-242007"/>
              <a:ext cx="4014726" cy="2668517"/>
            </a:xfrm>
            <a:custGeom>
              <a:rect b="b" l="l" r="r" t="t"/>
              <a:pathLst>
                <a:path extrusionOk="0" h="106742" w="160591">
                  <a:moveTo>
                    <a:pt x="6138" y="1"/>
                  </a:moveTo>
                  <a:lnTo>
                    <a:pt x="6138" y="1"/>
                  </a:lnTo>
                  <a:cubicBezTo>
                    <a:pt x="5253" y="258"/>
                    <a:pt x="4402" y="617"/>
                    <a:pt x="3619" y="1116"/>
                  </a:cubicBezTo>
                  <a:cubicBezTo>
                    <a:pt x="1953" y="2177"/>
                    <a:pt x="788" y="3794"/>
                    <a:pt x="43" y="5601"/>
                  </a:cubicBezTo>
                  <a:cubicBezTo>
                    <a:pt x="27" y="5637"/>
                    <a:pt x="16" y="5675"/>
                    <a:pt x="0" y="5711"/>
                  </a:cubicBezTo>
                  <a:cubicBezTo>
                    <a:pt x="551" y="6804"/>
                    <a:pt x="992" y="7948"/>
                    <a:pt x="1317" y="9128"/>
                  </a:cubicBezTo>
                  <a:cubicBezTo>
                    <a:pt x="2855" y="14742"/>
                    <a:pt x="1682" y="20766"/>
                    <a:pt x="2727" y="26491"/>
                  </a:cubicBezTo>
                  <a:cubicBezTo>
                    <a:pt x="5049" y="39217"/>
                    <a:pt x="18460" y="47548"/>
                    <a:pt x="31469" y="47548"/>
                  </a:cubicBezTo>
                  <a:cubicBezTo>
                    <a:pt x="32599" y="47548"/>
                    <a:pt x="33726" y="47485"/>
                    <a:pt x="34843" y="47357"/>
                  </a:cubicBezTo>
                  <a:cubicBezTo>
                    <a:pt x="49793" y="45641"/>
                    <a:pt x="63397" y="34868"/>
                    <a:pt x="78039" y="34868"/>
                  </a:cubicBezTo>
                  <a:cubicBezTo>
                    <a:pt x="79484" y="34868"/>
                    <a:pt x="80940" y="34973"/>
                    <a:pt x="82407" y="35202"/>
                  </a:cubicBezTo>
                  <a:cubicBezTo>
                    <a:pt x="92723" y="36810"/>
                    <a:pt x="101203" y="44450"/>
                    <a:pt x="106952" y="53168"/>
                  </a:cubicBezTo>
                  <a:cubicBezTo>
                    <a:pt x="112700" y="61883"/>
                    <a:pt x="116298" y="71812"/>
                    <a:pt x="121019" y="81125"/>
                  </a:cubicBezTo>
                  <a:cubicBezTo>
                    <a:pt x="125741" y="90438"/>
                    <a:pt x="131975" y="99509"/>
                    <a:pt x="141159" y="104480"/>
                  </a:cubicBezTo>
                  <a:cubicBezTo>
                    <a:pt x="142934" y="105438"/>
                    <a:pt x="144813" y="106195"/>
                    <a:pt x="146757" y="106742"/>
                  </a:cubicBezTo>
                  <a:cubicBezTo>
                    <a:pt x="147415" y="106475"/>
                    <a:pt x="148056" y="106168"/>
                    <a:pt x="148671" y="105817"/>
                  </a:cubicBezTo>
                  <a:cubicBezTo>
                    <a:pt x="155367" y="101990"/>
                    <a:pt x="158419" y="94009"/>
                    <a:pt x="160024" y="86467"/>
                  </a:cubicBezTo>
                  <a:cubicBezTo>
                    <a:pt x="160230" y="85507"/>
                    <a:pt x="160419" y="84544"/>
                    <a:pt x="160591" y="83577"/>
                  </a:cubicBezTo>
                  <a:lnTo>
                    <a:pt x="160591" y="83577"/>
                  </a:lnTo>
                  <a:cubicBezTo>
                    <a:pt x="159344" y="84280"/>
                    <a:pt x="158054" y="84898"/>
                    <a:pt x="156724" y="85428"/>
                  </a:cubicBezTo>
                  <a:cubicBezTo>
                    <a:pt x="153474" y="86718"/>
                    <a:pt x="149937" y="87367"/>
                    <a:pt x="146414" y="87367"/>
                  </a:cubicBezTo>
                  <a:cubicBezTo>
                    <a:pt x="139038" y="87367"/>
                    <a:pt x="131723" y="84520"/>
                    <a:pt x="127237" y="78738"/>
                  </a:cubicBezTo>
                  <a:cubicBezTo>
                    <a:pt x="118455" y="67414"/>
                    <a:pt x="122756" y="49791"/>
                    <a:pt x="114229" y="38276"/>
                  </a:cubicBezTo>
                  <a:cubicBezTo>
                    <a:pt x="109034" y="31258"/>
                    <a:pt x="99946" y="28076"/>
                    <a:pt x="91157" y="28076"/>
                  </a:cubicBezTo>
                  <a:cubicBezTo>
                    <a:pt x="90491" y="28076"/>
                    <a:pt x="89826" y="28094"/>
                    <a:pt x="89165" y="28130"/>
                  </a:cubicBezTo>
                  <a:cubicBezTo>
                    <a:pt x="79785" y="28645"/>
                    <a:pt x="70884" y="32244"/>
                    <a:pt x="62222" y="35880"/>
                  </a:cubicBezTo>
                  <a:cubicBezTo>
                    <a:pt x="53563" y="39517"/>
                    <a:pt x="44763" y="43286"/>
                    <a:pt x="35412" y="44175"/>
                  </a:cubicBezTo>
                  <a:cubicBezTo>
                    <a:pt x="34172" y="44292"/>
                    <a:pt x="32920" y="44354"/>
                    <a:pt x="31667" y="44354"/>
                  </a:cubicBezTo>
                  <a:cubicBezTo>
                    <a:pt x="26056" y="44354"/>
                    <a:pt x="20422" y="43108"/>
                    <a:pt x="15802" y="39990"/>
                  </a:cubicBezTo>
                  <a:cubicBezTo>
                    <a:pt x="9060" y="35435"/>
                    <a:pt x="5280" y="27365"/>
                    <a:pt x="4382" y="19279"/>
                  </a:cubicBezTo>
                  <a:cubicBezTo>
                    <a:pt x="4337" y="18864"/>
                    <a:pt x="4297" y="18446"/>
                    <a:pt x="4264" y="18029"/>
                  </a:cubicBezTo>
                  <a:cubicBezTo>
                    <a:pt x="3999" y="14677"/>
                    <a:pt x="4161" y="11305"/>
                    <a:pt x="4602" y="7975"/>
                  </a:cubicBezTo>
                  <a:cubicBezTo>
                    <a:pt x="4823" y="6309"/>
                    <a:pt x="5114" y="4652"/>
                    <a:pt x="5459" y="3006"/>
                  </a:cubicBezTo>
                  <a:cubicBezTo>
                    <a:pt x="5670" y="2003"/>
                    <a:pt x="5930" y="1006"/>
                    <a:pt x="6138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 rot="760789">
              <a:off x="6804901" y="-322573"/>
              <a:ext cx="2440720" cy="710941"/>
            </a:xfrm>
            <a:custGeom>
              <a:rect b="b" l="l" r="r" t="t"/>
              <a:pathLst>
                <a:path extrusionOk="0" h="28438" w="97630">
                  <a:moveTo>
                    <a:pt x="28600" y="6721"/>
                  </a:moveTo>
                  <a:cubicBezTo>
                    <a:pt x="31536" y="6721"/>
                    <a:pt x="34413" y="7142"/>
                    <a:pt x="37107" y="8324"/>
                  </a:cubicBezTo>
                  <a:cubicBezTo>
                    <a:pt x="39971" y="9578"/>
                    <a:pt x="42692" y="12166"/>
                    <a:pt x="42481" y="15285"/>
                  </a:cubicBezTo>
                  <a:cubicBezTo>
                    <a:pt x="42268" y="18452"/>
                    <a:pt x="39172" y="20644"/>
                    <a:pt x="36153" y="21620"/>
                  </a:cubicBezTo>
                  <a:cubicBezTo>
                    <a:pt x="34262" y="22232"/>
                    <a:pt x="32289" y="22524"/>
                    <a:pt x="30312" y="22524"/>
                  </a:cubicBezTo>
                  <a:cubicBezTo>
                    <a:pt x="23661" y="22524"/>
                    <a:pt x="16973" y="19218"/>
                    <a:pt x="13261" y="13658"/>
                  </a:cubicBezTo>
                  <a:lnTo>
                    <a:pt x="17932" y="7961"/>
                  </a:lnTo>
                  <a:cubicBezTo>
                    <a:pt x="21427" y="7334"/>
                    <a:pt x="25056" y="6721"/>
                    <a:pt x="28600" y="6721"/>
                  </a:cubicBezTo>
                  <a:close/>
                  <a:moveTo>
                    <a:pt x="0" y="0"/>
                  </a:moveTo>
                  <a:cubicBezTo>
                    <a:pt x="276" y="1615"/>
                    <a:pt x="338" y="3283"/>
                    <a:pt x="567" y="4882"/>
                  </a:cubicBezTo>
                  <a:cubicBezTo>
                    <a:pt x="2092" y="15550"/>
                    <a:pt x="11342" y="24014"/>
                    <a:pt x="21710" y="26959"/>
                  </a:cubicBezTo>
                  <a:cubicBezTo>
                    <a:pt x="25329" y="27986"/>
                    <a:pt x="29050" y="28437"/>
                    <a:pt x="32792" y="28437"/>
                  </a:cubicBezTo>
                  <a:cubicBezTo>
                    <a:pt x="39768" y="28437"/>
                    <a:pt x="46820" y="26869"/>
                    <a:pt x="53436" y="24538"/>
                  </a:cubicBezTo>
                  <a:cubicBezTo>
                    <a:pt x="63600" y="20955"/>
                    <a:pt x="73054" y="15644"/>
                    <a:pt x="82907" y="11275"/>
                  </a:cubicBezTo>
                  <a:cubicBezTo>
                    <a:pt x="87681" y="9157"/>
                    <a:pt x="92607" y="7258"/>
                    <a:pt x="97630" y="5735"/>
                  </a:cubicBezTo>
                  <a:cubicBezTo>
                    <a:pt x="95986" y="5325"/>
                    <a:pt x="94334" y="4958"/>
                    <a:pt x="92672" y="4633"/>
                  </a:cubicBezTo>
                  <a:cubicBezTo>
                    <a:pt x="81014" y="2356"/>
                    <a:pt x="69077" y="2016"/>
                    <a:pt x="57207" y="1682"/>
                  </a:cubicBezTo>
                  <a:lnTo>
                    <a:pt x="44649" y="1328"/>
                  </a:lnTo>
                  <a:lnTo>
                    <a:pt x="32138" y="977"/>
                  </a:lnTo>
                  <a:lnTo>
                    <a:pt x="19630" y="625"/>
                  </a:lnTo>
                  <a:lnTo>
                    <a:pt x="7072" y="271"/>
                  </a:lnTo>
                  <a:cubicBezTo>
                    <a:pt x="4725" y="204"/>
                    <a:pt x="2360" y="7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 rot="760789">
              <a:off x="6367878" y="-324855"/>
              <a:ext cx="4519020" cy="2352271"/>
            </a:xfrm>
            <a:custGeom>
              <a:rect b="b" l="l" r="r" t="t"/>
              <a:pathLst>
                <a:path extrusionOk="0" h="94092" w="180763">
                  <a:moveTo>
                    <a:pt x="6705" y="17401"/>
                  </a:moveTo>
                  <a:cubicBezTo>
                    <a:pt x="8777" y="17401"/>
                    <a:pt x="10401" y="19302"/>
                    <a:pt x="11421" y="21148"/>
                  </a:cubicBezTo>
                  <a:cubicBezTo>
                    <a:pt x="13169" y="24314"/>
                    <a:pt x="14231" y="27861"/>
                    <a:pt x="16336" y="30801"/>
                  </a:cubicBezTo>
                  <a:cubicBezTo>
                    <a:pt x="19894" y="35770"/>
                    <a:pt x="26059" y="38359"/>
                    <a:pt x="32140" y="38948"/>
                  </a:cubicBezTo>
                  <a:cubicBezTo>
                    <a:pt x="33264" y="39056"/>
                    <a:pt x="34387" y="39105"/>
                    <a:pt x="35511" y="39105"/>
                  </a:cubicBezTo>
                  <a:cubicBezTo>
                    <a:pt x="40474" y="39105"/>
                    <a:pt x="45435" y="38153"/>
                    <a:pt x="50321" y="37174"/>
                  </a:cubicBezTo>
                  <a:cubicBezTo>
                    <a:pt x="50572" y="37124"/>
                    <a:pt x="50853" y="37093"/>
                    <a:pt x="51133" y="37093"/>
                  </a:cubicBezTo>
                  <a:cubicBezTo>
                    <a:pt x="51920" y="37093"/>
                    <a:pt x="52694" y="37336"/>
                    <a:pt x="52755" y="38057"/>
                  </a:cubicBezTo>
                  <a:cubicBezTo>
                    <a:pt x="52804" y="38645"/>
                    <a:pt x="52283" y="39105"/>
                    <a:pt x="51803" y="39449"/>
                  </a:cubicBezTo>
                  <a:cubicBezTo>
                    <a:pt x="45467" y="43982"/>
                    <a:pt x="37676" y="46411"/>
                    <a:pt x="29892" y="46411"/>
                  </a:cubicBezTo>
                  <a:cubicBezTo>
                    <a:pt x="27636" y="46411"/>
                    <a:pt x="25380" y="46207"/>
                    <a:pt x="23161" y="45791"/>
                  </a:cubicBezTo>
                  <a:cubicBezTo>
                    <a:pt x="16990" y="44635"/>
                    <a:pt x="10970" y="41774"/>
                    <a:pt x="6964" y="36941"/>
                  </a:cubicBezTo>
                  <a:cubicBezTo>
                    <a:pt x="3760" y="33076"/>
                    <a:pt x="2045" y="27850"/>
                    <a:pt x="2678" y="22928"/>
                  </a:cubicBezTo>
                  <a:cubicBezTo>
                    <a:pt x="2649" y="22411"/>
                    <a:pt x="2674" y="21894"/>
                    <a:pt x="2752" y="21383"/>
                  </a:cubicBezTo>
                  <a:cubicBezTo>
                    <a:pt x="3061" y="19442"/>
                    <a:pt x="4528" y="17536"/>
                    <a:pt x="6487" y="17408"/>
                  </a:cubicBezTo>
                  <a:cubicBezTo>
                    <a:pt x="6560" y="17404"/>
                    <a:pt x="6633" y="17401"/>
                    <a:pt x="6705" y="17401"/>
                  </a:cubicBezTo>
                  <a:close/>
                  <a:moveTo>
                    <a:pt x="103183" y="24218"/>
                  </a:moveTo>
                  <a:cubicBezTo>
                    <a:pt x="109056" y="24218"/>
                    <a:pt x="114927" y="25256"/>
                    <a:pt x="120410" y="27351"/>
                  </a:cubicBezTo>
                  <a:cubicBezTo>
                    <a:pt x="128285" y="30358"/>
                    <a:pt x="135556" y="35730"/>
                    <a:pt x="139258" y="43301"/>
                  </a:cubicBezTo>
                  <a:cubicBezTo>
                    <a:pt x="142962" y="50872"/>
                    <a:pt x="142426" y="60769"/>
                    <a:pt x="136689" y="66945"/>
                  </a:cubicBezTo>
                  <a:cubicBezTo>
                    <a:pt x="134925" y="68842"/>
                    <a:pt x="132578" y="70398"/>
                    <a:pt x="129987" y="70447"/>
                  </a:cubicBezTo>
                  <a:cubicBezTo>
                    <a:pt x="129947" y="70448"/>
                    <a:pt x="129906" y="70448"/>
                    <a:pt x="129866" y="70448"/>
                  </a:cubicBezTo>
                  <a:cubicBezTo>
                    <a:pt x="126790" y="70448"/>
                    <a:pt x="124009" y="68267"/>
                    <a:pt x="122535" y="65557"/>
                  </a:cubicBezTo>
                  <a:cubicBezTo>
                    <a:pt x="121039" y="62814"/>
                    <a:pt x="120663" y="59607"/>
                    <a:pt x="120533" y="56483"/>
                  </a:cubicBezTo>
                  <a:cubicBezTo>
                    <a:pt x="120405" y="53362"/>
                    <a:pt x="120491" y="50202"/>
                    <a:pt x="119814" y="47152"/>
                  </a:cubicBezTo>
                  <a:cubicBezTo>
                    <a:pt x="118005" y="38984"/>
                    <a:pt x="110765" y="32756"/>
                    <a:pt x="102735" y="30412"/>
                  </a:cubicBezTo>
                  <a:cubicBezTo>
                    <a:pt x="99552" y="29482"/>
                    <a:pt x="96268" y="29083"/>
                    <a:pt x="92962" y="29083"/>
                  </a:cubicBezTo>
                  <a:cubicBezTo>
                    <a:pt x="87929" y="29083"/>
                    <a:pt x="82846" y="30009"/>
                    <a:pt x="77992" y="31399"/>
                  </a:cubicBezTo>
                  <a:lnTo>
                    <a:pt x="78547" y="30855"/>
                  </a:lnTo>
                  <a:cubicBezTo>
                    <a:pt x="85948" y="26451"/>
                    <a:pt x="94567" y="24218"/>
                    <a:pt x="103183" y="24218"/>
                  </a:cubicBezTo>
                  <a:close/>
                  <a:moveTo>
                    <a:pt x="124330" y="72404"/>
                  </a:moveTo>
                  <a:cubicBezTo>
                    <a:pt x="124846" y="72404"/>
                    <a:pt x="125370" y="72496"/>
                    <a:pt x="125849" y="72657"/>
                  </a:cubicBezTo>
                  <a:cubicBezTo>
                    <a:pt x="127202" y="73117"/>
                    <a:pt x="128362" y="74008"/>
                    <a:pt x="129672" y="74579"/>
                  </a:cubicBezTo>
                  <a:cubicBezTo>
                    <a:pt x="131219" y="75253"/>
                    <a:pt x="132957" y="75468"/>
                    <a:pt x="134399" y="76386"/>
                  </a:cubicBezTo>
                  <a:cubicBezTo>
                    <a:pt x="135449" y="77053"/>
                    <a:pt x="136501" y="78253"/>
                    <a:pt x="135744" y="79521"/>
                  </a:cubicBezTo>
                  <a:cubicBezTo>
                    <a:pt x="134869" y="80990"/>
                    <a:pt x="133058" y="81458"/>
                    <a:pt x="131239" y="81458"/>
                  </a:cubicBezTo>
                  <a:cubicBezTo>
                    <a:pt x="129957" y="81458"/>
                    <a:pt x="128672" y="81226"/>
                    <a:pt x="127705" y="80947"/>
                  </a:cubicBezTo>
                  <a:cubicBezTo>
                    <a:pt x="126078" y="80479"/>
                    <a:pt x="124546" y="79662"/>
                    <a:pt x="123287" y="78527"/>
                  </a:cubicBezTo>
                  <a:cubicBezTo>
                    <a:pt x="122569" y="77879"/>
                    <a:pt x="121919" y="77118"/>
                    <a:pt x="121599" y="76207"/>
                  </a:cubicBezTo>
                  <a:cubicBezTo>
                    <a:pt x="121277" y="75293"/>
                    <a:pt x="121333" y="74209"/>
                    <a:pt x="121917" y="73441"/>
                  </a:cubicBezTo>
                  <a:cubicBezTo>
                    <a:pt x="122477" y="72708"/>
                    <a:pt x="123389" y="72404"/>
                    <a:pt x="124330" y="72404"/>
                  </a:cubicBezTo>
                  <a:close/>
                  <a:moveTo>
                    <a:pt x="5202" y="0"/>
                  </a:moveTo>
                  <a:cubicBezTo>
                    <a:pt x="4725" y="0"/>
                    <a:pt x="4261" y="89"/>
                    <a:pt x="3870" y="321"/>
                  </a:cubicBezTo>
                  <a:cubicBezTo>
                    <a:pt x="2356" y="1214"/>
                    <a:pt x="2573" y="3908"/>
                    <a:pt x="2372" y="5390"/>
                  </a:cubicBezTo>
                  <a:cubicBezTo>
                    <a:pt x="2311" y="5838"/>
                    <a:pt x="2228" y="6282"/>
                    <a:pt x="2139" y="6725"/>
                  </a:cubicBezTo>
                  <a:cubicBezTo>
                    <a:pt x="1931" y="7730"/>
                    <a:pt x="1671" y="8727"/>
                    <a:pt x="1460" y="9730"/>
                  </a:cubicBezTo>
                  <a:cubicBezTo>
                    <a:pt x="1115" y="11376"/>
                    <a:pt x="824" y="13035"/>
                    <a:pt x="603" y="14699"/>
                  </a:cubicBezTo>
                  <a:cubicBezTo>
                    <a:pt x="162" y="18029"/>
                    <a:pt x="0" y="21401"/>
                    <a:pt x="265" y="24753"/>
                  </a:cubicBezTo>
                  <a:cubicBezTo>
                    <a:pt x="298" y="25170"/>
                    <a:pt x="338" y="25588"/>
                    <a:pt x="383" y="26005"/>
                  </a:cubicBezTo>
                  <a:cubicBezTo>
                    <a:pt x="1281" y="34091"/>
                    <a:pt x="5061" y="42159"/>
                    <a:pt x="11803" y="46714"/>
                  </a:cubicBezTo>
                  <a:cubicBezTo>
                    <a:pt x="16422" y="49832"/>
                    <a:pt x="22053" y="51079"/>
                    <a:pt x="27662" y="51079"/>
                  </a:cubicBezTo>
                  <a:cubicBezTo>
                    <a:pt x="28917" y="51079"/>
                    <a:pt x="30171" y="51017"/>
                    <a:pt x="31413" y="50899"/>
                  </a:cubicBezTo>
                  <a:cubicBezTo>
                    <a:pt x="40764" y="50010"/>
                    <a:pt x="49564" y="46241"/>
                    <a:pt x="58223" y="42604"/>
                  </a:cubicBezTo>
                  <a:cubicBezTo>
                    <a:pt x="66885" y="38966"/>
                    <a:pt x="75786" y="35367"/>
                    <a:pt x="85166" y="34852"/>
                  </a:cubicBezTo>
                  <a:cubicBezTo>
                    <a:pt x="85827" y="34816"/>
                    <a:pt x="86492" y="34798"/>
                    <a:pt x="87158" y="34798"/>
                  </a:cubicBezTo>
                  <a:cubicBezTo>
                    <a:pt x="95947" y="34798"/>
                    <a:pt x="105035" y="37980"/>
                    <a:pt x="110230" y="44998"/>
                  </a:cubicBezTo>
                  <a:cubicBezTo>
                    <a:pt x="118757" y="56515"/>
                    <a:pt x="114456" y="74138"/>
                    <a:pt x="123238" y="85462"/>
                  </a:cubicBezTo>
                  <a:cubicBezTo>
                    <a:pt x="127724" y="91244"/>
                    <a:pt x="135039" y="94091"/>
                    <a:pt x="142415" y="94091"/>
                  </a:cubicBezTo>
                  <a:cubicBezTo>
                    <a:pt x="145938" y="94091"/>
                    <a:pt x="149475" y="93442"/>
                    <a:pt x="152725" y="92152"/>
                  </a:cubicBezTo>
                  <a:cubicBezTo>
                    <a:pt x="154055" y="91622"/>
                    <a:pt x="155345" y="91004"/>
                    <a:pt x="156592" y="90301"/>
                  </a:cubicBezTo>
                  <a:cubicBezTo>
                    <a:pt x="164687" y="85746"/>
                    <a:pt x="170749" y="77823"/>
                    <a:pt x="174508" y="69236"/>
                  </a:cubicBezTo>
                  <a:cubicBezTo>
                    <a:pt x="179327" y="58228"/>
                    <a:pt x="180763" y="45314"/>
                    <a:pt x="176226" y="34189"/>
                  </a:cubicBezTo>
                  <a:cubicBezTo>
                    <a:pt x="170305" y="19668"/>
                    <a:pt x="154971" y="10469"/>
                    <a:pt x="139403" y="8577"/>
                  </a:cubicBezTo>
                  <a:cubicBezTo>
                    <a:pt x="136931" y="8276"/>
                    <a:pt x="134454" y="8134"/>
                    <a:pt x="131980" y="8134"/>
                  </a:cubicBezTo>
                  <a:cubicBezTo>
                    <a:pt x="124065" y="8134"/>
                    <a:pt x="116176" y="9584"/>
                    <a:pt x="108510" y="11911"/>
                  </a:cubicBezTo>
                  <a:cubicBezTo>
                    <a:pt x="103490" y="13434"/>
                    <a:pt x="98561" y="15333"/>
                    <a:pt x="93787" y="17451"/>
                  </a:cubicBezTo>
                  <a:cubicBezTo>
                    <a:pt x="83935" y="21820"/>
                    <a:pt x="74483" y="27131"/>
                    <a:pt x="64316" y="30714"/>
                  </a:cubicBezTo>
                  <a:cubicBezTo>
                    <a:pt x="57701" y="33045"/>
                    <a:pt x="50649" y="34613"/>
                    <a:pt x="43673" y="34613"/>
                  </a:cubicBezTo>
                  <a:cubicBezTo>
                    <a:pt x="39931" y="34613"/>
                    <a:pt x="36210" y="34162"/>
                    <a:pt x="32591" y="33135"/>
                  </a:cubicBezTo>
                  <a:cubicBezTo>
                    <a:pt x="22223" y="30190"/>
                    <a:pt x="12972" y="21726"/>
                    <a:pt x="11450" y="11058"/>
                  </a:cubicBezTo>
                  <a:cubicBezTo>
                    <a:pt x="11221" y="9459"/>
                    <a:pt x="11156" y="7791"/>
                    <a:pt x="10883" y="6176"/>
                  </a:cubicBezTo>
                  <a:cubicBezTo>
                    <a:pt x="10695" y="5072"/>
                    <a:pt x="10408" y="3993"/>
                    <a:pt x="9898" y="2983"/>
                  </a:cubicBezTo>
                  <a:cubicBezTo>
                    <a:pt x="9266" y="1727"/>
                    <a:pt x="8321" y="789"/>
                    <a:pt x="6976" y="327"/>
                  </a:cubicBezTo>
                  <a:cubicBezTo>
                    <a:pt x="6453" y="148"/>
                    <a:pt x="5818" y="0"/>
                    <a:pt x="5202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 rot="760789">
              <a:off x="8303838" y="390759"/>
              <a:ext cx="1624205" cy="1155761"/>
            </a:xfrm>
            <a:custGeom>
              <a:rect b="b" l="l" r="r" t="t"/>
              <a:pathLst>
                <a:path extrusionOk="0" h="46231" w="64969">
                  <a:moveTo>
                    <a:pt x="25190" y="0"/>
                  </a:moveTo>
                  <a:cubicBezTo>
                    <a:pt x="16574" y="0"/>
                    <a:pt x="7955" y="2233"/>
                    <a:pt x="554" y="6637"/>
                  </a:cubicBezTo>
                  <a:lnTo>
                    <a:pt x="1" y="7181"/>
                  </a:lnTo>
                  <a:cubicBezTo>
                    <a:pt x="4854" y="5791"/>
                    <a:pt x="9937" y="4865"/>
                    <a:pt x="14969" y="4865"/>
                  </a:cubicBezTo>
                  <a:cubicBezTo>
                    <a:pt x="18275" y="4865"/>
                    <a:pt x="21559" y="5264"/>
                    <a:pt x="24742" y="6194"/>
                  </a:cubicBezTo>
                  <a:cubicBezTo>
                    <a:pt x="32772" y="8538"/>
                    <a:pt x="40012" y="14766"/>
                    <a:pt x="41821" y="22934"/>
                  </a:cubicBezTo>
                  <a:cubicBezTo>
                    <a:pt x="42498" y="25984"/>
                    <a:pt x="42412" y="29144"/>
                    <a:pt x="42540" y="32265"/>
                  </a:cubicBezTo>
                  <a:cubicBezTo>
                    <a:pt x="42670" y="35389"/>
                    <a:pt x="43046" y="38596"/>
                    <a:pt x="44542" y="41339"/>
                  </a:cubicBezTo>
                  <a:cubicBezTo>
                    <a:pt x="46016" y="44049"/>
                    <a:pt x="48797" y="46230"/>
                    <a:pt x="51873" y="46230"/>
                  </a:cubicBezTo>
                  <a:cubicBezTo>
                    <a:pt x="51913" y="46230"/>
                    <a:pt x="51954" y="46230"/>
                    <a:pt x="51994" y="46229"/>
                  </a:cubicBezTo>
                  <a:cubicBezTo>
                    <a:pt x="54585" y="46180"/>
                    <a:pt x="56932" y="44624"/>
                    <a:pt x="58696" y="42727"/>
                  </a:cubicBezTo>
                  <a:cubicBezTo>
                    <a:pt x="64433" y="36551"/>
                    <a:pt x="64969" y="26654"/>
                    <a:pt x="61265" y="19083"/>
                  </a:cubicBezTo>
                  <a:cubicBezTo>
                    <a:pt x="57561" y="11512"/>
                    <a:pt x="50292" y="6142"/>
                    <a:pt x="42417" y="3133"/>
                  </a:cubicBezTo>
                  <a:cubicBezTo>
                    <a:pt x="36934" y="1038"/>
                    <a:pt x="31063" y="0"/>
                    <a:pt x="2519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 rot="760789">
              <a:off x="6540425" y="-226077"/>
              <a:ext cx="1269010" cy="725266"/>
            </a:xfrm>
            <a:custGeom>
              <a:rect b="b" l="l" r="r" t="t"/>
              <a:pathLst>
                <a:path extrusionOk="0" h="29011" w="50761">
                  <a:moveTo>
                    <a:pt x="4661" y="0"/>
                  </a:moveTo>
                  <a:cubicBezTo>
                    <a:pt x="4589" y="0"/>
                    <a:pt x="4516" y="3"/>
                    <a:pt x="4443" y="7"/>
                  </a:cubicBezTo>
                  <a:cubicBezTo>
                    <a:pt x="2484" y="135"/>
                    <a:pt x="1017" y="2041"/>
                    <a:pt x="708" y="3982"/>
                  </a:cubicBezTo>
                  <a:cubicBezTo>
                    <a:pt x="630" y="4493"/>
                    <a:pt x="605" y="5010"/>
                    <a:pt x="634" y="5527"/>
                  </a:cubicBezTo>
                  <a:cubicBezTo>
                    <a:pt x="1" y="10449"/>
                    <a:pt x="1716" y="15675"/>
                    <a:pt x="4920" y="19540"/>
                  </a:cubicBezTo>
                  <a:cubicBezTo>
                    <a:pt x="8926" y="24373"/>
                    <a:pt x="14946" y="27234"/>
                    <a:pt x="21117" y="28390"/>
                  </a:cubicBezTo>
                  <a:cubicBezTo>
                    <a:pt x="23337" y="28806"/>
                    <a:pt x="25593" y="29010"/>
                    <a:pt x="27849" y="29010"/>
                  </a:cubicBezTo>
                  <a:cubicBezTo>
                    <a:pt x="35633" y="29010"/>
                    <a:pt x="43423" y="26581"/>
                    <a:pt x="49759" y="22048"/>
                  </a:cubicBezTo>
                  <a:cubicBezTo>
                    <a:pt x="50239" y="21706"/>
                    <a:pt x="50760" y="21244"/>
                    <a:pt x="50711" y="20658"/>
                  </a:cubicBezTo>
                  <a:cubicBezTo>
                    <a:pt x="50648" y="19935"/>
                    <a:pt x="49875" y="19692"/>
                    <a:pt x="49088" y="19692"/>
                  </a:cubicBezTo>
                  <a:cubicBezTo>
                    <a:pt x="48809" y="19692"/>
                    <a:pt x="48528" y="19723"/>
                    <a:pt x="48277" y="19773"/>
                  </a:cubicBezTo>
                  <a:cubicBezTo>
                    <a:pt x="43394" y="20753"/>
                    <a:pt x="38436" y="21705"/>
                    <a:pt x="33476" y="21705"/>
                  </a:cubicBezTo>
                  <a:cubicBezTo>
                    <a:pt x="32349" y="21705"/>
                    <a:pt x="31223" y="21656"/>
                    <a:pt x="30096" y="21547"/>
                  </a:cubicBezTo>
                  <a:cubicBezTo>
                    <a:pt x="24015" y="20956"/>
                    <a:pt x="17850" y="18369"/>
                    <a:pt x="14292" y="13400"/>
                  </a:cubicBezTo>
                  <a:cubicBezTo>
                    <a:pt x="12187" y="10462"/>
                    <a:pt x="11125" y="6913"/>
                    <a:pt x="9377" y="3749"/>
                  </a:cubicBezTo>
                  <a:cubicBezTo>
                    <a:pt x="8357" y="1903"/>
                    <a:pt x="6733" y="0"/>
                    <a:pt x="466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 rot="760789">
              <a:off x="9212222" y="1678424"/>
              <a:ext cx="380645" cy="226347"/>
            </a:xfrm>
            <a:custGeom>
              <a:rect b="b" l="l" r="r" t="t"/>
              <a:pathLst>
                <a:path extrusionOk="0" h="9054" w="15226">
                  <a:moveTo>
                    <a:pt x="3054" y="0"/>
                  </a:moveTo>
                  <a:cubicBezTo>
                    <a:pt x="2113" y="0"/>
                    <a:pt x="1201" y="304"/>
                    <a:pt x="641" y="1037"/>
                  </a:cubicBezTo>
                  <a:cubicBezTo>
                    <a:pt x="54" y="1805"/>
                    <a:pt x="1" y="2889"/>
                    <a:pt x="323" y="3800"/>
                  </a:cubicBezTo>
                  <a:cubicBezTo>
                    <a:pt x="643" y="4714"/>
                    <a:pt x="1293" y="5475"/>
                    <a:pt x="2011" y="6123"/>
                  </a:cubicBezTo>
                  <a:cubicBezTo>
                    <a:pt x="3270" y="7258"/>
                    <a:pt x="4802" y="8075"/>
                    <a:pt x="6429" y="8543"/>
                  </a:cubicBezTo>
                  <a:cubicBezTo>
                    <a:pt x="7396" y="8821"/>
                    <a:pt x="8682" y="9053"/>
                    <a:pt x="9964" y="9053"/>
                  </a:cubicBezTo>
                  <a:cubicBezTo>
                    <a:pt x="11783" y="9053"/>
                    <a:pt x="13594" y="8585"/>
                    <a:pt x="14468" y="7117"/>
                  </a:cubicBezTo>
                  <a:cubicBezTo>
                    <a:pt x="15225" y="5849"/>
                    <a:pt x="14173" y="4649"/>
                    <a:pt x="13123" y="3982"/>
                  </a:cubicBezTo>
                  <a:cubicBezTo>
                    <a:pt x="11681" y="3064"/>
                    <a:pt x="9943" y="2849"/>
                    <a:pt x="8396" y="2175"/>
                  </a:cubicBezTo>
                  <a:cubicBezTo>
                    <a:pt x="7086" y="1604"/>
                    <a:pt x="5926" y="713"/>
                    <a:pt x="4573" y="253"/>
                  </a:cubicBezTo>
                  <a:cubicBezTo>
                    <a:pt x="4094" y="92"/>
                    <a:pt x="3570" y="0"/>
                    <a:pt x="3054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 rot="760789">
              <a:off x="7146958" y="-269155"/>
              <a:ext cx="735716" cy="395120"/>
            </a:xfrm>
            <a:custGeom>
              <a:rect b="b" l="l" r="r" t="t"/>
              <a:pathLst>
                <a:path extrusionOk="0" h="15805" w="29429">
                  <a:moveTo>
                    <a:pt x="15338" y="1"/>
                  </a:moveTo>
                  <a:cubicBezTo>
                    <a:pt x="11795" y="1"/>
                    <a:pt x="8167" y="614"/>
                    <a:pt x="4671" y="1241"/>
                  </a:cubicBezTo>
                  <a:lnTo>
                    <a:pt x="0" y="6938"/>
                  </a:lnTo>
                  <a:cubicBezTo>
                    <a:pt x="3710" y="12499"/>
                    <a:pt x="10398" y="15804"/>
                    <a:pt x="17049" y="15804"/>
                  </a:cubicBezTo>
                  <a:cubicBezTo>
                    <a:pt x="19026" y="15804"/>
                    <a:pt x="20999" y="15512"/>
                    <a:pt x="22890" y="14900"/>
                  </a:cubicBezTo>
                  <a:cubicBezTo>
                    <a:pt x="25909" y="13924"/>
                    <a:pt x="29005" y="11732"/>
                    <a:pt x="29218" y="8565"/>
                  </a:cubicBezTo>
                  <a:cubicBezTo>
                    <a:pt x="29429" y="5446"/>
                    <a:pt x="26708" y="2860"/>
                    <a:pt x="23844" y="1604"/>
                  </a:cubicBezTo>
                  <a:cubicBezTo>
                    <a:pt x="21150" y="422"/>
                    <a:pt x="18273" y="1"/>
                    <a:pt x="15338" y="1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" name="Google Shape;158;p13"/>
          <p:cNvGrpSpPr/>
          <p:nvPr/>
        </p:nvGrpSpPr>
        <p:grpSpPr>
          <a:xfrm>
            <a:off x="-510765" y="2675294"/>
            <a:ext cx="3843264" cy="3857427"/>
            <a:chOff x="-510765" y="2675294"/>
            <a:chExt cx="3843264" cy="3857427"/>
          </a:xfrm>
        </p:grpSpPr>
        <p:sp>
          <p:nvSpPr>
            <p:cNvPr id="159" name="Google Shape;159;p13"/>
            <p:cNvSpPr/>
            <p:nvPr/>
          </p:nvSpPr>
          <p:spPr>
            <a:xfrm rot="-2930849">
              <a:off x="393543" y="2932253"/>
              <a:ext cx="2113786" cy="3151715"/>
            </a:xfrm>
            <a:custGeom>
              <a:rect b="b" l="l" r="r" t="t"/>
              <a:pathLst>
                <a:path extrusionOk="0" h="126062" w="84547">
                  <a:moveTo>
                    <a:pt x="429" y="1"/>
                  </a:moveTo>
                  <a:cubicBezTo>
                    <a:pt x="330" y="433"/>
                    <a:pt x="256" y="872"/>
                    <a:pt x="205" y="1313"/>
                  </a:cubicBezTo>
                  <a:cubicBezTo>
                    <a:pt x="1" y="3066"/>
                    <a:pt x="104" y="4822"/>
                    <a:pt x="366" y="6566"/>
                  </a:cubicBezTo>
                  <a:cubicBezTo>
                    <a:pt x="4629" y="7285"/>
                    <a:pt x="8730" y="8817"/>
                    <a:pt x="12227" y="11334"/>
                  </a:cubicBezTo>
                  <a:cubicBezTo>
                    <a:pt x="17707" y="15277"/>
                    <a:pt x="21487" y="21834"/>
                    <a:pt x="21178" y="28576"/>
                  </a:cubicBezTo>
                  <a:cubicBezTo>
                    <a:pt x="20958" y="33366"/>
                    <a:pt x="18802" y="37813"/>
                    <a:pt x="17080" y="42287"/>
                  </a:cubicBezTo>
                  <a:cubicBezTo>
                    <a:pt x="15358" y="46761"/>
                    <a:pt x="14041" y="51739"/>
                    <a:pt x="15530" y="56296"/>
                  </a:cubicBezTo>
                  <a:cubicBezTo>
                    <a:pt x="17740" y="63061"/>
                    <a:pt x="25058" y="66402"/>
                    <a:pt x="30867" y="70511"/>
                  </a:cubicBezTo>
                  <a:cubicBezTo>
                    <a:pt x="44034" y="79826"/>
                    <a:pt x="51305" y="96757"/>
                    <a:pt x="49211" y="112720"/>
                  </a:cubicBezTo>
                  <a:cubicBezTo>
                    <a:pt x="51983" y="117235"/>
                    <a:pt x="55219" y="121281"/>
                    <a:pt x="59834" y="123776"/>
                  </a:cubicBezTo>
                  <a:cubicBezTo>
                    <a:pt x="62727" y="125340"/>
                    <a:pt x="65935" y="126062"/>
                    <a:pt x="69175" y="126062"/>
                  </a:cubicBezTo>
                  <a:cubicBezTo>
                    <a:pt x="74663" y="126062"/>
                    <a:pt x="80244" y="123991"/>
                    <a:pt x="84546" y="120432"/>
                  </a:cubicBezTo>
                  <a:cubicBezTo>
                    <a:pt x="80603" y="119790"/>
                    <a:pt x="76696" y="119006"/>
                    <a:pt x="72972" y="117582"/>
                  </a:cubicBezTo>
                  <a:cubicBezTo>
                    <a:pt x="61281" y="113103"/>
                    <a:pt x="52370" y="102044"/>
                    <a:pt x="50483" y="89667"/>
                  </a:cubicBezTo>
                  <a:cubicBezTo>
                    <a:pt x="49939" y="86107"/>
                    <a:pt x="49919" y="82399"/>
                    <a:pt x="48506" y="79087"/>
                  </a:cubicBezTo>
                  <a:cubicBezTo>
                    <a:pt x="43387" y="67084"/>
                    <a:pt x="23509" y="66560"/>
                    <a:pt x="19720" y="54077"/>
                  </a:cubicBezTo>
                  <a:cubicBezTo>
                    <a:pt x="16730" y="44226"/>
                    <a:pt x="26290" y="34584"/>
                    <a:pt x="25766" y="24304"/>
                  </a:cubicBezTo>
                  <a:cubicBezTo>
                    <a:pt x="25367" y="16475"/>
                    <a:pt x="19164" y="10120"/>
                    <a:pt x="12438" y="6096"/>
                  </a:cubicBezTo>
                  <a:cubicBezTo>
                    <a:pt x="8588" y="3794"/>
                    <a:pt x="4453" y="1987"/>
                    <a:pt x="429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 rot="-2930849">
              <a:off x="332350" y="3489101"/>
              <a:ext cx="1576482" cy="2955380"/>
            </a:xfrm>
            <a:custGeom>
              <a:rect b="b" l="l" r="r" t="t"/>
              <a:pathLst>
                <a:path extrusionOk="0" h="118209" w="63056">
                  <a:moveTo>
                    <a:pt x="20037" y="12073"/>
                  </a:moveTo>
                  <a:cubicBezTo>
                    <a:pt x="21134" y="12073"/>
                    <a:pt x="22023" y="12841"/>
                    <a:pt x="22023" y="13786"/>
                  </a:cubicBezTo>
                  <a:cubicBezTo>
                    <a:pt x="22023" y="14731"/>
                    <a:pt x="21134" y="15497"/>
                    <a:pt x="20037" y="15497"/>
                  </a:cubicBezTo>
                  <a:cubicBezTo>
                    <a:pt x="18940" y="15497"/>
                    <a:pt x="18049" y="14731"/>
                    <a:pt x="18049" y="13786"/>
                  </a:cubicBezTo>
                  <a:cubicBezTo>
                    <a:pt x="18049" y="12841"/>
                    <a:pt x="18938" y="12075"/>
                    <a:pt x="20037" y="12073"/>
                  </a:cubicBezTo>
                  <a:close/>
                  <a:moveTo>
                    <a:pt x="20221" y="17532"/>
                  </a:moveTo>
                  <a:cubicBezTo>
                    <a:pt x="21320" y="17532"/>
                    <a:pt x="22209" y="18298"/>
                    <a:pt x="22209" y="19243"/>
                  </a:cubicBezTo>
                  <a:cubicBezTo>
                    <a:pt x="22209" y="20188"/>
                    <a:pt x="21320" y="24375"/>
                    <a:pt x="20221" y="24375"/>
                  </a:cubicBezTo>
                  <a:cubicBezTo>
                    <a:pt x="19124" y="24375"/>
                    <a:pt x="18232" y="20188"/>
                    <a:pt x="18232" y="19243"/>
                  </a:cubicBezTo>
                  <a:cubicBezTo>
                    <a:pt x="18232" y="18298"/>
                    <a:pt x="19124" y="17532"/>
                    <a:pt x="20221" y="17532"/>
                  </a:cubicBezTo>
                  <a:close/>
                  <a:moveTo>
                    <a:pt x="26643" y="56768"/>
                  </a:moveTo>
                  <a:cubicBezTo>
                    <a:pt x="26755" y="56768"/>
                    <a:pt x="26867" y="56781"/>
                    <a:pt x="26974" y="56809"/>
                  </a:cubicBezTo>
                  <a:cubicBezTo>
                    <a:pt x="27519" y="56948"/>
                    <a:pt x="27702" y="57711"/>
                    <a:pt x="28007" y="58125"/>
                  </a:cubicBezTo>
                  <a:cubicBezTo>
                    <a:pt x="28981" y="59447"/>
                    <a:pt x="30089" y="60662"/>
                    <a:pt x="31269" y="61802"/>
                  </a:cubicBezTo>
                  <a:cubicBezTo>
                    <a:pt x="33659" y="64113"/>
                    <a:pt x="36326" y="66106"/>
                    <a:pt x="38921" y="68175"/>
                  </a:cubicBezTo>
                  <a:cubicBezTo>
                    <a:pt x="40381" y="69340"/>
                    <a:pt x="41823" y="70526"/>
                    <a:pt x="43182" y="71807"/>
                  </a:cubicBezTo>
                  <a:cubicBezTo>
                    <a:pt x="50990" y="79159"/>
                    <a:pt x="55870" y="90097"/>
                    <a:pt x="54222" y="100694"/>
                  </a:cubicBezTo>
                  <a:cubicBezTo>
                    <a:pt x="54078" y="101614"/>
                    <a:pt x="53875" y="102559"/>
                    <a:pt x="53324" y="103311"/>
                  </a:cubicBezTo>
                  <a:cubicBezTo>
                    <a:pt x="52875" y="103923"/>
                    <a:pt x="52138" y="104374"/>
                    <a:pt x="51397" y="104374"/>
                  </a:cubicBezTo>
                  <a:cubicBezTo>
                    <a:pt x="51229" y="104374"/>
                    <a:pt x="51061" y="104351"/>
                    <a:pt x="50896" y="104301"/>
                  </a:cubicBezTo>
                  <a:cubicBezTo>
                    <a:pt x="49929" y="104010"/>
                    <a:pt x="49416" y="102975"/>
                    <a:pt x="49060" y="102030"/>
                  </a:cubicBezTo>
                  <a:cubicBezTo>
                    <a:pt x="46216" y="94489"/>
                    <a:pt x="46142" y="85825"/>
                    <a:pt x="41626" y="79150"/>
                  </a:cubicBezTo>
                  <a:cubicBezTo>
                    <a:pt x="39286" y="75690"/>
                    <a:pt x="35936" y="73068"/>
                    <a:pt x="32810" y="70296"/>
                  </a:cubicBezTo>
                  <a:cubicBezTo>
                    <a:pt x="29684" y="67524"/>
                    <a:pt x="26645" y="64409"/>
                    <a:pt x="25264" y="60465"/>
                  </a:cubicBezTo>
                  <a:cubicBezTo>
                    <a:pt x="24941" y="59545"/>
                    <a:pt x="24726" y="58490"/>
                    <a:pt x="25183" y="57628"/>
                  </a:cubicBezTo>
                  <a:cubicBezTo>
                    <a:pt x="25450" y="57123"/>
                    <a:pt x="26058" y="56768"/>
                    <a:pt x="26643" y="56768"/>
                  </a:cubicBezTo>
                  <a:close/>
                  <a:moveTo>
                    <a:pt x="6094" y="0"/>
                  </a:moveTo>
                  <a:cubicBezTo>
                    <a:pt x="5663" y="0"/>
                    <a:pt x="5232" y="8"/>
                    <a:pt x="4801" y="23"/>
                  </a:cubicBezTo>
                  <a:lnTo>
                    <a:pt x="0" y="731"/>
                  </a:lnTo>
                  <a:cubicBezTo>
                    <a:pt x="3843" y="3678"/>
                    <a:pt x="7723" y="6663"/>
                    <a:pt x="10755" y="10436"/>
                  </a:cubicBezTo>
                  <a:cubicBezTo>
                    <a:pt x="13790" y="14209"/>
                    <a:pt x="15935" y="18909"/>
                    <a:pt x="15724" y="23746"/>
                  </a:cubicBezTo>
                  <a:cubicBezTo>
                    <a:pt x="15525" y="28402"/>
                    <a:pt x="13214" y="32672"/>
                    <a:pt x="11965" y="37164"/>
                  </a:cubicBezTo>
                  <a:cubicBezTo>
                    <a:pt x="9779" y="45026"/>
                    <a:pt x="11138" y="53727"/>
                    <a:pt x="15312" y="60716"/>
                  </a:cubicBezTo>
                  <a:cubicBezTo>
                    <a:pt x="16725" y="63081"/>
                    <a:pt x="18458" y="65251"/>
                    <a:pt x="20487" y="67123"/>
                  </a:cubicBezTo>
                  <a:cubicBezTo>
                    <a:pt x="26565" y="72732"/>
                    <a:pt x="35184" y="76102"/>
                    <a:pt x="38724" y="83577"/>
                  </a:cubicBezTo>
                  <a:cubicBezTo>
                    <a:pt x="40891" y="88152"/>
                    <a:pt x="40703" y="93436"/>
                    <a:pt x="40632" y="98499"/>
                  </a:cubicBezTo>
                  <a:cubicBezTo>
                    <a:pt x="40562" y="103560"/>
                    <a:pt x="40741" y="108925"/>
                    <a:pt x="43478" y="113184"/>
                  </a:cubicBezTo>
                  <a:cubicBezTo>
                    <a:pt x="43923" y="113872"/>
                    <a:pt x="44447" y="114508"/>
                    <a:pt x="45039" y="115074"/>
                  </a:cubicBezTo>
                  <a:cubicBezTo>
                    <a:pt x="47015" y="116984"/>
                    <a:pt x="49724" y="118209"/>
                    <a:pt x="52320" y="118209"/>
                  </a:cubicBezTo>
                  <a:cubicBezTo>
                    <a:pt x="53809" y="118209"/>
                    <a:pt x="55261" y="117805"/>
                    <a:pt x="56517" y="116897"/>
                  </a:cubicBezTo>
                  <a:cubicBezTo>
                    <a:pt x="59018" y="115085"/>
                    <a:pt x="60057" y="111881"/>
                    <a:pt x="60624" y="108844"/>
                  </a:cubicBezTo>
                  <a:cubicBezTo>
                    <a:pt x="60758" y="108117"/>
                    <a:pt x="60868" y="107384"/>
                    <a:pt x="60964" y="106654"/>
                  </a:cubicBezTo>
                  <a:cubicBezTo>
                    <a:pt x="63056" y="90691"/>
                    <a:pt x="55787" y="73760"/>
                    <a:pt x="42620" y="64445"/>
                  </a:cubicBezTo>
                  <a:cubicBezTo>
                    <a:pt x="36811" y="60336"/>
                    <a:pt x="29491" y="56995"/>
                    <a:pt x="27281" y="50230"/>
                  </a:cubicBezTo>
                  <a:cubicBezTo>
                    <a:pt x="25794" y="45673"/>
                    <a:pt x="27111" y="40695"/>
                    <a:pt x="28831" y="36221"/>
                  </a:cubicBezTo>
                  <a:cubicBezTo>
                    <a:pt x="30553" y="31747"/>
                    <a:pt x="32711" y="27300"/>
                    <a:pt x="32931" y="22510"/>
                  </a:cubicBezTo>
                  <a:cubicBezTo>
                    <a:pt x="33240" y="15768"/>
                    <a:pt x="29458" y="9213"/>
                    <a:pt x="23980" y="5268"/>
                  </a:cubicBezTo>
                  <a:cubicBezTo>
                    <a:pt x="20481" y="2749"/>
                    <a:pt x="16380" y="1219"/>
                    <a:pt x="12117" y="500"/>
                  </a:cubicBezTo>
                  <a:cubicBezTo>
                    <a:pt x="10126" y="168"/>
                    <a:pt x="8111" y="0"/>
                    <a:pt x="6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 rot="-2930849">
              <a:off x="1279617" y="4559756"/>
              <a:ext cx="778641" cy="1190237"/>
            </a:xfrm>
            <a:custGeom>
              <a:rect b="b" l="l" r="r" t="t"/>
              <a:pathLst>
                <a:path extrusionOk="0" h="47607" w="31144">
                  <a:moveTo>
                    <a:pt x="1914" y="1"/>
                  </a:moveTo>
                  <a:cubicBezTo>
                    <a:pt x="1330" y="1"/>
                    <a:pt x="723" y="356"/>
                    <a:pt x="455" y="861"/>
                  </a:cubicBezTo>
                  <a:cubicBezTo>
                    <a:pt x="0" y="1721"/>
                    <a:pt x="215" y="2778"/>
                    <a:pt x="538" y="3699"/>
                  </a:cubicBezTo>
                  <a:cubicBezTo>
                    <a:pt x="1919" y="7640"/>
                    <a:pt x="4958" y="10757"/>
                    <a:pt x="8084" y="13529"/>
                  </a:cubicBezTo>
                  <a:cubicBezTo>
                    <a:pt x="11208" y="16301"/>
                    <a:pt x="14560" y="18923"/>
                    <a:pt x="16900" y="22383"/>
                  </a:cubicBezTo>
                  <a:cubicBezTo>
                    <a:pt x="21416" y="29058"/>
                    <a:pt x="21490" y="37722"/>
                    <a:pt x="24332" y="45261"/>
                  </a:cubicBezTo>
                  <a:cubicBezTo>
                    <a:pt x="24690" y="46209"/>
                    <a:pt x="25203" y="47243"/>
                    <a:pt x="26170" y="47534"/>
                  </a:cubicBezTo>
                  <a:cubicBezTo>
                    <a:pt x="26334" y="47583"/>
                    <a:pt x="26501" y="47606"/>
                    <a:pt x="26668" y="47606"/>
                  </a:cubicBezTo>
                  <a:cubicBezTo>
                    <a:pt x="27409" y="47606"/>
                    <a:pt x="28146" y="47156"/>
                    <a:pt x="28598" y="46542"/>
                  </a:cubicBezTo>
                  <a:cubicBezTo>
                    <a:pt x="29149" y="45792"/>
                    <a:pt x="29352" y="44845"/>
                    <a:pt x="29496" y="43925"/>
                  </a:cubicBezTo>
                  <a:cubicBezTo>
                    <a:pt x="31144" y="33328"/>
                    <a:pt x="26264" y="22390"/>
                    <a:pt x="18456" y="15040"/>
                  </a:cubicBezTo>
                  <a:cubicBezTo>
                    <a:pt x="17097" y="13760"/>
                    <a:pt x="15655" y="12571"/>
                    <a:pt x="14195" y="11408"/>
                  </a:cubicBezTo>
                  <a:cubicBezTo>
                    <a:pt x="11600" y="9339"/>
                    <a:pt x="8933" y="7344"/>
                    <a:pt x="6543" y="5035"/>
                  </a:cubicBezTo>
                  <a:cubicBezTo>
                    <a:pt x="5363" y="3896"/>
                    <a:pt x="4255" y="2678"/>
                    <a:pt x="3281" y="1356"/>
                  </a:cubicBezTo>
                  <a:cubicBezTo>
                    <a:pt x="2974" y="942"/>
                    <a:pt x="2793" y="179"/>
                    <a:pt x="2246" y="42"/>
                  </a:cubicBezTo>
                  <a:cubicBezTo>
                    <a:pt x="2138" y="14"/>
                    <a:pt x="2026" y="1"/>
                    <a:pt x="1914" y="1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 rot="-2930849">
              <a:off x="28669" y="4394755"/>
              <a:ext cx="99405" cy="85554"/>
            </a:xfrm>
            <a:custGeom>
              <a:rect b="b" l="l" r="r" t="t"/>
              <a:pathLst>
                <a:path extrusionOk="0" h="3422" w="3976">
                  <a:moveTo>
                    <a:pt x="1989" y="0"/>
                  </a:moveTo>
                  <a:cubicBezTo>
                    <a:pt x="892" y="0"/>
                    <a:pt x="1" y="766"/>
                    <a:pt x="1" y="1711"/>
                  </a:cubicBezTo>
                  <a:cubicBezTo>
                    <a:pt x="1" y="2656"/>
                    <a:pt x="890" y="3422"/>
                    <a:pt x="1989" y="3422"/>
                  </a:cubicBezTo>
                  <a:cubicBezTo>
                    <a:pt x="3086" y="3422"/>
                    <a:pt x="3975" y="2656"/>
                    <a:pt x="3975" y="1711"/>
                  </a:cubicBezTo>
                  <a:cubicBezTo>
                    <a:pt x="3975" y="766"/>
                    <a:pt x="3086" y="0"/>
                    <a:pt x="1989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 rot="-2930849">
              <a:off x="166620" y="4466423"/>
              <a:ext cx="99455" cy="171109"/>
            </a:xfrm>
            <a:custGeom>
              <a:rect b="b" l="l" r="r" t="t"/>
              <a:pathLst>
                <a:path extrusionOk="0" h="6844" w="3978">
                  <a:moveTo>
                    <a:pt x="1989" y="0"/>
                  </a:moveTo>
                  <a:cubicBezTo>
                    <a:pt x="892" y="0"/>
                    <a:pt x="0" y="766"/>
                    <a:pt x="0" y="1711"/>
                  </a:cubicBezTo>
                  <a:cubicBezTo>
                    <a:pt x="0" y="2656"/>
                    <a:pt x="892" y="6843"/>
                    <a:pt x="1989" y="6843"/>
                  </a:cubicBezTo>
                  <a:cubicBezTo>
                    <a:pt x="3088" y="6843"/>
                    <a:pt x="3977" y="2656"/>
                    <a:pt x="3977" y="1711"/>
                  </a:cubicBezTo>
                  <a:cubicBezTo>
                    <a:pt x="3977" y="766"/>
                    <a:pt x="3088" y="0"/>
                    <a:pt x="1989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13"/>
          <p:cNvSpPr txBox="1"/>
          <p:nvPr>
            <p:ph idx="15"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165" name="Google Shape;165;p13"/>
          <p:cNvGrpSpPr/>
          <p:nvPr/>
        </p:nvGrpSpPr>
        <p:grpSpPr>
          <a:xfrm>
            <a:off x="3334661" y="3235175"/>
            <a:ext cx="3806445" cy="3697051"/>
            <a:chOff x="3334661" y="3235175"/>
            <a:chExt cx="3806445" cy="3697051"/>
          </a:xfrm>
        </p:grpSpPr>
        <p:sp>
          <p:nvSpPr>
            <p:cNvPr id="166" name="Google Shape;166;p13"/>
            <p:cNvSpPr/>
            <p:nvPr/>
          </p:nvSpPr>
          <p:spPr>
            <a:xfrm rot="-2340045">
              <a:off x="3719107" y="3934981"/>
              <a:ext cx="3037553" cy="2297438"/>
            </a:xfrm>
            <a:custGeom>
              <a:rect b="b" l="l" r="r" t="t"/>
              <a:pathLst>
                <a:path extrusionOk="0" h="91902" w="121508">
                  <a:moveTo>
                    <a:pt x="12210" y="4425"/>
                  </a:moveTo>
                  <a:cubicBezTo>
                    <a:pt x="12408" y="4425"/>
                    <a:pt x="12603" y="4433"/>
                    <a:pt x="12782" y="4438"/>
                  </a:cubicBezTo>
                  <a:cubicBezTo>
                    <a:pt x="15602" y="4523"/>
                    <a:pt x="18374" y="5177"/>
                    <a:pt x="20918" y="6409"/>
                  </a:cubicBezTo>
                  <a:cubicBezTo>
                    <a:pt x="22360" y="7105"/>
                    <a:pt x="23710" y="7981"/>
                    <a:pt x="24935" y="9015"/>
                  </a:cubicBezTo>
                  <a:cubicBezTo>
                    <a:pt x="25334" y="9353"/>
                    <a:pt x="25752" y="9774"/>
                    <a:pt x="25752" y="10301"/>
                  </a:cubicBezTo>
                  <a:cubicBezTo>
                    <a:pt x="25754" y="10778"/>
                    <a:pt x="25392" y="11194"/>
                    <a:pt x="24960" y="11393"/>
                  </a:cubicBezTo>
                  <a:cubicBezTo>
                    <a:pt x="24527" y="11593"/>
                    <a:pt x="24035" y="11617"/>
                    <a:pt x="23560" y="11620"/>
                  </a:cubicBezTo>
                  <a:cubicBezTo>
                    <a:pt x="23509" y="11620"/>
                    <a:pt x="23459" y="11620"/>
                    <a:pt x="23408" y="11620"/>
                  </a:cubicBezTo>
                  <a:cubicBezTo>
                    <a:pt x="19244" y="11620"/>
                    <a:pt x="15092" y="10351"/>
                    <a:pt x="11640" y="8026"/>
                  </a:cubicBezTo>
                  <a:cubicBezTo>
                    <a:pt x="10693" y="7387"/>
                    <a:pt x="9730" y="6360"/>
                    <a:pt x="10411" y="5157"/>
                  </a:cubicBezTo>
                  <a:cubicBezTo>
                    <a:pt x="10770" y="4522"/>
                    <a:pt x="11516" y="4425"/>
                    <a:pt x="12210" y="4425"/>
                  </a:cubicBezTo>
                  <a:close/>
                  <a:moveTo>
                    <a:pt x="34833" y="15920"/>
                  </a:moveTo>
                  <a:cubicBezTo>
                    <a:pt x="34957" y="15920"/>
                    <a:pt x="35088" y="15931"/>
                    <a:pt x="35224" y="15953"/>
                  </a:cubicBezTo>
                  <a:cubicBezTo>
                    <a:pt x="37701" y="16338"/>
                    <a:pt x="40189" y="17157"/>
                    <a:pt x="42547" y="17990"/>
                  </a:cubicBezTo>
                  <a:cubicBezTo>
                    <a:pt x="47437" y="19719"/>
                    <a:pt x="52073" y="22097"/>
                    <a:pt x="56329" y="25064"/>
                  </a:cubicBezTo>
                  <a:cubicBezTo>
                    <a:pt x="58463" y="26551"/>
                    <a:pt x="60494" y="28186"/>
                    <a:pt x="62407" y="29955"/>
                  </a:cubicBezTo>
                  <a:cubicBezTo>
                    <a:pt x="62642" y="30174"/>
                    <a:pt x="62877" y="30394"/>
                    <a:pt x="63110" y="30617"/>
                  </a:cubicBezTo>
                  <a:cubicBezTo>
                    <a:pt x="64729" y="32169"/>
                    <a:pt x="66377" y="34364"/>
                    <a:pt x="65551" y="36446"/>
                  </a:cubicBezTo>
                  <a:cubicBezTo>
                    <a:pt x="64850" y="38206"/>
                    <a:pt x="62847" y="38774"/>
                    <a:pt x="60850" y="38774"/>
                  </a:cubicBezTo>
                  <a:cubicBezTo>
                    <a:pt x="60248" y="38774"/>
                    <a:pt x="59646" y="38722"/>
                    <a:pt x="59081" y="38636"/>
                  </a:cubicBezTo>
                  <a:cubicBezTo>
                    <a:pt x="48487" y="37028"/>
                    <a:pt x="38807" y="30232"/>
                    <a:pt x="33695" y="20816"/>
                  </a:cubicBezTo>
                  <a:cubicBezTo>
                    <a:pt x="33079" y="19683"/>
                    <a:pt x="32441" y="18266"/>
                    <a:pt x="33142" y="17025"/>
                  </a:cubicBezTo>
                  <a:cubicBezTo>
                    <a:pt x="33551" y="16302"/>
                    <a:pt x="34087" y="15920"/>
                    <a:pt x="34833" y="15920"/>
                  </a:cubicBezTo>
                  <a:close/>
                  <a:moveTo>
                    <a:pt x="70170" y="38273"/>
                  </a:moveTo>
                  <a:cubicBezTo>
                    <a:pt x="70744" y="38273"/>
                    <a:pt x="71341" y="38460"/>
                    <a:pt x="71859" y="38844"/>
                  </a:cubicBezTo>
                  <a:cubicBezTo>
                    <a:pt x="73045" y="39722"/>
                    <a:pt x="73368" y="41299"/>
                    <a:pt x="72577" y="42367"/>
                  </a:cubicBezTo>
                  <a:cubicBezTo>
                    <a:pt x="72133" y="42969"/>
                    <a:pt x="71429" y="43281"/>
                    <a:pt x="70687" y="43281"/>
                  </a:cubicBezTo>
                  <a:cubicBezTo>
                    <a:pt x="70113" y="43281"/>
                    <a:pt x="69517" y="43094"/>
                    <a:pt x="68999" y="42712"/>
                  </a:cubicBezTo>
                  <a:cubicBezTo>
                    <a:pt x="67812" y="41834"/>
                    <a:pt x="67490" y="40255"/>
                    <a:pt x="68280" y="39187"/>
                  </a:cubicBezTo>
                  <a:cubicBezTo>
                    <a:pt x="68726" y="38585"/>
                    <a:pt x="69429" y="38273"/>
                    <a:pt x="70170" y="38273"/>
                  </a:cubicBezTo>
                  <a:close/>
                  <a:moveTo>
                    <a:pt x="5808" y="1"/>
                  </a:moveTo>
                  <a:cubicBezTo>
                    <a:pt x="3822" y="1"/>
                    <a:pt x="1445" y="500"/>
                    <a:pt x="751" y="2118"/>
                  </a:cubicBezTo>
                  <a:cubicBezTo>
                    <a:pt x="1" y="3867"/>
                    <a:pt x="1582" y="5706"/>
                    <a:pt x="3131" y="6810"/>
                  </a:cubicBezTo>
                  <a:cubicBezTo>
                    <a:pt x="10897" y="12347"/>
                    <a:pt x="21466" y="13615"/>
                    <a:pt x="28059" y="20505"/>
                  </a:cubicBezTo>
                  <a:cubicBezTo>
                    <a:pt x="32007" y="24632"/>
                    <a:pt x="34035" y="30326"/>
                    <a:pt x="38104" y="34332"/>
                  </a:cubicBezTo>
                  <a:cubicBezTo>
                    <a:pt x="45574" y="41684"/>
                    <a:pt x="57539" y="41420"/>
                    <a:pt x="66986" y="45956"/>
                  </a:cubicBezTo>
                  <a:cubicBezTo>
                    <a:pt x="75860" y="50220"/>
                    <a:pt x="82043" y="58492"/>
                    <a:pt x="87545" y="66658"/>
                  </a:cubicBezTo>
                  <a:cubicBezTo>
                    <a:pt x="93047" y="74823"/>
                    <a:pt x="98457" y="83428"/>
                    <a:pt x="106581" y="88990"/>
                  </a:cubicBezTo>
                  <a:cubicBezTo>
                    <a:pt x="108531" y="90325"/>
                    <a:pt x="110674" y="91487"/>
                    <a:pt x="113016" y="91816"/>
                  </a:cubicBezTo>
                  <a:cubicBezTo>
                    <a:pt x="113418" y="91873"/>
                    <a:pt x="113826" y="91902"/>
                    <a:pt x="114235" y="91902"/>
                  </a:cubicBezTo>
                  <a:cubicBezTo>
                    <a:pt x="116211" y="91902"/>
                    <a:pt x="118204" y="91227"/>
                    <a:pt x="119512" y="89767"/>
                  </a:cubicBezTo>
                  <a:cubicBezTo>
                    <a:pt x="121508" y="87546"/>
                    <a:pt x="121438" y="84017"/>
                    <a:pt x="120065" y="81366"/>
                  </a:cubicBezTo>
                  <a:cubicBezTo>
                    <a:pt x="118691" y="78714"/>
                    <a:pt x="116268" y="76775"/>
                    <a:pt x="113802" y="75091"/>
                  </a:cubicBezTo>
                  <a:cubicBezTo>
                    <a:pt x="103562" y="68091"/>
                    <a:pt x="91067" y="63723"/>
                    <a:pt x="83510" y="53886"/>
                  </a:cubicBezTo>
                  <a:cubicBezTo>
                    <a:pt x="78503" y="47369"/>
                    <a:pt x="76232" y="39102"/>
                    <a:pt x="71375" y="32474"/>
                  </a:cubicBezTo>
                  <a:cubicBezTo>
                    <a:pt x="65967" y="25098"/>
                    <a:pt x="57767" y="20303"/>
                    <a:pt x="49497" y="16396"/>
                  </a:cubicBezTo>
                  <a:cubicBezTo>
                    <a:pt x="49132" y="16224"/>
                    <a:pt x="48767" y="16053"/>
                    <a:pt x="48402" y="15883"/>
                  </a:cubicBezTo>
                  <a:cubicBezTo>
                    <a:pt x="45469" y="14519"/>
                    <a:pt x="42506" y="13225"/>
                    <a:pt x="39566" y="11877"/>
                  </a:cubicBezTo>
                  <a:cubicBezTo>
                    <a:pt x="36622" y="10527"/>
                    <a:pt x="33699" y="9123"/>
                    <a:pt x="30869" y="7546"/>
                  </a:cubicBezTo>
                  <a:cubicBezTo>
                    <a:pt x="28907" y="6451"/>
                    <a:pt x="19489" y="1995"/>
                    <a:pt x="16712" y="1382"/>
                  </a:cubicBezTo>
                  <a:cubicBezTo>
                    <a:pt x="13345" y="641"/>
                    <a:pt x="11549" y="511"/>
                    <a:pt x="6918" y="54"/>
                  </a:cubicBezTo>
                  <a:cubicBezTo>
                    <a:pt x="6574" y="20"/>
                    <a:pt x="6198" y="1"/>
                    <a:pt x="58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 rot="-2340045">
              <a:off x="3605294" y="4933609"/>
              <a:ext cx="400656" cy="179841"/>
            </a:xfrm>
            <a:custGeom>
              <a:rect b="b" l="l" r="r" t="t"/>
              <a:pathLst>
                <a:path extrusionOk="0" h="7194" w="16027">
                  <a:moveTo>
                    <a:pt x="2480" y="0"/>
                  </a:moveTo>
                  <a:cubicBezTo>
                    <a:pt x="1786" y="0"/>
                    <a:pt x="1041" y="97"/>
                    <a:pt x="681" y="732"/>
                  </a:cubicBezTo>
                  <a:cubicBezTo>
                    <a:pt x="0" y="1935"/>
                    <a:pt x="963" y="2960"/>
                    <a:pt x="1910" y="3601"/>
                  </a:cubicBezTo>
                  <a:cubicBezTo>
                    <a:pt x="5362" y="5926"/>
                    <a:pt x="9516" y="7193"/>
                    <a:pt x="13678" y="7193"/>
                  </a:cubicBezTo>
                  <a:cubicBezTo>
                    <a:pt x="13728" y="7193"/>
                    <a:pt x="13779" y="7193"/>
                    <a:pt x="13830" y="7193"/>
                  </a:cubicBezTo>
                  <a:cubicBezTo>
                    <a:pt x="14307" y="7190"/>
                    <a:pt x="14797" y="7166"/>
                    <a:pt x="15230" y="6966"/>
                  </a:cubicBezTo>
                  <a:cubicBezTo>
                    <a:pt x="15664" y="6769"/>
                    <a:pt x="16027" y="6351"/>
                    <a:pt x="16024" y="5876"/>
                  </a:cubicBezTo>
                  <a:cubicBezTo>
                    <a:pt x="16022" y="5347"/>
                    <a:pt x="15606" y="4929"/>
                    <a:pt x="15205" y="4588"/>
                  </a:cubicBezTo>
                  <a:cubicBezTo>
                    <a:pt x="13980" y="3556"/>
                    <a:pt x="12630" y="2681"/>
                    <a:pt x="11188" y="1984"/>
                  </a:cubicBezTo>
                  <a:cubicBezTo>
                    <a:pt x="8646" y="753"/>
                    <a:pt x="5874" y="99"/>
                    <a:pt x="3052" y="14"/>
                  </a:cubicBezTo>
                  <a:cubicBezTo>
                    <a:pt x="2873" y="8"/>
                    <a:pt x="2678" y="0"/>
                    <a:pt x="2480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 rot="-2340045">
              <a:off x="4300630" y="4615083"/>
              <a:ext cx="848384" cy="571322"/>
            </a:xfrm>
            <a:custGeom>
              <a:rect b="b" l="l" r="r" t="t"/>
              <a:pathLst>
                <a:path extrusionOk="0" h="22854" w="33937">
                  <a:moveTo>
                    <a:pt x="2391" y="0"/>
                  </a:moveTo>
                  <a:cubicBezTo>
                    <a:pt x="1647" y="0"/>
                    <a:pt x="1108" y="382"/>
                    <a:pt x="700" y="1105"/>
                  </a:cubicBezTo>
                  <a:cubicBezTo>
                    <a:pt x="1" y="2346"/>
                    <a:pt x="639" y="3765"/>
                    <a:pt x="1253" y="4896"/>
                  </a:cubicBezTo>
                  <a:cubicBezTo>
                    <a:pt x="6367" y="14312"/>
                    <a:pt x="16047" y="21108"/>
                    <a:pt x="26641" y="22716"/>
                  </a:cubicBezTo>
                  <a:cubicBezTo>
                    <a:pt x="27206" y="22802"/>
                    <a:pt x="27807" y="22854"/>
                    <a:pt x="28409" y="22854"/>
                  </a:cubicBezTo>
                  <a:cubicBezTo>
                    <a:pt x="30405" y="22854"/>
                    <a:pt x="32410" y="22286"/>
                    <a:pt x="33108" y="20526"/>
                  </a:cubicBezTo>
                  <a:cubicBezTo>
                    <a:pt x="33937" y="18444"/>
                    <a:pt x="32289" y="16249"/>
                    <a:pt x="30670" y="14697"/>
                  </a:cubicBezTo>
                  <a:cubicBezTo>
                    <a:pt x="30437" y="14474"/>
                    <a:pt x="30202" y="14252"/>
                    <a:pt x="29967" y="14035"/>
                  </a:cubicBezTo>
                  <a:cubicBezTo>
                    <a:pt x="28054" y="12266"/>
                    <a:pt x="26023" y="10631"/>
                    <a:pt x="23889" y="9144"/>
                  </a:cubicBezTo>
                  <a:cubicBezTo>
                    <a:pt x="19633" y="6177"/>
                    <a:pt x="14997" y="3797"/>
                    <a:pt x="10104" y="2070"/>
                  </a:cubicBezTo>
                  <a:cubicBezTo>
                    <a:pt x="7747" y="1237"/>
                    <a:pt x="5259" y="420"/>
                    <a:pt x="2782" y="33"/>
                  </a:cubicBezTo>
                  <a:cubicBezTo>
                    <a:pt x="2646" y="11"/>
                    <a:pt x="2516" y="0"/>
                    <a:pt x="2391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 rot="-2340045">
              <a:off x="5271048" y="4768366"/>
              <a:ext cx="146968" cy="125169"/>
            </a:xfrm>
            <a:custGeom>
              <a:rect b="b" l="l" r="r" t="t"/>
              <a:pathLst>
                <a:path extrusionOk="0" h="5007" w="5879">
                  <a:moveTo>
                    <a:pt x="2683" y="1"/>
                  </a:moveTo>
                  <a:cubicBezTo>
                    <a:pt x="1941" y="1"/>
                    <a:pt x="1237" y="312"/>
                    <a:pt x="791" y="913"/>
                  </a:cubicBezTo>
                  <a:cubicBezTo>
                    <a:pt x="1" y="1981"/>
                    <a:pt x="323" y="3560"/>
                    <a:pt x="1510" y="4438"/>
                  </a:cubicBezTo>
                  <a:cubicBezTo>
                    <a:pt x="2028" y="4820"/>
                    <a:pt x="2624" y="5007"/>
                    <a:pt x="3198" y="5007"/>
                  </a:cubicBezTo>
                  <a:cubicBezTo>
                    <a:pt x="3940" y="5007"/>
                    <a:pt x="4644" y="4695"/>
                    <a:pt x="5088" y="4093"/>
                  </a:cubicBezTo>
                  <a:cubicBezTo>
                    <a:pt x="5879" y="3025"/>
                    <a:pt x="5559" y="1448"/>
                    <a:pt x="4372" y="570"/>
                  </a:cubicBezTo>
                  <a:cubicBezTo>
                    <a:pt x="3854" y="187"/>
                    <a:pt x="3257" y="1"/>
                    <a:pt x="2683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/>
          <p:nvPr>
            <p:ph idx="1" type="subTitle"/>
          </p:nvPr>
        </p:nvSpPr>
        <p:spPr>
          <a:xfrm>
            <a:off x="2592363" y="4229000"/>
            <a:ext cx="3952500" cy="375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2" name="Google Shape;172;p14"/>
          <p:cNvSpPr txBox="1"/>
          <p:nvPr>
            <p:ph hasCustomPrompt="1" type="title"/>
          </p:nvPr>
        </p:nvSpPr>
        <p:spPr>
          <a:xfrm>
            <a:off x="3793275" y="969015"/>
            <a:ext cx="1550700" cy="84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3" name="Google Shape;173;p14"/>
          <p:cNvSpPr txBox="1"/>
          <p:nvPr>
            <p:ph idx="2" type="ctrTitle"/>
          </p:nvPr>
        </p:nvSpPr>
        <p:spPr>
          <a:xfrm>
            <a:off x="2599138" y="2380100"/>
            <a:ext cx="3952500" cy="1848900"/>
          </a:xfrm>
          <a:prstGeom prst="rect">
            <a:avLst/>
          </a:prstGeom>
          <a:effectLst>
            <a:outerShdw blurRad="85725" rotWithShape="0" algn="bl" dist="38100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174" name="Google Shape;174;p14"/>
          <p:cNvGrpSpPr/>
          <p:nvPr/>
        </p:nvGrpSpPr>
        <p:grpSpPr>
          <a:xfrm>
            <a:off x="-152156" y="1592078"/>
            <a:ext cx="1431506" cy="1078726"/>
            <a:chOff x="32669" y="1592078"/>
            <a:chExt cx="1431506" cy="1078726"/>
          </a:xfrm>
        </p:grpSpPr>
        <p:sp>
          <p:nvSpPr>
            <p:cNvPr id="175" name="Google Shape;175;p14"/>
            <p:cNvSpPr/>
            <p:nvPr/>
          </p:nvSpPr>
          <p:spPr>
            <a:xfrm rot="-4402370">
              <a:off x="375321" y="1495873"/>
              <a:ext cx="746201" cy="1271136"/>
            </a:xfrm>
            <a:custGeom>
              <a:rect b="b" l="l" r="r" t="t"/>
              <a:pathLst>
                <a:path extrusionOk="0" h="26501" w="15557">
                  <a:moveTo>
                    <a:pt x="3045" y="0"/>
                  </a:moveTo>
                  <a:cubicBezTo>
                    <a:pt x="2567" y="0"/>
                    <a:pt x="2091" y="65"/>
                    <a:pt x="1617" y="224"/>
                  </a:cubicBezTo>
                  <a:cubicBezTo>
                    <a:pt x="577" y="573"/>
                    <a:pt x="69" y="1260"/>
                    <a:pt x="29" y="2359"/>
                  </a:cubicBezTo>
                  <a:cubicBezTo>
                    <a:pt x="1" y="3149"/>
                    <a:pt x="171" y="3908"/>
                    <a:pt x="450" y="4634"/>
                  </a:cubicBezTo>
                  <a:cubicBezTo>
                    <a:pt x="967" y="5989"/>
                    <a:pt x="1519" y="7332"/>
                    <a:pt x="2064" y="8678"/>
                  </a:cubicBezTo>
                  <a:cubicBezTo>
                    <a:pt x="2867" y="10661"/>
                    <a:pt x="3497" y="12693"/>
                    <a:pt x="3700" y="14827"/>
                  </a:cubicBezTo>
                  <a:cubicBezTo>
                    <a:pt x="3877" y="16674"/>
                    <a:pt x="3763" y="18521"/>
                    <a:pt x="3580" y="20367"/>
                  </a:cubicBezTo>
                  <a:cubicBezTo>
                    <a:pt x="3480" y="21374"/>
                    <a:pt x="3397" y="22391"/>
                    <a:pt x="3408" y="23401"/>
                  </a:cubicBezTo>
                  <a:cubicBezTo>
                    <a:pt x="3427" y="25045"/>
                    <a:pt x="4187" y="25933"/>
                    <a:pt x="5787" y="26299"/>
                  </a:cubicBezTo>
                  <a:cubicBezTo>
                    <a:pt x="6367" y="26433"/>
                    <a:pt x="6958" y="26501"/>
                    <a:pt x="7549" y="26501"/>
                  </a:cubicBezTo>
                  <a:cubicBezTo>
                    <a:pt x="7949" y="26501"/>
                    <a:pt x="8350" y="26470"/>
                    <a:pt x="8747" y="26408"/>
                  </a:cubicBezTo>
                  <a:cubicBezTo>
                    <a:pt x="10287" y="26168"/>
                    <a:pt x="11642" y="25582"/>
                    <a:pt x="12732" y="24432"/>
                  </a:cubicBezTo>
                  <a:cubicBezTo>
                    <a:pt x="13458" y="23669"/>
                    <a:pt x="13973" y="22779"/>
                    <a:pt x="14372" y="21821"/>
                  </a:cubicBezTo>
                  <a:cubicBezTo>
                    <a:pt x="15208" y="19824"/>
                    <a:pt x="15489" y="17725"/>
                    <a:pt x="15557" y="15570"/>
                  </a:cubicBezTo>
                  <a:cubicBezTo>
                    <a:pt x="15443" y="14445"/>
                    <a:pt x="15400" y="13306"/>
                    <a:pt x="15199" y="12198"/>
                  </a:cubicBezTo>
                  <a:cubicBezTo>
                    <a:pt x="14532" y="8423"/>
                    <a:pt x="12830" y="5212"/>
                    <a:pt x="9812" y="2774"/>
                  </a:cubicBezTo>
                  <a:cubicBezTo>
                    <a:pt x="8226" y="1493"/>
                    <a:pt x="6459" y="566"/>
                    <a:pt x="4446" y="156"/>
                  </a:cubicBezTo>
                  <a:cubicBezTo>
                    <a:pt x="3978" y="62"/>
                    <a:pt x="3511" y="0"/>
                    <a:pt x="30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 rot="-3613932">
              <a:off x="617140" y="1681854"/>
              <a:ext cx="427492" cy="802643"/>
            </a:xfrm>
            <a:custGeom>
              <a:rect b="b" l="l" r="r" t="t"/>
              <a:pathLst>
                <a:path extrusionOk="0" h="17850" w="9507">
                  <a:moveTo>
                    <a:pt x="1687" y="1"/>
                  </a:moveTo>
                  <a:cubicBezTo>
                    <a:pt x="1674" y="1"/>
                    <a:pt x="1661" y="1"/>
                    <a:pt x="1648" y="1"/>
                  </a:cubicBezTo>
                  <a:cubicBezTo>
                    <a:pt x="535" y="14"/>
                    <a:pt x="16" y="529"/>
                    <a:pt x="8" y="1654"/>
                  </a:cubicBezTo>
                  <a:cubicBezTo>
                    <a:pt x="1" y="2714"/>
                    <a:pt x="367" y="3685"/>
                    <a:pt x="734" y="4651"/>
                  </a:cubicBezTo>
                  <a:cubicBezTo>
                    <a:pt x="1545" y="6789"/>
                    <a:pt x="2392" y="8915"/>
                    <a:pt x="2954" y="11138"/>
                  </a:cubicBezTo>
                  <a:cubicBezTo>
                    <a:pt x="3303" y="12525"/>
                    <a:pt x="3591" y="13928"/>
                    <a:pt x="3949" y="15313"/>
                  </a:cubicBezTo>
                  <a:cubicBezTo>
                    <a:pt x="4084" y="15832"/>
                    <a:pt x="4285" y="16331"/>
                    <a:pt x="4549" y="16798"/>
                  </a:cubicBezTo>
                  <a:cubicBezTo>
                    <a:pt x="4896" y="17419"/>
                    <a:pt x="5389" y="17850"/>
                    <a:pt x="6107" y="17850"/>
                  </a:cubicBezTo>
                  <a:cubicBezTo>
                    <a:pt x="6200" y="17850"/>
                    <a:pt x="6297" y="17842"/>
                    <a:pt x="6398" y="17827"/>
                  </a:cubicBezTo>
                  <a:cubicBezTo>
                    <a:pt x="6867" y="17755"/>
                    <a:pt x="7260" y="17529"/>
                    <a:pt x="7600" y="17212"/>
                  </a:cubicBezTo>
                  <a:cubicBezTo>
                    <a:pt x="8156" y="16698"/>
                    <a:pt x="8486" y="16041"/>
                    <a:pt x="8745" y="15347"/>
                  </a:cubicBezTo>
                  <a:cubicBezTo>
                    <a:pt x="9269" y="13954"/>
                    <a:pt x="9506" y="12510"/>
                    <a:pt x="9478" y="11358"/>
                  </a:cubicBezTo>
                  <a:cubicBezTo>
                    <a:pt x="9489" y="8558"/>
                    <a:pt x="8904" y="6257"/>
                    <a:pt x="7585" y="4163"/>
                  </a:cubicBezTo>
                  <a:cubicBezTo>
                    <a:pt x="6623" y="2636"/>
                    <a:pt x="5375" y="1401"/>
                    <a:pt x="3755" y="577"/>
                  </a:cubicBezTo>
                  <a:cubicBezTo>
                    <a:pt x="3109" y="247"/>
                    <a:pt x="2432" y="1"/>
                    <a:pt x="1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 rot="-3613932">
              <a:off x="641095" y="1735307"/>
              <a:ext cx="341562" cy="650523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14"/>
          <p:cNvGrpSpPr/>
          <p:nvPr/>
        </p:nvGrpSpPr>
        <p:grpSpPr>
          <a:xfrm>
            <a:off x="-759440" y="3388993"/>
            <a:ext cx="2038798" cy="2055010"/>
            <a:chOff x="-759440" y="3388993"/>
            <a:chExt cx="2038798" cy="2055010"/>
          </a:xfrm>
        </p:grpSpPr>
        <p:sp>
          <p:nvSpPr>
            <p:cNvPr id="179" name="Google Shape;179;p14"/>
            <p:cNvSpPr/>
            <p:nvPr/>
          </p:nvSpPr>
          <p:spPr>
            <a:xfrm rot="-1485188">
              <a:off x="-503111" y="3636865"/>
              <a:ext cx="1526141" cy="1559265"/>
            </a:xfrm>
            <a:custGeom>
              <a:rect b="b" l="l" r="r" t="t"/>
              <a:pathLst>
                <a:path extrusionOk="0" h="62372" w="61047">
                  <a:moveTo>
                    <a:pt x="33115" y="1"/>
                  </a:moveTo>
                  <a:cubicBezTo>
                    <a:pt x="31642" y="1"/>
                    <a:pt x="30173" y="113"/>
                    <a:pt x="28717" y="337"/>
                  </a:cubicBezTo>
                  <a:cubicBezTo>
                    <a:pt x="26914" y="615"/>
                    <a:pt x="25215" y="1163"/>
                    <a:pt x="23457" y="1621"/>
                  </a:cubicBezTo>
                  <a:cubicBezTo>
                    <a:pt x="21074" y="2240"/>
                    <a:pt x="18640" y="1872"/>
                    <a:pt x="16266" y="2408"/>
                  </a:cubicBezTo>
                  <a:cubicBezTo>
                    <a:pt x="13233" y="3093"/>
                    <a:pt x="10349" y="4814"/>
                    <a:pt x="8045" y="6868"/>
                  </a:cubicBezTo>
                  <a:cubicBezTo>
                    <a:pt x="5713" y="8947"/>
                    <a:pt x="3841" y="11557"/>
                    <a:pt x="2710" y="14474"/>
                  </a:cubicBezTo>
                  <a:cubicBezTo>
                    <a:pt x="2571" y="14834"/>
                    <a:pt x="2445" y="15195"/>
                    <a:pt x="2328" y="15565"/>
                  </a:cubicBezTo>
                  <a:cubicBezTo>
                    <a:pt x="0" y="22932"/>
                    <a:pt x="2481" y="31584"/>
                    <a:pt x="8362" y="36596"/>
                  </a:cubicBezTo>
                  <a:cubicBezTo>
                    <a:pt x="11906" y="39615"/>
                    <a:pt x="16655" y="41551"/>
                    <a:pt x="18793" y="45686"/>
                  </a:cubicBezTo>
                  <a:cubicBezTo>
                    <a:pt x="20336" y="48673"/>
                    <a:pt x="20181" y="52217"/>
                    <a:pt x="19970" y="55571"/>
                  </a:cubicBezTo>
                  <a:cubicBezTo>
                    <a:pt x="19839" y="57674"/>
                    <a:pt x="19827" y="60095"/>
                    <a:pt x="21403" y="61493"/>
                  </a:cubicBezTo>
                  <a:cubicBezTo>
                    <a:pt x="22091" y="62101"/>
                    <a:pt x="22968" y="62372"/>
                    <a:pt x="23874" y="62372"/>
                  </a:cubicBezTo>
                  <a:cubicBezTo>
                    <a:pt x="25148" y="62372"/>
                    <a:pt x="26477" y="61837"/>
                    <a:pt x="27419" y="60953"/>
                  </a:cubicBezTo>
                  <a:cubicBezTo>
                    <a:pt x="29031" y="59441"/>
                    <a:pt x="29739" y="57208"/>
                    <a:pt x="30186" y="55046"/>
                  </a:cubicBezTo>
                  <a:cubicBezTo>
                    <a:pt x="30636" y="52881"/>
                    <a:pt x="30902" y="50639"/>
                    <a:pt x="31881" y="48658"/>
                  </a:cubicBezTo>
                  <a:cubicBezTo>
                    <a:pt x="34293" y="43769"/>
                    <a:pt x="40163" y="41860"/>
                    <a:pt x="45443" y="40507"/>
                  </a:cubicBezTo>
                  <a:cubicBezTo>
                    <a:pt x="50725" y="39154"/>
                    <a:pt x="56599" y="37463"/>
                    <a:pt x="59295" y="32725"/>
                  </a:cubicBezTo>
                  <a:cubicBezTo>
                    <a:pt x="60998" y="29733"/>
                    <a:pt x="61047" y="26055"/>
                    <a:pt x="60415" y="22672"/>
                  </a:cubicBezTo>
                  <a:cubicBezTo>
                    <a:pt x="58780" y="13912"/>
                    <a:pt x="52666" y="6112"/>
                    <a:pt x="44554" y="2430"/>
                  </a:cubicBezTo>
                  <a:cubicBezTo>
                    <a:pt x="41283" y="946"/>
                    <a:pt x="37714" y="145"/>
                    <a:pt x="34129" y="18"/>
                  </a:cubicBezTo>
                  <a:cubicBezTo>
                    <a:pt x="33791" y="7"/>
                    <a:pt x="33453" y="1"/>
                    <a:pt x="331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4"/>
            <p:cNvSpPr/>
            <p:nvPr/>
          </p:nvSpPr>
          <p:spPr>
            <a:xfrm rot="-1485188">
              <a:off x="-324631" y="3782498"/>
              <a:ext cx="1011502" cy="948929"/>
            </a:xfrm>
            <a:custGeom>
              <a:rect b="b" l="l" r="r" t="t"/>
              <a:pathLst>
                <a:path extrusionOk="0" h="37958" w="40461">
                  <a:moveTo>
                    <a:pt x="21369" y="0"/>
                  </a:moveTo>
                  <a:cubicBezTo>
                    <a:pt x="16675" y="0"/>
                    <a:pt x="12048" y="1370"/>
                    <a:pt x="7844" y="3457"/>
                  </a:cubicBezTo>
                  <a:lnTo>
                    <a:pt x="11592" y="2804"/>
                  </a:lnTo>
                  <a:lnTo>
                    <a:pt x="11592" y="2804"/>
                  </a:lnTo>
                  <a:cubicBezTo>
                    <a:pt x="6990" y="4187"/>
                    <a:pt x="3014" y="7699"/>
                    <a:pt x="1260" y="12191"/>
                  </a:cubicBezTo>
                  <a:cubicBezTo>
                    <a:pt x="1" y="15419"/>
                    <a:pt x="19" y="19515"/>
                    <a:pt x="2535" y="21898"/>
                  </a:cubicBezTo>
                  <a:cubicBezTo>
                    <a:pt x="4175" y="23450"/>
                    <a:pt x="6505" y="23961"/>
                    <a:pt x="8645" y="24680"/>
                  </a:cubicBezTo>
                  <a:cubicBezTo>
                    <a:pt x="10785" y="25400"/>
                    <a:pt x="13041" y="26606"/>
                    <a:pt x="13747" y="28752"/>
                  </a:cubicBezTo>
                  <a:cubicBezTo>
                    <a:pt x="14278" y="30369"/>
                    <a:pt x="13794" y="32121"/>
                    <a:pt x="13747" y="33823"/>
                  </a:cubicBezTo>
                  <a:cubicBezTo>
                    <a:pt x="13700" y="35526"/>
                    <a:pt x="14403" y="37554"/>
                    <a:pt x="16069" y="37907"/>
                  </a:cubicBezTo>
                  <a:cubicBezTo>
                    <a:pt x="16229" y="37942"/>
                    <a:pt x="16389" y="37958"/>
                    <a:pt x="16546" y="37958"/>
                  </a:cubicBezTo>
                  <a:cubicBezTo>
                    <a:pt x="17926" y="37958"/>
                    <a:pt x="19145" y="36706"/>
                    <a:pt x="19756" y="35397"/>
                  </a:cubicBezTo>
                  <a:cubicBezTo>
                    <a:pt x="20437" y="33940"/>
                    <a:pt x="20723" y="32274"/>
                    <a:pt x="21718" y="31011"/>
                  </a:cubicBezTo>
                  <a:cubicBezTo>
                    <a:pt x="23910" y="28231"/>
                    <a:pt x="28163" y="28728"/>
                    <a:pt x="31573" y="27771"/>
                  </a:cubicBezTo>
                  <a:cubicBezTo>
                    <a:pt x="36147" y="26485"/>
                    <a:pt x="39510" y="22048"/>
                    <a:pt x="39986" y="17322"/>
                  </a:cubicBezTo>
                  <a:cubicBezTo>
                    <a:pt x="40460" y="12596"/>
                    <a:pt x="38259" y="7797"/>
                    <a:pt x="34680" y="4673"/>
                  </a:cubicBezTo>
                  <a:cubicBezTo>
                    <a:pt x="31100" y="1552"/>
                    <a:pt x="26285" y="33"/>
                    <a:pt x="21534" y="1"/>
                  </a:cubicBezTo>
                  <a:cubicBezTo>
                    <a:pt x="21479" y="0"/>
                    <a:pt x="21424" y="0"/>
                    <a:pt x="213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4"/>
            <p:cNvSpPr/>
            <p:nvPr/>
          </p:nvSpPr>
          <p:spPr>
            <a:xfrm rot="-1485188">
              <a:off x="-81505" y="4003545"/>
              <a:ext cx="519913" cy="382766"/>
            </a:xfrm>
            <a:custGeom>
              <a:rect b="b" l="l" r="r" t="t"/>
              <a:pathLst>
                <a:path extrusionOk="0" h="15311" w="20797">
                  <a:moveTo>
                    <a:pt x="10605" y="0"/>
                  </a:moveTo>
                  <a:cubicBezTo>
                    <a:pt x="8698" y="0"/>
                    <a:pt x="6795" y="446"/>
                    <a:pt x="5119" y="1362"/>
                  </a:cubicBezTo>
                  <a:lnTo>
                    <a:pt x="6420" y="1201"/>
                  </a:lnTo>
                  <a:lnTo>
                    <a:pt x="6420" y="1201"/>
                  </a:lnTo>
                  <a:cubicBezTo>
                    <a:pt x="3869" y="1911"/>
                    <a:pt x="1641" y="3825"/>
                    <a:pt x="692" y="6308"/>
                  </a:cubicBezTo>
                  <a:cubicBezTo>
                    <a:pt x="82" y="7902"/>
                    <a:pt x="1" y="9789"/>
                    <a:pt x="888" y="11246"/>
                  </a:cubicBezTo>
                  <a:cubicBezTo>
                    <a:pt x="1936" y="12972"/>
                    <a:pt x="4025" y="13701"/>
                    <a:pt x="5951" y="14308"/>
                  </a:cubicBezTo>
                  <a:cubicBezTo>
                    <a:pt x="7537" y="14807"/>
                    <a:pt x="9179" y="15311"/>
                    <a:pt x="10822" y="15311"/>
                  </a:cubicBezTo>
                  <a:cubicBezTo>
                    <a:pt x="11213" y="15311"/>
                    <a:pt x="11604" y="15282"/>
                    <a:pt x="11995" y="15218"/>
                  </a:cubicBezTo>
                  <a:cubicBezTo>
                    <a:pt x="14258" y="14848"/>
                    <a:pt x="16153" y="13346"/>
                    <a:pt x="17849" y="11807"/>
                  </a:cubicBezTo>
                  <a:cubicBezTo>
                    <a:pt x="19198" y="10586"/>
                    <a:pt x="20580" y="9133"/>
                    <a:pt x="20692" y="7318"/>
                  </a:cubicBezTo>
                  <a:cubicBezTo>
                    <a:pt x="20797" y="5631"/>
                    <a:pt x="19748" y="4074"/>
                    <a:pt x="18495" y="2939"/>
                  </a:cubicBezTo>
                  <a:cubicBezTo>
                    <a:pt x="16359" y="1010"/>
                    <a:pt x="13476" y="0"/>
                    <a:pt x="106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/>
          <p:nvPr>
            <p:ph idx="1" type="subTitle"/>
          </p:nvPr>
        </p:nvSpPr>
        <p:spPr>
          <a:xfrm>
            <a:off x="4471500" y="4229000"/>
            <a:ext cx="3952500" cy="375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4" name="Google Shape;184;p15"/>
          <p:cNvSpPr txBox="1"/>
          <p:nvPr>
            <p:ph hasCustomPrompt="1" type="title"/>
          </p:nvPr>
        </p:nvSpPr>
        <p:spPr>
          <a:xfrm>
            <a:off x="6823425" y="969015"/>
            <a:ext cx="1550700" cy="84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5" name="Google Shape;185;p15"/>
          <p:cNvSpPr txBox="1"/>
          <p:nvPr>
            <p:ph idx="2" type="ctrTitle"/>
          </p:nvPr>
        </p:nvSpPr>
        <p:spPr>
          <a:xfrm>
            <a:off x="4478275" y="2380100"/>
            <a:ext cx="3952500" cy="1848900"/>
          </a:xfrm>
          <a:prstGeom prst="rect">
            <a:avLst/>
          </a:prstGeom>
          <a:effectLst>
            <a:outerShdw blurRad="85725" rotWithShape="0" algn="bl" dist="38100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800"/>
              <a:buNone/>
              <a:defRPr sz="48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186" name="Google Shape;186;p15"/>
          <p:cNvGrpSpPr/>
          <p:nvPr/>
        </p:nvGrpSpPr>
        <p:grpSpPr>
          <a:xfrm rot="5400000">
            <a:off x="-658347" y="2601325"/>
            <a:ext cx="3725825" cy="2409150"/>
            <a:chOff x="5927628" y="2734350"/>
            <a:chExt cx="3725825" cy="2409150"/>
          </a:xfrm>
        </p:grpSpPr>
        <p:sp>
          <p:nvSpPr>
            <p:cNvPr id="187" name="Google Shape;187;p15"/>
            <p:cNvSpPr/>
            <p:nvPr/>
          </p:nvSpPr>
          <p:spPr>
            <a:xfrm rot="10800000">
              <a:off x="6195328" y="2743650"/>
              <a:ext cx="3012775" cy="2399800"/>
            </a:xfrm>
            <a:custGeom>
              <a:rect b="b" l="l" r="r" t="t"/>
              <a:pathLst>
                <a:path extrusionOk="0" h="95992" w="120511">
                  <a:moveTo>
                    <a:pt x="111924" y="0"/>
                  </a:moveTo>
                  <a:cubicBezTo>
                    <a:pt x="111663" y="213"/>
                    <a:pt x="111576" y="523"/>
                    <a:pt x="111469" y="819"/>
                  </a:cubicBezTo>
                  <a:cubicBezTo>
                    <a:pt x="109539" y="6212"/>
                    <a:pt x="105782" y="9569"/>
                    <a:pt x="100199" y="10891"/>
                  </a:cubicBezTo>
                  <a:cubicBezTo>
                    <a:pt x="98102" y="11388"/>
                    <a:pt x="96013" y="11605"/>
                    <a:pt x="93929" y="11605"/>
                  </a:cubicBezTo>
                  <a:cubicBezTo>
                    <a:pt x="91082" y="11605"/>
                    <a:pt x="88246" y="11200"/>
                    <a:pt x="85414" y="10545"/>
                  </a:cubicBezTo>
                  <a:cubicBezTo>
                    <a:pt x="82877" y="9960"/>
                    <a:pt x="80417" y="9116"/>
                    <a:pt x="77927" y="8373"/>
                  </a:cubicBezTo>
                  <a:cubicBezTo>
                    <a:pt x="74371" y="7314"/>
                    <a:pt x="70785" y="6491"/>
                    <a:pt x="67075" y="6491"/>
                  </a:cubicBezTo>
                  <a:cubicBezTo>
                    <a:pt x="66483" y="6491"/>
                    <a:pt x="65888" y="6512"/>
                    <a:pt x="65289" y="6557"/>
                  </a:cubicBezTo>
                  <a:cubicBezTo>
                    <a:pt x="63238" y="6709"/>
                    <a:pt x="61240" y="7065"/>
                    <a:pt x="59322" y="7829"/>
                  </a:cubicBezTo>
                  <a:cubicBezTo>
                    <a:pt x="55069" y="9523"/>
                    <a:pt x="52432" y="12623"/>
                    <a:pt x="51267" y="17032"/>
                  </a:cubicBezTo>
                  <a:cubicBezTo>
                    <a:pt x="50619" y="19488"/>
                    <a:pt x="50642" y="21984"/>
                    <a:pt x="50782" y="24479"/>
                  </a:cubicBezTo>
                  <a:cubicBezTo>
                    <a:pt x="50946" y="27358"/>
                    <a:pt x="51545" y="30174"/>
                    <a:pt x="52229" y="32971"/>
                  </a:cubicBezTo>
                  <a:cubicBezTo>
                    <a:pt x="53182" y="36863"/>
                    <a:pt x="54309" y="40710"/>
                    <a:pt x="55227" y="44609"/>
                  </a:cubicBezTo>
                  <a:cubicBezTo>
                    <a:pt x="56050" y="48089"/>
                    <a:pt x="56742" y="51590"/>
                    <a:pt x="56916" y="55166"/>
                  </a:cubicBezTo>
                  <a:cubicBezTo>
                    <a:pt x="57078" y="58476"/>
                    <a:pt x="56815" y="61748"/>
                    <a:pt x="55777" y="64922"/>
                  </a:cubicBezTo>
                  <a:cubicBezTo>
                    <a:pt x="54934" y="67501"/>
                    <a:pt x="53532" y="69735"/>
                    <a:pt x="51573" y="71601"/>
                  </a:cubicBezTo>
                  <a:cubicBezTo>
                    <a:pt x="49623" y="73458"/>
                    <a:pt x="47304" y="74772"/>
                    <a:pt x="44850" y="75819"/>
                  </a:cubicBezTo>
                  <a:cubicBezTo>
                    <a:pt x="40134" y="77829"/>
                    <a:pt x="35257" y="79379"/>
                    <a:pt x="30345" y="80825"/>
                  </a:cubicBezTo>
                  <a:cubicBezTo>
                    <a:pt x="25901" y="82134"/>
                    <a:pt x="21325" y="82813"/>
                    <a:pt x="16793" y="83708"/>
                  </a:cubicBezTo>
                  <a:cubicBezTo>
                    <a:pt x="13458" y="84368"/>
                    <a:pt x="10177" y="85223"/>
                    <a:pt x="7035" y="86536"/>
                  </a:cubicBezTo>
                  <a:cubicBezTo>
                    <a:pt x="5441" y="87203"/>
                    <a:pt x="3903" y="87983"/>
                    <a:pt x="2576" y="89124"/>
                  </a:cubicBezTo>
                  <a:cubicBezTo>
                    <a:pt x="599" y="90819"/>
                    <a:pt x="0" y="93077"/>
                    <a:pt x="918" y="95444"/>
                  </a:cubicBezTo>
                  <a:cubicBezTo>
                    <a:pt x="1014" y="95636"/>
                    <a:pt x="1058" y="95862"/>
                    <a:pt x="1269" y="95977"/>
                  </a:cubicBezTo>
                  <a:cubicBezTo>
                    <a:pt x="1303" y="95987"/>
                    <a:pt x="1334" y="95992"/>
                    <a:pt x="1362" y="95992"/>
                  </a:cubicBezTo>
                  <a:cubicBezTo>
                    <a:pt x="1493" y="95992"/>
                    <a:pt x="1565" y="95891"/>
                    <a:pt x="1627" y="95773"/>
                  </a:cubicBezTo>
                  <a:cubicBezTo>
                    <a:pt x="1648" y="95716"/>
                    <a:pt x="1659" y="95655"/>
                    <a:pt x="1657" y="95595"/>
                  </a:cubicBezTo>
                  <a:cubicBezTo>
                    <a:pt x="1611" y="95362"/>
                    <a:pt x="1680" y="95126"/>
                    <a:pt x="1625" y="94895"/>
                  </a:cubicBezTo>
                  <a:cubicBezTo>
                    <a:pt x="1604" y="94337"/>
                    <a:pt x="1708" y="93796"/>
                    <a:pt x="1858" y="93263"/>
                  </a:cubicBezTo>
                  <a:cubicBezTo>
                    <a:pt x="1988" y="92433"/>
                    <a:pt x="2535" y="91848"/>
                    <a:pt x="3061" y="91255"/>
                  </a:cubicBezTo>
                  <a:cubicBezTo>
                    <a:pt x="4335" y="89817"/>
                    <a:pt x="6015" y="88998"/>
                    <a:pt x="7737" y="88272"/>
                  </a:cubicBezTo>
                  <a:cubicBezTo>
                    <a:pt x="11379" y="86737"/>
                    <a:pt x="15214" y="85900"/>
                    <a:pt x="19091" y="85224"/>
                  </a:cubicBezTo>
                  <a:cubicBezTo>
                    <a:pt x="22686" y="84597"/>
                    <a:pt x="26282" y="83970"/>
                    <a:pt x="29812" y="83022"/>
                  </a:cubicBezTo>
                  <a:cubicBezTo>
                    <a:pt x="34107" y="81871"/>
                    <a:pt x="38302" y="80406"/>
                    <a:pt x="42507" y="78972"/>
                  </a:cubicBezTo>
                  <a:cubicBezTo>
                    <a:pt x="44725" y="78215"/>
                    <a:pt x="46904" y="77361"/>
                    <a:pt x="48989" y="76286"/>
                  </a:cubicBezTo>
                  <a:cubicBezTo>
                    <a:pt x="51676" y="74898"/>
                    <a:pt x="54093" y="73169"/>
                    <a:pt x="55960" y="70736"/>
                  </a:cubicBezTo>
                  <a:cubicBezTo>
                    <a:pt x="58782" y="67058"/>
                    <a:pt x="59758" y="62775"/>
                    <a:pt x="60090" y="58275"/>
                  </a:cubicBezTo>
                  <a:cubicBezTo>
                    <a:pt x="60095" y="55881"/>
                    <a:pt x="60063" y="53487"/>
                    <a:pt x="59836" y="51100"/>
                  </a:cubicBezTo>
                  <a:cubicBezTo>
                    <a:pt x="59626" y="48923"/>
                    <a:pt x="59315" y="46760"/>
                    <a:pt x="58978" y="44602"/>
                  </a:cubicBezTo>
                  <a:cubicBezTo>
                    <a:pt x="58510" y="41611"/>
                    <a:pt x="57936" y="38635"/>
                    <a:pt x="57426" y="35651"/>
                  </a:cubicBezTo>
                  <a:cubicBezTo>
                    <a:pt x="56903" y="32603"/>
                    <a:pt x="56450" y="29543"/>
                    <a:pt x="56555" y="26432"/>
                  </a:cubicBezTo>
                  <a:cubicBezTo>
                    <a:pt x="56630" y="24212"/>
                    <a:pt x="56990" y="22046"/>
                    <a:pt x="57911" y="20014"/>
                  </a:cubicBezTo>
                  <a:cubicBezTo>
                    <a:pt x="58515" y="18681"/>
                    <a:pt x="59374" y="17523"/>
                    <a:pt x="60549" y="16614"/>
                  </a:cubicBezTo>
                  <a:cubicBezTo>
                    <a:pt x="62617" y="15015"/>
                    <a:pt x="64928" y="14457"/>
                    <a:pt x="67366" y="14457"/>
                  </a:cubicBezTo>
                  <a:cubicBezTo>
                    <a:pt x="68017" y="14457"/>
                    <a:pt x="68676" y="14497"/>
                    <a:pt x="69343" y="14567"/>
                  </a:cubicBezTo>
                  <a:cubicBezTo>
                    <a:pt x="71920" y="14839"/>
                    <a:pt x="74396" y="15562"/>
                    <a:pt x="76865" y="16312"/>
                  </a:cubicBezTo>
                  <a:cubicBezTo>
                    <a:pt x="79445" y="17094"/>
                    <a:pt x="82031" y="17853"/>
                    <a:pt x="84676" y="18402"/>
                  </a:cubicBezTo>
                  <a:cubicBezTo>
                    <a:pt x="87635" y="19016"/>
                    <a:pt x="90628" y="19357"/>
                    <a:pt x="93639" y="19490"/>
                  </a:cubicBezTo>
                  <a:cubicBezTo>
                    <a:pt x="94079" y="19510"/>
                    <a:pt x="94519" y="19519"/>
                    <a:pt x="94958" y="19519"/>
                  </a:cubicBezTo>
                  <a:cubicBezTo>
                    <a:pt x="97114" y="19519"/>
                    <a:pt x="99263" y="19291"/>
                    <a:pt x="101392" y="18909"/>
                  </a:cubicBezTo>
                  <a:cubicBezTo>
                    <a:pt x="105910" y="18100"/>
                    <a:pt x="110188" y="16648"/>
                    <a:pt x="114021" y="14066"/>
                  </a:cubicBezTo>
                  <a:cubicBezTo>
                    <a:pt x="116447" y="12431"/>
                    <a:pt x="118330" y="10330"/>
                    <a:pt x="119316" y="7520"/>
                  </a:cubicBezTo>
                  <a:cubicBezTo>
                    <a:pt x="120112" y="5250"/>
                    <a:pt x="120343" y="2885"/>
                    <a:pt x="120498" y="505"/>
                  </a:cubicBezTo>
                  <a:cubicBezTo>
                    <a:pt x="120510" y="325"/>
                    <a:pt x="120509" y="148"/>
                    <a:pt x="120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 rot="10800000">
              <a:off x="5927628" y="2811925"/>
              <a:ext cx="3238875" cy="2331500"/>
            </a:xfrm>
            <a:custGeom>
              <a:rect b="b" l="l" r="r" t="t"/>
              <a:pathLst>
                <a:path extrusionOk="0" h="93260" w="129555">
                  <a:moveTo>
                    <a:pt x="120142" y="1"/>
                  </a:moveTo>
                  <a:cubicBezTo>
                    <a:pt x="119831" y="335"/>
                    <a:pt x="119820" y="767"/>
                    <a:pt x="119810" y="1176"/>
                  </a:cubicBezTo>
                  <a:cubicBezTo>
                    <a:pt x="119781" y="2228"/>
                    <a:pt x="119659" y="3271"/>
                    <a:pt x="119552" y="4314"/>
                  </a:cubicBezTo>
                  <a:cubicBezTo>
                    <a:pt x="119184" y="7889"/>
                    <a:pt x="117622" y="10810"/>
                    <a:pt x="114814" y="13064"/>
                  </a:cubicBezTo>
                  <a:cubicBezTo>
                    <a:pt x="112324" y="15062"/>
                    <a:pt x="109501" y="16441"/>
                    <a:pt x="106531" y="17555"/>
                  </a:cubicBezTo>
                  <a:cubicBezTo>
                    <a:pt x="102630" y="19009"/>
                    <a:pt x="98604" y="19823"/>
                    <a:pt x="94456" y="19999"/>
                  </a:cubicBezTo>
                  <a:cubicBezTo>
                    <a:pt x="93878" y="20023"/>
                    <a:pt x="93301" y="20035"/>
                    <a:pt x="92725" y="20035"/>
                  </a:cubicBezTo>
                  <a:cubicBezTo>
                    <a:pt x="89031" y="20035"/>
                    <a:pt x="85380" y="19552"/>
                    <a:pt x="81761" y="18768"/>
                  </a:cubicBezTo>
                  <a:cubicBezTo>
                    <a:pt x="78483" y="18057"/>
                    <a:pt x="75304" y="16976"/>
                    <a:pt x="72049" y="16176"/>
                  </a:cubicBezTo>
                  <a:cubicBezTo>
                    <a:pt x="70086" y="15692"/>
                    <a:pt x="68110" y="15308"/>
                    <a:pt x="66090" y="15308"/>
                  </a:cubicBezTo>
                  <a:cubicBezTo>
                    <a:pt x="65650" y="15308"/>
                    <a:pt x="65207" y="15326"/>
                    <a:pt x="64762" y="15366"/>
                  </a:cubicBezTo>
                  <a:cubicBezTo>
                    <a:pt x="62391" y="15577"/>
                    <a:pt x="60280" y="16386"/>
                    <a:pt x="58581" y="18090"/>
                  </a:cubicBezTo>
                  <a:cubicBezTo>
                    <a:pt x="57063" y="19612"/>
                    <a:pt x="56228" y="21503"/>
                    <a:pt x="55751" y="23570"/>
                  </a:cubicBezTo>
                  <a:cubicBezTo>
                    <a:pt x="55127" y="26291"/>
                    <a:pt x="55154" y="29044"/>
                    <a:pt x="55421" y="31795"/>
                  </a:cubicBezTo>
                  <a:cubicBezTo>
                    <a:pt x="55911" y="36857"/>
                    <a:pt x="56940" y="41844"/>
                    <a:pt x="57626" y="46881"/>
                  </a:cubicBezTo>
                  <a:cubicBezTo>
                    <a:pt x="57881" y="48760"/>
                    <a:pt x="58080" y="50644"/>
                    <a:pt x="58222" y="52531"/>
                  </a:cubicBezTo>
                  <a:cubicBezTo>
                    <a:pt x="58357" y="54310"/>
                    <a:pt x="58293" y="56098"/>
                    <a:pt x="58293" y="57883"/>
                  </a:cubicBezTo>
                  <a:cubicBezTo>
                    <a:pt x="58293" y="58036"/>
                    <a:pt x="58344" y="58201"/>
                    <a:pt x="58232" y="58341"/>
                  </a:cubicBezTo>
                  <a:cubicBezTo>
                    <a:pt x="58055" y="60277"/>
                    <a:pt x="57788" y="62196"/>
                    <a:pt x="57289" y="64080"/>
                  </a:cubicBezTo>
                  <a:cubicBezTo>
                    <a:pt x="56125" y="68483"/>
                    <a:pt x="53686" y="71972"/>
                    <a:pt x="49904" y="74519"/>
                  </a:cubicBezTo>
                  <a:cubicBezTo>
                    <a:pt x="47568" y="76091"/>
                    <a:pt x="45007" y="77202"/>
                    <a:pt x="42388" y="78190"/>
                  </a:cubicBezTo>
                  <a:cubicBezTo>
                    <a:pt x="40127" y="79044"/>
                    <a:pt x="37825" y="79783"/>
                    <a:pt x="35532" y="80547"/>
                  </a:cubicBezTo>
                  <a:cubicBezTo>
                    <a:pt x="33353" y="81272"/>
                    <a:pt x="31167" y="81982"/>
                    <a:pt x="28954" y="82596"/>
                  </a:cubicBezTo>
                  <a:cubicBezTo>
                    <a:pt x="25841" y="83462"/>
                    <a:pt x="22673" y="84093"/>
                    <a:pt x="19490" y="84639"/>
                  </a:cubicBezTo>
                  <a:cubicBezTo>
                    <a:pt x="16444" y="85161"/>
                    <a:pt x="13401" y="85700"/>
                    <a:pt x="10424" y="86544"/>
                  </a:cubicBezTo>
                  <a:cubicBezTo>
                    <a:pt x="8227" y="87166"/>
                    <a:pt x="6077" y="87907"/>
                    <a:pt x="4054" y="88988"/>
                  </a:cubicBezTo>
                  <a:cubicBezTo>
                    <a:pt x="2947" y="89580"/>
                    <a:pt x="1914" y="90280"/>
                    <a:pt x="1091" y="91245"/>
                  </a:cubicBezTo>
                  <a:cubicBezTo>
                    <a:pt x="588" y="91835"/>
                    <a:pt x="133" y="92461"/>
                    <a:pt x="0" y="93255"/>
                  </a:cubicBezTo>
                  <a:cubicBezTo>
                    <a:pt x="24" y="93258"/>
                    <a:pt x="46" y="93259"/>
                    <a:pt x="68" y="93259"/>
                  </a:cubicBezTo>
                  <a:cubicBezTo>
                    <a:pt x="363" y="93259"/>
                    <a:pt x="500" y="93013"/>
                    <a:pt x="652" y="92816"/>
                  </a:cubicBezTo>
                  <a:cubicBezTo>
                    <a:pt x="1042" y="92306"/>
                    <a:pt x="1505" y="91881"/>
                    <a:pt x="2012" y="91490"/>
                  </a:cubicBezTo>
                  <a:cubicBezTo>
                    <a:pt x="3137" y="90623"/>
                    <a:pt x="4385" y="89978"/>
                    <a:pt x="5686" y="89430"/>
                  </a:cubicBezTo>
                  <a:cubicBezTo>
                    <a:pt x="9276" y="87920"/>
                    <a:pt x="13055" y="87104"/>
                    <a:pt x="16865" y="86411"/>
                  </a:cubicBezTo>
                  <a:cubicBezTo>
                    <a:pt x="20884" y="85678"/>
                    <a:pt x="24916" y="85008"/>
                    <a:pt x="28853" y="83887"/>
                  </a:cubicBezTo>
                  <a:cubicBezTo>
                    <a:pt x="32881" y="82739"/>
                    <a:pt x="36837" y="81370"/>
                    <a:pt x="40820" y="80085"/>
                  </a:cubicBezTo>
                  <a:cubicBezTo>
                    <a:pt x="44069" y="79035"/>
                    <a:pt x="47288" y="77897"/>
                    <a:pt x="50313" y="76291"/>
                  </a:cubicBezTo>
                  <a:cubicBezTo>
                    <a:pt x="53668" y="74506"/>
                    <a:pt x="56500" y="72137"/>
                    <a:pt x="58414" y="68794"/>
                  </a:cubicBezTo>
                  <a:cubicBezTo>
                    <a:pt x="60003" y="66016"/>
                    <a:pt x="60868" y="62994"/>
                    <a:pt x="61313" y="59845"/>
                  </a:cubicBezTo>
                  <a:cubicBezTo>
                    <a:pt x="61880" y="55830"/>
                    <a:pt x="61766" y="51778"/>
                    <a:pt x="61896" y="47740"/>
                  </a:cubicBezTo>
                  <a:cubicBezTo>
                    <a:pt x="61919" y="47052"/>
                    <a:pt x="61789" y="46359"/>
                    <a:pt x="61789" y="45664"/>
                  </a:cubicBezTo>
                  <a:cubicBezTo>
                    <a:pt x="61789" y="42987"/>
                    <a:pt x="61878" y="40314"/>
                    <a:pt x="62029" y="37641"/>
                  </a:cubicBezTo>
                  <a:cubicBezTo>
                    <a:pt x="62141" y="35673"/>
                    <a:pt x="62429" y="33740"/>
                    <a:pt x="63031" y="31856"/>
                  </a:cubicBezTo>
                  <a:cubicBezTo>
                    <a:pt x="64146" y="28379"/>
                    <a:pt x="66522" y="26401"/>
                    <a:pt x="70126" y="25948"/>
                  </a:cubicBezTo>
                  <a:cubicBezTo>
                    <a:pt x="71303" y="25800"/>
                    <a:pt x="72483" y="25736"/>
                    <a:pt x="73669" y="25736"/>
                  </a:cubicBezTo>
                  <a:cubicBezTo>
                    <a:pt x="74305" y="25736"/>
                    <a:pt x="74943" y="25754"/>
                    <a:pt x="75583" y="25788"/>
                  </a:cubicBezTo>
                  <a:cubicBezTo>
                    <a:pt x="78394" y="25934"/>
                    <a:pt x="81192" y="26238"/>
                    <a:pt x="83997" y="26460"/>
                  </a:cubicBezTo>
                  <a:cubicBezTo>
                    <a:pt x="85776" y="26601"/>
                    <a:pt x="87554" y="26675"/>
                    <a:pt x="89332" y="26675"/>
                  </a:cubicBezTo>
                  <a:cubicBezTo>
                    <a:pt x="90660" y="26675"/>
                    <a:pt x="91989" y="26634"/>
                    <a:pt x="93319" y="26549"/>
                  </a:cubicBezTo>
                  <a:cubicBezTo>
                    <a:pt x="97106" y="26303"/>
                    <a:pt x="100773" y="25461"/>
                    <a:pt x="104354" y="24242"/>
                  </a:cubicBezTo>
                  <a:cubicBezTo>
                    <a:pt x="109306" y="22564"/>
                    <a:pt x="114105" y="20531"/>
                    <a:pt x="118754" y="18142"/>
                  </a:cubicBezTo>
                  <a:cubicBezTo>
                    <a:pt x="121125" y="16923"/>
                    <a:pt x="123391" y="15542"/>
                    <a:pt x="125398" y="13768"/>
                  </a:cubicBezTo>
                  <a:cubicBezTo>
                    <a:pt x="127550" y="11864"/>
                    <a:pt x="128997" y="9570"/>
                    <a:pt x="129326" y="6648"/>
                  </a:cubicBezTo>
                  <a:cubicBezTo>
                    <a:pt x="129555" y="4597"/>
                    <a:pt x="129318" y="2573"/>
                    <a:pt x="129038" y="548"/>
                  </a:cubicBezTo>
                  <a:cubicBezTo>
                    <a:pt x="129009" y="328"/>
                    <a:pt x="128892" y="131"/>
                    <a:pt x="1287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 rot="10800000">
              <a:off x="6409978" y="2749025"/>
              <a:ext cx="2819575" cy="2394425"/>
            </a:xfrm>
            <a:custGeom>
              <a:rect b="b" l="l" r="r" t="t"/>
              <a:pathLst>
                <a:path extrusionOk="0" h="95777" w="112783">
                  <a:moveTo>
                    <a:pt x="112782" y="0"/>
                  </a:moveTo>
                  <a:lnTo>
                    <a:pt x="101827" y="4"/>
                  </a:lnTo>
                  <a:cubicBezTo>
                    <a:pt x="101434" y="148"/>
                    <a:pt x="101086" y="361"/>
                    <a:pt x="100746" y="604"/>
                  </a:cubicBezTo>
                  <a:cubicBezTo>
                    <a:pt x="99626" y="1411"/>
                    <a:pt x="98400" y="1999"/>
                    <a:pt x="97085" y="2422"/>
                  </a:cubicBezTo>
                  <a:cubicBezTo>
                    <a:pt x="95387" y="2966"/>
                    <a:pt x="93670" y="3162"/>
                    <a:pt x="91943" y="3162"/>
                  </a:cubicBezTo>
                  <a:cubicBezTo>
                    <a:pt x="90714" y="3162"/>
                    <a:pt x="89479" y="3063"/>
                    <a:pt x="88244" y="2920"/>
                  </a:cubicBezTo>
                  <a:cubicBezTo>
                    <a:pt x="85385" y="2591"/>
                    <a:pt x="82582" y="1923"/>
                    <a:pt x="79768" y="1337"/>
                  </a:cubicBezTo>
                  <a:cubicBezTo>
                    <a:pt x="77200" y="800"/>
                    <a:pt x="74616" y="377"/>
                    <a:pt x="71998" y="270"/>
                  </a:cubicBezTo>
                  <a:cubicBezTo>
                    <a:pt x="71446" y="247"/>
                    <a:pt x="70895" y="236"/>
                    <a:pt x="70345" y="236"/>
                  </a:cubicBezTo>
                  <a:cubicBezTo>
                    <a:pt x="67841" y="236"/>
                    <a:pt x="65350" y="474"/>
                    <a:pt x="62884" y="970"/>
                  </a:cubicBezTo>
                  <a:cubicBezTo>
                    <a:pt x="59773" y="1600"/>
                    <a:pt x="56773" y="2531"/>
                    <a:pt x="54066" y="4250"/>
                  </a:cubicBezTo>
                  <a:cubicBezTo>
                    <a:pt x="51064" y="6153"/>
                    <a:pt x="48903" y="8728"/>
                    <a:pt x="47769" y="12127"/>
                  </a:cubicBezTo>
                  <a:cubicBezTo>
                    <a:pt x="46891" y="14761"/>
                    <a:pt x="46655" y="17457"/>
                    <a:pt x="46815" y="20221"/>
                  </a:cubicBezTo>
                  <a:cubicBezTo>
                    <a:pt x="47000" y="23448"/>
                    <a:pt x="47624" y="26591"/>
                    <a:pt x="48416" y="29708"/>
                  </a:cubicBezTo>
                  <a:cubicBezTo>
                    <a:pt x="49248" y="32978"/>
                    <a:pt x="50380" y="36158"/>
                    <a:pt x="51402" y="39371"/>
                  </a:cubicBezTo>
                  <a:cubicBezTo>
                    <a:pt x="52483" y="42775"/>
                    <a:pt x="53538" y="46187"/>
                    <a:pt x="54274" y="49685"/>
                  </a:cubicBezTo>
                  <a:cubicBezTo>
                    <a:pt x="55174" y="53956"/>
                    <a:pt x="55430" y="58250"/>
                    <a:pt x="54569" y="62560"/>
                  </a:cubicBezTo>
                  <a:cubicBezTo>
                    <a:pt x="53974" y="65553"/>
                    <a:pt x="52641" y="68187"/>
                    <a:pt x="50481" y="70352"/>
                  </a:cubicBezTo>
                  <a:cubicBezTo>
                    <a:pt x="48813" y="72024"/>
                    <a:pt x="46806" y="73235"/>
                    <a:pt x="44677" y="74246"/>
                  </a:cubicBezTo>
                  <a:cubicBezTo>
                    <a:pt x="42631" y="75218"/>
                    <a:pt x="40511" y="76002"/>
                    <a:pt x="38376" y="76748"/>
                  </a:cubicBezTo>
                  <a:cubicBezTo>
                    <a:pt x="32955" y="78645"/>
                    <a:pt x="27451" y="80216"/>
                    <a:pt x="21788" y="81215"/>
                  </a:cubicBezTo>
                  <a:cubicBezTo>
                    <a:pt x="17528" y="81967"/>
                    <a:pt x="13296" y="82859"/>
                    <a:pt x="9198" y="84281"/>
                  </a:cubicBezTo>
                  <a:cubicBezTo>
                    <a:pt x="6924" y="85068"/>
                    <a:pt x="4710" y="85996"/>
                    <a:pt x="2778" y="87471"/>
                  </a:cubicBezTo>
                  <a:cubicBezTo>
                    <a:pt x="1680" y="88308"/>
                    <a:pt x="841" y="89342"/>
                    <a:pt x="480" y="90709"/>
                  </a:cubicBezTo>
                  <a:cubicBezTo>
                    <a:pt x="0" y="92524"/>
                    <a:pt x="578" y="94107"/>
                    <a:pt x="1537" y="95609"/>
                  </a:cubicBezTo>
                  <a:cubicBezTo>
                    <a:pt x="1604" y="95713"/>
                    <a:pt x="1700" y="95776"/>
                    <a:pt x="1829" y="95776"/>
                  </a:cubicBezTo>
                  <a:cubicBezTo>
                    <a:pt x="1831" y="95776"/>
                    <a:pt x="1832" y="95776"/>
                    <a:pt x="1834" y="95776"/>
                  </a:cubicBezTo>
                  <a:cubicBezTo>
                    <a:pt x="2000" y="95721"/>
                    <a:pt x="2037" y="95620"/>
                    <a:pt x="1948" y="95471"/>
                  </a:cubicBezTo>
                  <a:cubicBezTo>
                    <a:pt x="1898" y="95300"/>
                    <a:pt x="1845" y="95129"/>
                    <a:pt x="1799" y="94959"/>
                  </a:cubicBezTo>
                  <a:cubicBezTo>
                    <a:pt x="1360" y="93363"/>
                    <a:pt x="1509" y="91861"/>
                    <a:pt x="2488" y="90480"/>
                  </a:cubicBezTo>
                  <a:cubicBezTo>
                    <a:pt x="3157" y="89538"/>
                    <a:pt x="4043" y="88845"/>
                    <a:pt x="5005" y="88242"/>
                  </a:cubicBezTo>
                  <a:cubicBezTo>
                    <a:pt x="6576" y="87258"/>
                    <a:pt x="8284" y="86561"/>
                    <a:pt x="10028" y="85951"/>
                  </a:cubicBezTo>
                  <a:cubicBezTo>
                    <a:pt x="12896" y="84951"/>
                    <a:pt x="15850" y="84272"/>
                    <a:pt x="18827" y="83694"/>
                  </a:cubicBezTo>
                  <a:cubicBezTo>
                    <a:pt x="21431" y="83189"/>
                    <a:pt x="24049" y="82759"/>
                    <a:pt x="26642" y="82208"/>
                  </a:cubicBezTo>
                  <a:cubicBezTo>
                    <a:pt x="29376" y="81627"/>
                    <a:pt x="32063" y="80859"/>
                    <a:pt x="34724" y="80003"/>
                  </a:cubicBezTo>
                  <a:cubicBezTo>
                    <a:pt x="37043" y="79256"/>
                    <a:pt x="39357" y="78485"/>
                    <a:pt x="41650" y="77657"/>
                  </a:cubicBezTo>
                  <a:cubicBezTo>
                    <a:pt x="43459" y="77004"/>
                    <a:pt x="45253" y="76316"/>
                    <a:pt x="46982" y="75469"/>
                  </a:cubicBezTo>
                  <a:cubicBezTo>
                    <a:pt x="49495" y="74239"/>
                    <a:pt x="51823" y="72762"/>
                    <a:pt x="53674" y="70615"/>
                  </a:cubicBezTo>
                  <a:cubicBezTo>
                    <a:pt x="54624" y="69509"/>
                    <a:pt x="55431" y="68311"/>
                    <a:pt x="56046" y="66993"/>
                  </a:cubicBezTo>
                  <a:cubicBezTo>
                    <a:pt x="57365" y="64163"/>
                    <a:pt x="57905" y="61152"/>
                    <a:pt x="58010" y="58056"/>
                  </a:cubicBezTo>
                  <a:cubicBezTo>
                    <a:pt x="58051" y="56807"/>
                    <a:pt x="58023" y="55557"/>
                    <a:pt x="57927" y="54311"/>
                  </a:cubicBezTo>
                  <a:cubicBezTo>
                    <a:pt x="57811" y="52769"/>
                    <a:pt x="57641" y="51235"/>
                    <a:pt x="57370" y="49713"/>
                  </a:cubicBezTo>
                  <a:cubicBezTo>
                    <a:pt x="56892" y="46999"/>
                    <a:pt x="56267" y="44319"/>
                    <a:pt x="55582" y="41650"/>
                  </a:cubicBezTo>
                  <a:cubicBezTo>
                    <a:pt x="54703" y="38234"/>
                    <a:pt x="53722" y="34844"/>
                    <a:pt x="52940" y="31403"/>
                  </a:cubicBezTo>
                  <a:cubicBezTo>
                    <a:pt x="52170" y="28012"/>
                    <a:pt x="51681" y="24593"/>
                    <a:pt x="51800" y="21102"/>
                  </a:cubicBezTo>
                  <a:cubicBezTo>
                    <a:pt x="51845" y="19789"/>
                    <a:pt x="51985" y="18493"/>
                    <a:pt x="52305" y="17220"/>
                  </a:cubicBezTo>
                  <a:cubicBezTo>
                    <a:pt x="53403" y="12845"/>
                    <a:pt x="55997" y="9756"/>
                    <a:pt x="60205" y="8053"/>
                  </a:cubicBezTo>
                  <a:cubicBezTo>
                    <a:pt x="62594" y="7086"/>
                    <a:pt x="65100" y="6768"/>
                    <a:pt x="67645" y="6701"/>
                  </a:cubicBezTo>
                  <a:cubicBezTo>
                    <a:pt x="67781" y="6697"/>
                    <a:pt x="67916" y="6695"/>
                    <a:pt x="68052" y="6695"/>
                  </a:cubicBezTo>
                  <a:cubicBezTo>
                    <a:pt x="69283" y="6695"/>
                    <a:pt x="70508" y="6840"/>
                    <a:pt x="71731" y="6997"/>
                  </a:cubicBezTo>
                  <a:cubicBezTo>
                    <a:pt x="73681" y="7246"/>
                    <a:pt x="75590" y="7683"/>
                    <a:pt x="77477" y="8218"/>
                  </a:cubicBezTo>
                  <a:cubicBezTo>
                    <a:pt x="80810" y="9164"/>
                    <a:pt x="84077" y="10346"/>
                    <a:pt x="87478" y="11046"/>
                  </a:cubicBezTo>
                  <a:cubicBezTo>
                    <a:pt x="88760" y="11309"/>
                    <a:pt x="90048" y="11524"/>
                    <a:pt x="91348" y="11657"/>
                  </a:cubicBezTo>
                  <a:cubicBezTo>
                    <a:pt x="92496" y="11773"/>
                    <a:pt x="93647" y="11814"/>
                    <a:pt x="94800" y="11814"/>
                  </a:cubicBezTo>
                  <a:cubicBezTo>
                    <a:pt x="95132" y="11814"/>
                    <a:pt x="95464" y="11811"/>
                    <a:pt x="95796" y="11805"/>
                  </a:cubicBezTo>
                  <a:cubicBezTo>
                    <a:pt x="98093" y="11764"/>
                    <a:pt x="100330" y="11405"/>
                    <a:pt x="102515" y="10710"/>
                  </a:cubicBezTo>
                  <a:cubicBezTo>
                    <a:pt x="104873" y="9960"/>
                    <a:pt x="106999" y="8805"/>
                    <a:pt x="108767" y="7047"/>
                  </a:cubicBezTo>
                  <a:cubicBezTo>
                    <a:pt x="110369" y="5455"/>
                    <a:pt x="111490" y="3551"/>
                    <a:pt x="112311" y="1463"/>
                  </a:cubicBezTo>
                  <a:cubicBezTo>
                    <a:pt x="112500" y="986"/>
                    <a:pt x="112732" y="523"/>
                    <a:pt x="1127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 rot="10800000">
              <a:off x="8362128" y="2794225"/>
              <a:ext cx="1291325" cy="2349200"/>
            </a:xfrm>
            <a:custGeom>
              <a:rect b="b" l="l" r="r" t="t"/>
              <a:pathLst>
                <a:path extrusionOk="0" h="93968" w="51653">
                  <a:moveTo>
                    <a:pt x="21042" y="1"/>
                  </a:moveTo>
                  <a:cubicBezTo>
                    <a:pt x="21071" y="136"/>
                    <a:pt x="21090" y="273"/>
                    <a:pt x="21127" y="404"/>
                  </a:cubicBezTo>
                  <a:cubicBezTo>
                    <a:pt x="21533" y="1778"/>
                    <a:pt x="22078" y="3097"/>
                    <a:pt x="22706" y="4382"/>
                  </a:cubicBezTo>
                  <a:cubicBezTo>
                    <a:pt x="23832" y="6687"/>
                    <a:pt x="25217" y="8838"/>
                    <a:pt x="26642" y="10965"/>
                  </a:cubicBezTo>
                  <a:cubicBezTo>
                    <a:pt x="29458" y="15165"/>
                    <a:pt x="32349" y="19315"/>
                    <a:pt x="35065" y="23584"/>
                  </a:cubicBezTo>
                  <a:cubicBezTo>
                    <a:pt x="37587" y="27551"/>
                    <a:pt x="40056" y="31546"/>
                    <a:pt x="42253" y="35707"/>
                  </a:cubicBezTo>
                  <a:cubicBezTo>
                    <a:pt x="43950" y="38922"/>
                    <a:pt x="45464" y="42216"/>
                    <a:pt x="46570" y="45685"/>
                  </a:cubicBezTo>
                  <a:cubicBezTo>
                    <a:pt x="47227" y="47752"/>
                    <a:pt x="47722" y="49856"/>
                    <a:pt x="47590" y="52051"/>
                  </a:cubicBezTo>
                  <a:cubicBezTo>
                    <a:pt x="47427" y="54783"/>
                    <a:pt x="46291" y="57005"/>
                    <a:pt x="44048" y="58620"/>
                  </a:cubicBezTo>
                  <a:cubicBezTo>
                    <a:pt x="42955" y="59406"/>
                    <a:pt x="41727" y="59895"/>
                    <a:pt x="40438" y="60259"/>
                  </a:cubicBezTo>
                  <a:cubicBezTo>
                    <a:pt x="38771" y="60732"/>
                    <a:pt x="37059" y="60922"/>
                    <a:pt x="35342" y="61073"/>
                  </a:cubicBezTo>
                  <a:cubicBezTo>
                    <a:pt x="32501" y="61322"/>
                    <a:pt x="29655" y="61542"/>
                    <a:pt x="26811" y="61770"/>
                  </a:cubicBezTo>
                  <a:cubicBezTo>
                    <a:pt x="24737" y="61935"/>
                    <a:pt x="22663" y="62095"/>
                    <a:pt x="20587" y="62248"/>
                  </a:cubicBezTo>
                  <a:cubicBezTo>
                    <a:pt x="18453" y="62404"/>
                    <a:pt x="16322" y="62594"/>
                    <a:pt x="14198" y="62861"/>
                  </a:cubicBezTo>
                  <a:cubicBezTo>
                    <a:pt x="12330" y="63094"/>
                    <a:pt x="10471" y="63369"/>
                    <a:pt x="8649" y="63887"/>
                  </a:cubicBezTo>
                  <a:cubicBezTo>
                    <a:pt x="6164" y="64594"/>
                    <a:pt x="4328" y="66071"/>
                    <a:pt x="3080" y="68312"/>
                  </a:cubicBezTo>
                  <a:cubicBezTo>
                    <a:pt x="1776" y="70655"/>
                    <a:pt x="866" y="73141"/>
                    <a:pt x="388" y="75777"/>
                  </a:cubicBezTo>
                  <a:cubicBezTo>
                    <a:pt x="96" y="77385"/>
                    <a:pt x="0" y="79001"/>
                    <a:pt x="274" y="80629"/>
                  </a:cubicBezTo>
                  <a:cubicBezTo>
                    <a:pt x="731" y="83357"/>
                    <a:pt x="2076" y="85609"/>
                    <a:pt x="4012" y="87521"/>
                  </a:cubicBezTo>
                  <a:cubicBezTo>
                    <a:pt x="6859" y="90337"/>
                    <a:pt x="10319" y="92231"/>
                    <a:pt x="13883" y="93959"/>
                  </a:cubicBezTo>
                  <a:cubicBezTo>
                    <a:pt x="13903" y="93965"/>
                    <a:pt x="13922" y="93967"/>
                    <a:pt x="13938" y="93967"/>
                  </a:cubicBezTo>
                  <a:cubicBezTo>
                    <a:pt x="14014" y="93967"/>
                    <a:pt x="14050" y="93909"/>
                    <a:pt x="14064" y="93824"/>
                  </a:cubicBezTo>
                  <a:cubicBezTo>
                    <a:pt x="13677" y="93161"/>
                    <a:pt x="12977" y="92914"/>
                    <a:pt x="12370" y="92544"/>
                  </a:cubicBezTo>
                  <a:cubicBezTo>
                    <a:pt x="9831" y="91122"/>
                    <a:pt x="7462" y="89469"/>
                    <a:pt x="5517" y="87283"/>
                  </a:cubicBezTo>
                  <a:cubicBezTo>
                    <a:pt x="4234" y="85842"/>
                    <a:pt x="3256" y="84209"/>
                    <a:pt x="2933" y="82268"/>
                  </a:cubicBezTo>
                  <a:cubicBezTo>
                    <a:pt x="2350" y="78766"/>
                    <a:pt x="3459" y="75729"/>
                    <a:pt x="5574" y="72995"/>
                  </a:cubicBezTo>
                  <a:cubicBezTo>
                    <a:pt x="7462" y="70557"/>
                    <a:pt x="10016" y="69069"/>
                    <a:pt x="12866" y="68060"/>
                  </a:cubicBezTo>
                  <a:cubicBezTo>
                    <a:pt x="16078" y="66919"/>
                    <a:pt x="19423" y="66323"/>
                    <a:pt x="22779" y="65819"/>
                  </a:cubicBezTo>
                  <a:cubicBezTo>
                    <a:pt x="28055" y="65024"/>
                    <a:pt x="33380" y="64647"/>
                    <a:pt x="38677" y="64023"/>
                  </a:cubicBezTo>
                  <a:cubicBezTo>
                    <a:pt x="41238" y="63721"/>
                    <a:pt x="43721" y="63145"/>
                    <a:pt x="46008" y="61914"/>
                  </a:cubicBezTo>
                  <a:cubicBezTo>
                    <a:pt x="47997" y="60844"/>
                    <a:pt x="49595" y="59369"/>
                    <a:pt x="50549" y="57282"/>
                  </a:cubicBezTo>
                  <a:cubicBezTo>
                    <a:pt x="51505" y="55194"/>
                    <a:pt x="51653" y="53006"/>
                    <a:pt x="51312" y="50759"/>
                  </a:cubicBezTo>
                  <a:cubicBezTo>
                    <a:pt x="50914" y="48150"/>
                    <a:pt x="50055" y="45680"/>
                    <a:pt x="49081" y="43245"/>
                  </a:cubicBezTo>
                  <a:cubicBezTo>
                    <a:pt x="46820" y="37595"/>
                    <a:pt x="43986" y="32227"/>
                    <a:pt x="41021" y="26927"/>
                  </a:cubicBezTo>
                  <a:cubicBezTo>
                    <a:pt x="38048" y="21611"/>
                    <a:pt x="34983" y="16349"/>
                    <a:pt x="32111" y="10976"/>
                  </a:cubicBezTo>
                  <a:cubicBezTo>
                    <a:pt x="30357" y="7695"/>
                    <a:pt x="28782" y="4346"/>
                    <a:pt x="27849" y="728"/>
                  </a:cubicBezTo>
                  <a:cubicBezTo>
                    <a:pt x="27778" y="456"/>
                    <a:pt x="27700" y="191"/>
                    <a:pt x="274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 rot="10800000">
              <a:off x="6683828" y="2740150"/>
              <a:ext cx="2575875" cy="2403300"/>
            </a:xfrm>
            <a:custGeom>
              <a:rect b="b" l="l" r="r" t="t"/>
              <a:pathLst>
                <a:path extrusionOk="0" h="96132" w="103035">
                  <a:moveTo>
                    <a:pt x="103034" y="0"/>
                  </a:moveTo>
                  <a:lnTo>
                    <a:pt x="52677" y="2"/>
                  </a:lnTo>
                  <a:cubicBezTo>
                    <a:pt x="52446" y="165"/>
                    <a:pt x="52146" y="146"/>
                    <a:pt x="51904" y="299"/>
                  </a:cubicBezTo>
                  <a:cubicBezTo>
                    <a:pt x="48906" y="2204"/>
                    <a:pt x="46483" y="4630"/>
                    <a:pt x="45101" y="7962"/>
                  </a:cubicBezTo>
                  <a:cubicBezTo>
                    <a:pt x="43666" y="11421"/>
                    <a:pt x="43462" y="15040"/>
                    <a:pt x="43812" y="18717"/>
                  </a:cubicBezTo>
                  <a:cubicBezTo>
                    <a:pt x="44052" y="21211"/>
                    <a:pt x="44564" y="23656"/>
                    <a:pt x="45165" y="26084"/>
                  </a:cubicBezTo>
                  <a:cubicBezTo>
                    <a:pt x="46164" y="30138"/>
                    <a:pt x="47626" y="34041"/>
                    <a:pt x="49034" y="37960"/>
                  </a:cubicBezTo>
                  <a:cubicBezTo>
                    <a:pt x="50618" y="42366"/>
                    <a:pt x="52235" y="46761"/>
                    <a:pt x="53120" y="51379"/>
                  </a:cubicBezTo>
                  <a:cubicBezTo>
                    <a:pt x="53813" y="54997"/>
                    <a:pt x="53934" y="58629"/>
                    <a:pt x="53198" y="62252"/>
                  </a:cubicBezTo>
                  <a:cubicBezTo>
                    <a:pt x="52557" y="65414"/>
                    <a:pt x="50985" y="68043"/>
                    <a:pt x="48515" y="70130"/>
                  </a:cubicBezTo>
                  <a:cubicBezTo>
                    <a:pt x="46706" y="71656"/>
                    <a:pt x="44640" y="72751"/>
                    <a:pt x="42483" y="73674"/>
                  </a:cubicBezTo>
                  <a:cubicBezTo>
                    <a:pt x="39267" y="75049"/>
                    <a:pt x="35930" y="76075"/>
                    <a:pt x="32581" y="77066"/>
                  </a:cubicBezTo>
                  <a:cubicBezTo>
                    <a:pt x="28181" y="78371"/>
                    <a:pt x="23671" y="79194"/>
                    <a:pt x="19184" y="80115"/>
                  </a:cubicBezTo>
                  <a:cubicBezTo>
                    <a:pt x="15002" y="80973"/>
                    <a:pt x="10869" y="82020"/>
                    <a:pt x="6908" y="83650"/>
                  </a:cubicBezTo>
                  <a:cubicBezTo>
                    <a:pt x="5340" y="84295"/>
                    <a:pt x="3851" y="85093"/>
                    <a:pt x="2535" y="86163"/>
                  </a:cubicBezTo>
                  <a:cubicBezTo>
                    <a:pt x="996" y="87410"/>
                    <a:pt x="1" y="88960"/>
                    <a:pt x="212" y="91045"/>
                  </a:cubicBezTo>
                  <a:cubicBezTo>
                    <a:pt x="349" y="92401"/>
                    <a:pt x="902" y="93601"/>
                    <a:pt x="1711" y="94689"/>
                  </a:cubicBezTo>
                  <a:cubicBezTo>
                    <a:pt x="1746" y="94733"/>
                    <a:pt x="1782" y="94777"/>
                    <a:pt x="1821" y="94822"/>
                  </a:cubicBezTo>
                  <a:cubicBezTo>
                    <a:pt x="1855" y="94863"/>
                    <a:pt x="1890" y="94900"/>
                    <a:pt x="1929" y="94936"/>
                  </a:cubicBezTo>
                  <a:cubicBezTo>
                    <a:pt x="1977" y="94989"/>
                    <a:pt x="2024" y="95041"/>
                    <a:pt x="2066" y="95097"/>
                  </a:cubicBezTo>
                  <a:cubicBezTo>
                    <a:pt x="2091" y="95133"/>
                    <a:pt x="2116" y="95168"/>
                    <a:pt x="2144" y="95202"/>
                  </a:cubicBezTo>
                  <a:cubicBezTo>
                    <a:pt x="2169" y="95238"/>
                    <a:pt x="2196" y="95270"/>
                    <a:pt x="2224" y="95302"/>
                  </a:cubicBezTo>
                  <a:cubicBezTo>
                    <a:pt x="2239" y="95318"/>
                    <a:pt x="2249" y="95334"/>
                    <a:pt x="2264" y="95350"/>
                  </a:cubicBezTo>
                  <a:cubicBezTo>
                    <a:pt x="2288" y="95382"/>
                    <a:pt x="2312" y="95417"/>
                    <a:pt x="2338" y="95449"/>
                  </a:cubicBezTo>
                  <a:cubicBezTo>
                    <a:pt x="2352" y="95465"/>
                    <a:pt x="2363" y="95485"/>
                    <a:pt x="2375" y="95501"/>
                  </a:cubicBezTo>
                  <a:cubicBezTo>
                    <a:pt x="2395" y="95538"/>
                    <a:pt x="2416" y="95575"/>
                    <a:pt x="2441" y="95611"/>
                  </a:cubicBezTo>
                  <a:cubicBezTo>
                    <a:pt x="2464" y="95648"/>
                    <a:pt x="2491" y="95686"/>
                    <a:pt x="2519" y="95719"/>
                  </a:cubicBezTo>
                  <a:cubicBezTo>
                    <a:pt x="2610" y="95835"/>
                    <a:pt x="2710" y="95940"/>
                    <a:pt x="2820" y="96036"/>
                  </a:cubicBezTo>
                  <a:cubicBezTo>
                    <a:pt x="2861" y="96068"/>
                    <a:pt x="2905" y="96094"/>
                    <a:pt x="2951" y="96114"/>
                  </a:cubicBezTo>
                  <a:cubicBezTo>
                    <a:pt x="2987" y="96125"/>
                    <a:pt x="3024" y="96131"/>
                    <a:pt x="3061" y="96131"/>
                  </a:cubicBezTo>
                  <a:cubicBezTo>
                    <a:pt x="3077" y="96131"/>
                    <a:pt x="3092" y="96130"/>
                    <a:pt x="3108" y="96128"/>
                  </a:cubicBezTo>
                  <a:cubicBezTo>
                    <a:pt x="3156" y="96109"/>
                    <a:pt x="3195" y="96071"/>
                    <a:pt x="3216" y="96023"/>
                  </a:cubicBezTo>
                  <a:cubicBezTo>
                    <a:pt x="3250" y="95863"/>
                    <a:pt x="3154" y="95783"/>
                    <a:pt x="3028" y="95721"/>
                  </a:cubicBezTo>
                  <a:cubicBezTo>
                    <a:pt x="2338" y="94726"/>
                    <a:pt x="1885" y="93631"/>
                    <a:pt x="1759" y="92426"/>
                  </a:cubicBezTo>
                  <a:cubicBezTo>
                    <a:pt x="1593" y="90839"/>
                    <a:pt x="2194" y="89517"/>
                    <a:pt x="3285" y="88393"/>
                  </a:cubicBezTo>
                  <a:cubicBezTo>
                    <a:pt x="4325" y="87325"/>
                    <a:pt x="5592" y="86584"/>
                    <a:pt x="6917" y="85942"/>
                  </a:cubicBezTo>
                  <a:cubicBezTo>
                    <a:pt x="9243" y="84816"/>
                    <a:pt x="11698" y="84030"/>
                    <a:pt x="14186" y="83348"/>
                  </a:cubicBezTo>
                  <a:cubicBezTo>
                    <a:pt x="17822" y="82350"/>
                    <a:pt x="21533" y="81709"/>
                    <a:pt x="25228" y="80998"/>
                  </a:cubicBezTo>
                  <a:cubicBezTo>
                    <a:pt x="28287" y="80410"/>
                    <a:pt x="31291" y="79613"/>
                    <a:pt x="34268" y="78718"/>
                  </a:cubicBezTo>
                  <a:cubicBezTo>
                    <a:pt x="36278" y="78113"/>
                    <a:pt x="38270" y="77447"/>
                    <a:pt x="40254" y="76752"/>
                  </a:cubicBezTo>
                  <a:cubicBezTo>
                    <a:pt x="42783" y="75865"/>
                    <a:pt x="45268" y="74886"/>
                    <a:pt x="47623" y="73597"/>
                  </a:cubicBezTo>
                  <a:cubicBezTo>
                    <a:pt x="49126" y="72776"/>
                    <a:pt x="50525" y="71804"/>
                    <a:pt x="51748" y="70599"/>
                  </a:cubicBezTo>
                  <a:cubicBezTo>
                    <a:pt x="53758" y="68614"/>
                    <a:pt x="55086" y="66234"/>
                    <a:pt x="55788" y="63500"/>
                  </a:cubicBezTo>
                  <a:cubicBezTo>
                    <a:pt x="56724" y="59850"/>
                    <a:pt x="56689" y="56158"/>
                    <a:pt x="56197" y="52456"/>
                  </a:cubicBezTo>
                  <a:cubicBezTo>
                    <a:pt x="55834" y="49738"/>
                    <a:pt x="55143" y="47092"/>
                    <a:pt x="54396" y="44458"/>
                  </a:cubicBezTo>
                  <a:cubicBezTo>
                    <a:pt x="53310" y="40622"/>
                    <a:pt x="51984" y="36863"/>
                    <a:pt x="50817" y="33055"/>
                  </a:cubicBezTo>
                  <a:cubicBezTo>
                    <a:pt x="49508" y="28780"/>
                    <a:pt x="48465" y="24456"/>
                    <a:pt x="48229" y="19966"/>
                  </a:cubicBezTo>
                  <a:cubicBezTo>
                    <a:pt x="48113" y="17791"/>
                    <a:pt x="48261" y="15646"/>
                    <a:pt x="48782" y="13536"/>
                  </a:cubicBezTo>
                  <a:cubicBezTo>
                    <a:pt x="49684" y="9880"/>
                    <a:pt x="51679" y="6967"/>
                    <a:pt x="54785" y="4825"/>
                  </a:cubicBezTo>
                  <a:cubicBezTo>
                    <a:pt x="56431" y="3691"/>
                    <a:pt x="58224" y="2854"/>
                    <a:pt x="60116" y="2231"/>
                  </a:cubicBezTo>
                  <a:cubicBezTo>
                    <a:pt x="63512" y="1113"/>
                    <a:pt x="67010" y="595"/>
                    <a:pt x="70575" y="476"/>
                  </a:cubicBezTo>
                  <a:cubicBezTo>
                    <a:pt x="70953" y="464"/>
                    <a:pt x="71330" y="457"/>
                    <a:pt x="71708" y="457"/>
                  </a:cubicBezTo>
                  <a:cubicBezTo>
                    <a:pt x="73532" y="457"/>
                    <a:pt x="75349" y="604"/>
                    <a:pt x="77155" y="869"/>
                  </a:cubicBezTo>
                  <a:cubicBezTo>
                    <a:pt x="80077" y="1297"/>
                    <a:pt x="82947" y="1991"/>
                    <a:pt x="85844" y="2554"/>
                  </a:cubicBezTo>
                  <a:cubicBezTo>
                    <a:pt x="88230" y="3018"/>
                    <a:pt x="90623" y="3376"/>
                    <a:pt x="93061" y="3376"/>
                  </a:cubicBezTo>
                  <a:cubicBezTo>
                    <a:pt x="93247" y="3376"/>
                    <a:pt x="93433" y="3374"/>
                    <a:pt x="93620" y="3370"/>
                  </a:cubicBezTo>
                  <a:cubicBezTo>
                    <a:pt x="95627" y="3324"/>
                    <a:pt x="97564" y="3000"/>
                    <a:pt x="99423" y="2248"/>
                  </a:cubicBezTo>
                  <a:cubicBezTo>
                    <a:pt x="100754" y="1712"/>
                    <a:pt x="101988" y="1001"/>
                    <a:pt x="1030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 rot="10800000">
              <a:off x="8284128" y="2824700"/>
              <a:ext cx="1311350" cy="2318725"/>
            </a:xfrm>
            <a:custGeom>
              <a:rect b="b" l="l" r="r" t="t"/>
              <a:pathLst>
                <a:path extrusionOk="0" h="92749" w="52454">
                  <a:moveTo>
                    <a:pt x="25155" y="1"/>
                  </a:moveTo>
                  <a:cubicBezTo>
                    <a:pt x="25306" y="616"/>
                    <a:pt x="25433" y="1238"/>
                    <a:pt x="25612" y="1844"/>
                  </a:cubicBezTo>
                  <a:cubicBezTo>
                    <a:pt x="26520" y="4920"/>
                    <a:pt x="27880" y="7805"/>
                    <a:pt x="29362" y="10636"/>
                  </a:cubicBezTo>
                  <a:cubicBezTo>
                    <a:pt x="30713" y="13219"/>
                    <a:pt x="32147" y="15757"/>
                    <a:pt x="33585" y="18289"/>
                  </a:cubicBezTo>
                  <a:cubicBezTo>
                    <a:pt x="34995" y="20771"/>
                    <a:pt x="36374" y="23269"/>
                    <a:pt x="37785" y="25751"/>
                  </a:cubicBezTo>
                  <a:cubicBezTo>
                    <a:pt x="39164" y="28180"/>
                    <a:pt x="40501" y="30633"/>
                    <a:pt x="41805" y="33105"/>
                  </a:cubicBezTo>
                  <a:cubicBezTo>
                    <a:pt x="43112" y="35577"/>
                    <a:pt x="44313" y="38099"/>
                    <a:pt x="45436" y="40661"/>
                  </a:cubicBezTo>
                  <a:cubicBezTo>
                    <a:pt x="46544" y="43188"/>
                    <a:pt x="47594" y="45731"/>
                    <a:pt x="48284" y="48408"/>
                  </a:cubicBezTo>
                  <a:cubicBezTo>
                    <a:pt x="48765" y="50276"/>
                    <a:pt x="49083" y="52156"/>
                    <a:pt x="48872" y="54106"/>
                  </a:cubicBezTo>
                  <a:cubicBezTo>
                    <a:pt x="48580" y="56836"/>
                    <a:pt x="47349" y="59035"/>
                    <a:pt x="45177" y="60702"/>
                  </a:cubicBezTo>
                  <a:cubicBezTo>
                    <a:pt x="43247" y="62184"/>
                    <a:pt x="41018" y="62971"/>
                    <a:pt x="38659" y="63437"/>
                  </a:cubicBezTo>
                  <a:cubicBezTo>
                    <a:pt x="37028" y="63760"/>
                    <a:pt x="35373" y="63910"/>
                    <a:pt x="33720" y="64096"/>
                  </a:cubicBezTo>
                  <a:cubicBezTo>
                    <a:pt x="31696" y="64324"/>
                    <a:pt x="29664" y="64502"/>
                    <a:pt x="27638" y="64731"/>
                  </a:cubicBezTo>
                  <a:cubicBezTo>
                    <a:pt x="25614" y="64958"/>
                    <a:pt x="23589" y="65189"/>
                    <a:pt x="21567" y="65460"/>
                  </a:cubicBezTo>
                  <a:cubicBezTo>
                    <a:pt x="18936" y="65811"/>
                    <a:pt x="16324" y="66263"/>
                    <a:pt x="13745" y="66899"/>
                  </a:cubicBezTo>
                  <a:cubicBezTo>
                    <a:pt x="11719" y="67400"/>
                    <a:pt x="9740" y="68022"/>
                    <a:pt x="7876" y="68982"/>
                  </a:cubicBezTo>
                  <a:cubicBezTo>
                    <a:pt x="4599" y="70669"/>
                    <a:pt x="2258" y="73196"/>
                    <a:pt x="943" y="76650"/>
                  </a:cubicBezTo>
                  <a:cubicBezTo>
                    <a:pt x="166" y="78688"/>
                    <a:pt x="1" y="80780"/>
                    <a:pt x="530" y="82897"/>
                  </a:cubicBezTo>
                  <a:cubicBezTo>
                    <a:pt x="987" y="84727"/>
                    <a:pt x="1981" y="86274"/>
                    <a:pt x="3241" y="87655"/>
                  </a:cubicBezTo>
                  <a:cubicBezTo>
                    <a:pt x="4858" y="89430"/>
                    <a:pt x="6792" y="90811"/>
                    <a:pt x="8822" y="92066"/>
                  </a:cubicBezTo>
                  <a:cubicBezTo>
                    <a:pt x="9223" y="92313"/>
                    <a:pt x="9595" y="92619"/>
                    <a:pt x="10064" y="92749"/>
                  </a:cubicBezTo>
                  <a:cubicBezTo>
                    <a:pt x="10107" y="92347"/>
                    <a:pt x="9767" y="92215"/>
                    <a:pt x="9531" y="92041"/>
                  </a:cubicBezTo>
                  <a:cubicBezTo>
                    <a:pt x="7961" y="90879"/>
                    <a:pt x="6568" y="89537"/>
                    <a:pt x="5315" y="88044"/>
                  </a:cubicBezTo>
                  <a:cubicBezTo>
                    <a:pt x="5279" y="88001"/>
                    <a:pt x="5242" y="87960"/>
                    <a:pt x="5201" y="87921"/>
                  </a:cubicBezTo>
                  <a:cubicBezTo>
                    <a:pt x="5162" y="87882"/>
                    <a:pt x="5121" y="87845"/>
                    <a:pt x="5077" y="87813"/>
                  </a:cubicBezTo>
                  <a:cubicBezTo>
                    <a:pt x="4768" y="87497"/>
                    <a:pt x="4529" y="87127"/>
                    <a:pt x="4272" y="86771"/>
                  </a:cubicBezTo>
                  <a:cubicBezTo>
                    <a:pt x="4252" y="86725"/>
                    <a:pt x="4225" y="86681"/>
                    <a:pt x="4197" y="86638"/>
                  </a:cubicBezTo>
                  <a:cubicBezTo>
                    <a:pt x="4170" y="86597"/>
                    <a:pt x="4142" y="86558"/>
                    <a:pt x="4112" y="86521"/>
                  </a:cubicBezTo>
                  <a:cubicBezTo>
                    <a:pt x="4087" y="86482"/>
                    <a:pt x="4060" y="86443"/>
                    <a:pt x="4032" y="86405"/>
                  </a:cubicBezTo>
                  <a:cubicBezTo>
                    <a:pt x="4012" y="86363"/>
                    <a:pt x="3993" y="86320"/>
                    <a:pt x="3969" y="86279"/>
                  </a:cubicBezTo>
                  <a:cubicBezTo>
                    <a:pt x="3950" y="86235"/>
                    <a:pt x="3927" y="86192"/>
                    <a:pt x="3902" y="86149"/>
                  </a:cubicBezTo>
                  <a:cubicBezTo>
                    <a:pt x="3870" y="86046"/>
                    <a:pt x="3813" y="85954"/>
                    <a:pt x="3765" y="85858"/>
                  </a:cubicBezTo>
                  <a:cubicBezTo>
                    <a:pt x="2777" y="83809"/>
                    <a:pt x="2498" y="81695"/>
                    <a:pt x="3243" y="79511"/>
                  </a:cubicBezTo>
                  <a:cubicBezTo>
                    <a:pt x="3900" y="77586"/>
                    <a:pt x="5082" y="76010"/>
                    <a:pt x="6614" y="74693"/>
                  </a:cubicBezTo>
                  <a:cubicBezTo>
                    <a:pt x="8679" y="72915"/>
                    <a:pt x="11097" y="71787"/>
                    <a:pt x="13649" y="70916"/>
                  </a:cubicBezTo>
                  <a:cubicBezTo>
                    <a:pt x="17324" y="69663"/>
                    <a:pt x="21122" y="68945"/>
                    <a:pt x="24942" y="68312"/>
                  </a:cubicBezTo>
                  <a:cubicBezTo>
                    <a:pt x="29190" y="67610"/>
                    <a:pt x="33484" y="67269"/>
                    <a:pt x="37741" y="66641"/>
                  </a:cubicBezTo>
                  <a:cubicBezTo>
                    <a:pt x="40737" y="66201"/>
                    <a:pt x="43675" y="65525"/>
                    <a:pt x="46353" y="64039"/>
                  </a:cubicBezTo>
                  <a:cubicBezTo>
                    <a:pt x="49858" y="62095"/>
                    <a:pt x="52048" y="59239"/>
                    <a:pt x="52382" y="55137"/>
                  </a:cubicBezTo>
                  <a:cubicBezTo>
                    <a:pt x="52453" y="52371"/>
                    <a:pt x="51900" y="49711"/>
                    <a:pt x="51033" y="47103"/>
                  </a:cubicBezTo>
                  <a:cubicBezTo>
                    <a:pt x="49670" y="42998"/>
                    <a:pt x="47822" y="39097"/>
                    <a:pt x="45973" y="35199"/>
                  </a:cubicBezTo>
                  <a:cubicBezTo>
                    <a:pt x="44987" y="33103"/>
                    <a:pt x="43965" y="31026"/>
                    <a:pt x="42909" y="28962"/>
                  </a:cubicBezTo>
                  <a:cubicBezTo>
                    <a:pt x="41789" y="26778"/>
                    <a:pt x="40693" y="24581"/>
                    <a:pt x="39585" y="22390"/>
                  </a:cubicBezTo>
                  <a:cubicBezTo>
                    <a:pt x="37804" y="18867"/>
                    <a:pt x="36064" y="15325"/>
                    <a:pt x="34468" y="11713"/>
                  </a:cubicBezTo>
                  <a:cubicBezTo>
                    <a:pt x="32896" y="8150"/>
                    <a:pt x="31479" y="4533"/>
                    <a:pt x="30896" y="648"/>
                  </a:cubicBezTo>
                  <a:cubicBezTo>
                    <a:pt x="30860" y="413"/>
                    <a:pt x="30823" y="173"/>
                    <a:pt x="306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 rot="10800000">
              <a:off x="7968478" y="2745375"/>
              <a:ext cx="1393725" cy="2398075"/>
            </a:xfrm>
            <a:custGeom>
              <a:rect b="b" l="l" r="r" t="t"/>
              <a:pathLst>
                <a:path extrusionOk="0" h="95923" w="55749">
                  <a:moveTo>
                    <a:pt x="41775" y="0"/>
                  </a:moveTo>
                  <a:cubicBezTo>
                    <a:pt x="41370" y="197"/>
                    <a:pt x="41196" y="587"/>
                    <a:pt x="41004" y="953"/>
                  </a:cubicBezTo>
                  <a:cubicBezTo>
                    <a:pt x="39781" y="3286"/>
                    <a:pt x="39267" y="5798"/>
                    <a:pt x="39182" y="8403"/>
                  </a:cubicBezTo>
                  <a:cubicBezTo>
                    <a:pt x="39081" y="11478"/>
                    <a:pt x="39560" y="14496"/>
                    <a:pt x="40245" y="17478"/>
                  </a:cubicBezTo>
                  <a:cubicBezTo>
                    <a:pt x="41300" y="22090"/>
                    <a:pt x="42857" y="26548"/>
                    <a:pt x="44530" y="30966"/>
                  </a:cubicBezTo>
                  <a:cubicBezTo>
                    <a:pt x="46298" y="35641"/>
                    <a:pt x="48372" y="40198"/>
                    <a:pt x="50047" y="44909"/>
                  </a:cubicBezTo>
                  <a:cubicBezTo>
                    <a:pt x="51602" y="49289"/>
                    <a:pt x="52768" y="53727"/>
                    <a:pt x="52409" y="58456"/>
                  </a:cubicBezTo>
                  <a:cubicBezTo>
                    <a:pt x="52130" y="62112"/>
                    <a:pt x="50688" y="65130"/>
                    <a:pt x="47889" y="67503"/>
                  </a:cubicBezTo>
                  <a:cubicBezTo>
                    <a:pt x="45543" y="69490"/>
                    <a:pt x="42799" y="70711"/>
                    <a:pt x="39923" y="71669"/>
                  </a:cubicBezTo>
                  <a:cubicBezTo>
                    <a:pt x="37703" y="72410"/>
                    <a:pt x="35446" y="73039"/>
                    <a:pt x="33171" y="73594"/>
                  </a:cubicBezTo>
                  <a:cubicBezTo>
                    <a:pt x="27988" y="74863"/>
                    <a:pt x="22722" y="75749"/>
                    <a:pt x="17543" y="77043"/>
                  </a:cubicBezTo>
                  <a:cubicBezTo>
                    <a:pt x="13672" y="78010"/>
                    <a:pt x="9817" y="79027"/>
                    <a:pt x="6212" y="80793"/>
                  </a:cubicBezTo>
                  <a:cubicBezTo>
                    <a:pt x="4856" y="81460"/>
                    <a:pt x="3564" y="82237"/>
                    <a:pt x="2489" y="83326"/>
                  </a:cubicBezTo>
                  <a:cubicBezTo>
                    <a:pt x="333" y="85509"/>
                    <a:pt x="1" y="88095"/>
                    <a:pt x="1519" y="90773"/>
                  </a:cubicBezTo>
                  <a:cubicBezTo>
                    <a:pt x="2290" y="92135"/>
                    <a:pt x="3294" y="93302"/>
                    <a:pt x="4462" y="94333"/>
                  </a:cubicBezTo>
                  <a:cubicBezTo>
                    <a:pt x="5080" y="94879"/>
                    <a:pt x="5605" y="95538"/>
                    <a:pt x="6360" y="95922"/>
                  </a:cubicBezTo>
                  <a:cubicBezTo>
                    <a:pt x="6422" y="95922"/>
                    <a:pt x="6483" y="95906"/>
                    <a:pt x="6536" y="95872"/>
                  </a:cubicBezTo>
                  <a:cubicBezTo>
                    <a:pt x="6552" y="95847"/>
                    <a:pt x="6568" y="95823"/>
                    <a:pt x="6582" y="95798"/>
                  </a:cubicBezTo>
                  <a:cubicBezTo>
                    <a:pt x="6591" y="95741"/>
                    <a:pt x="6580" y="95682"/>
                    <a:pt x="6554" y="95631"/>
                  </a:cubicBezTo>
                  <a:cubicBezTo>
                    <a:pt x="6541" y="95606"/>
                    <a:pt x="6531" y="95581"/>
                    <a:pt x="6518" y="95556"/>
                  </a:cubicBezTo>
                  <a:cubicBezTo>
                    <a:pt x="6488" y="95511"/>
                    <a:pt x="6454" y="95471"/>
                    <a:pt x="6417" y="95432"/>
                  </a:cubicBezTo>
                  <a:cubicBezTo>
                    <a:pt x="6399" y="95412"/>
                    <a:pt x="6381" y="95394"/>
                    <a:pt x="6364" y="95375"/>
                  </a:cubicBezTo>
                  <a:cubicBezTo>
                    <a:pt x="6328" y="95337"/>
                    <a:pt x="6292" y="95300"/>
                    <a:pt x="6257" y="95264"/>
                  </a:cubicBezTo>
                  <a:cubicBezTo>
                    <a:pt x="6241" y="95245"/>
                    <a:pt x="6223" y="95225"/>
                    <a:pt x="6205" y="95208"/>
                  </a:cubicBezTo>
                  <a:cubicBezTo>
                    <a:pt x="6175" y="95167"/>
                    <a:pt x="6147" y="95122"/>
                    <a:pt x="6118" y="95080"/>
                  </a:cubicBezTo>
                  <a:lnTo>
                    <a:pt x="6074" y="95012"/>
                  </a:lnTo>
                  <a:cubicBezTo>
                    <a:pt x="6042" y="94968"/>
                    <a:pt x="6006" y="94923"/>
                    <a:pt x="5969" y="94882"/>
                  </a:cubicBezTo>
                  <a:cubicBezTo>
                    <a:pt x="5235" y="93947"/>
                    <a:pt x="4465" y="93037"/>
                    <a:pt x="3879" y="91994"/>
                  </a:cubicBezTo>
                  <a:cubicBezTo>
                    <a:pt x="2430" y="89422"/>
                    <a:pt x="2919" y="86829"/>
                    <a:pt x="5222" y="84979"/>
                  </a:cubicBezTo>
                  <a:cubicBezTo>
                    <a:pt x="7009" y="83545"/>
                    <a:pt x="9053" y="82583"/>
                    <a:pt x="11185" y="81801"/>
                  </a:cubicBezTo>
                  <a:cubicBezTo>
                    <a:pt x="15087" y="80370"/>
                    <a:pt x="19118" y="79395"/>
                    <a:pt x="23175" y="78538"/>
                  </a:cubicBezTo>
                  <a:cubicBezTo>
                    <a:pt x="28628" y="77388"/>
                    <a:pt x="34097" y="76313"/>
                    <a:pt x="39416" y="74605"/>
                  </a:cubicBezTo>
                  <a:cubicBezTo>
                    <a:pt x="42427" y="73640"/>
                    <a:pt x="45399" y="72596"/>
                    <a:pt x="48136" y="70988"/>
                  </a:cubicBezTo>
                  <a:cubicBezTo>
                    <a:pt x="52766" y="68267"/>
                    <a:pt x="55277" y="64240"/>
                    <a:pt x="55558" y="58858"/>
                  </a:cubicBezTo>
                  <a:cubicBezTo>
                    <a:pt x="55748" y="55218"/>
                    <a:pt x="55277" y="51658"/>
                    <a:pt x="54270" y="48157"/>
                  </a:cubicBezTo>
                  <a:cubicBezTo>
                    <a:pt x="53089" y="44049"/>
                    <a:pt x="51502" y="40091"/>
                    <a:pt x="49953" y="36119"/>
                  </a:cubicBezTo>
                  <a:cubicBezTo>
                    <a:pt x="47983" y="31069"/>
                    <a:pt x="46158" y="25970"/>
                    <a:pt x="45003" y="20663"/>
                  </a:cubicBezTo>
                  <a:cubicBezTo>
                    <a:pt x="44279" y="17343"/>
                    <a:pt x="43810" y="13996"/>
                    <a:pt x="44114" y="10573"/>
                  </a:cubicBezTo>
                  <a:cubicBezTo>
                    <a:pt x="44452" y="6789"/>
                    <a:pt x="45742" y="3443"/>
                    <a:pt x="48380" y="661"/>
                  </a:cubicBezTo>
                  <a:cubicBezTo>
                    <a:pt x="48550" y="482"/>
                    <a:pt x="48776" y="309"/>
                    <a:pt x="486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 rot="10800000">
              <a:off x="8042728" y="2734350"/>
              <a:ext cx="1375000" cy="2409100"/>
            </a:xfrm>
            <a:custGeom>
              <a:rect b="b" l="l" r="r" t="t"/>
              <a:pathLst>
                <a:path extrusionOk="0" h="96364" w="55000">
                  <a:moveTo>
                    <a:pt x="37807" y="0"/>
                  </a:moveTo>
                  <a:cubicBezTo>
                    <a:pt x="37493" y="261"/>
                    <a:pt x="37422" y="638"/>
                    <a:pt x="37338" y="1004"/>
                  </a:cubicBezTo>
                  <a:cubicBezTo>
                    <a:pt x="36780" y="3420"/>
                    <a:pt x="36615" y="5856"/>
                    <a:pt x="36908" y="8327"/>
                  </a:cubicBezTo>
                  <a:cubicBezTo>
                    <a:pt x="37358" y="12148"/>
                    <a:pt x="38346" y="15841"/>
                    <a:pt x="39546" y="19481"/>
                  </a:cubicBezTo>
                  <a:cubicBezTo>
                    <a:pt x="41637" y="25837"/>
                    <a:pt x="44256" y="31986"/>
                    <a:pt x="46865" y="38140"/>
                  </a:cubicBezTo>
                  <a:cubicBezTo>
                    <a:pt x="48390" y="41737"/>
                    <a:pt x="49948" y="45323"/>
                    <a:pt x="50947" y="49116"/>
                  </a:cubicBezTo>
                  <a:cubicBezTo>
                    <a:pt x="51726" y="52065"/>
                    <a:pt x="52211" y="55042"/>
                    <a:pt x="51875" y="58113"/>
                  </a:cubicBezTo>
                  <a:cubicBezTo>
                    <a:pt x="51576" y="60841"/>
                    <a:pt x="50497" y="63193"/>
                    <a:pt x="48574" y="65134"/>
                  </a:cubicBezTo>
                  <a:cubicBezTo>
                    <a:pt x="46831" y="66893"/>
                    <a:pt x="44732" y="68130"/>
                    <a:pt x="42439" y="69031"/>
                  </a:cubicBezTo>
                  <a:cubicBezTo>
                    <a:pt x="38566" y="70554"/>
                    <a:pt x="34526" y="71484"/>
                    <a:pt x="30455" y="72269"/>
                  </a:cubicBezTo>
                  <a:cubicBezTo>
                    <a:pt x="25489" y="73226"/>
                    <a:pt x="20519" y="74162"/>
                    <a:pt x="15632" y="75474"/>
                  </a:cubicBezTo>
                  <a:cubicBezTo>
                    <a:pt x="12603" y="76286"/>
                    <a:pt x="9590" y="77148"/>
                    <a:pt x="6761" y="78542"/>
                  </a:cubicBezTo>
                  <a:cubicBezTo>
                    <a:pt x="5186" y="79318"/>
                    <a:pt x="3709" y="80234"/>
                    <a:pt x="2481" y="81510"/>
                  </a:cubicBezTo>
                  <a:cubicBezTo>
                    <a:pt x="389" y="83683"/>
                    <a:pt x="0" y="86317"/>
                    <a:pt x="1349" y="89003"/>
                  </a:cubicBezTo>
                  <a:cubicBezTo>
                    <a:pt x="1980" y="90261"/>
                    <a:pt x="2865" y="91328"/>
                    <a:pt x="3823" y="92334"/>
                  </a:cubicBezTo>
                  <a:cubicBezTo>
                    <a:pt x="5016" y="93583"/>
                    <a:pt x="6443" y="94564"/>
                    <a:pt x="7771" y="95657"/>
                  </a:cubicBezTo>
                  <a:cubicBezTo>
                    <a:pt x="8176" y="95932"/>
                    <a:pt x="8494" y="96363"/>
                    <a:pt x="9047" y="96363"/>
                  </a:cubicBezTo>
                  <a:cubicBezTo>
                    <a:pt x="9059" y="96363"/>
                    <a:pt x="9072" y="96363"/>
                    <a:pt x="9084" y="96363"/>
                  </a:cubicBezTo>
                  <a:cubicBezTo>
                    <a:pt x="9134" y="96329"/>
                    <a:pt x="9166" y="96272"/>
                    <a:pt x="9166" y="96212"/>
                  </a:cubicBezTo>
                  <a:cubicBezTo>
                    <a:pt x="9116" y="96011"/>
                    <a:pt x="8994" y="95902"/>
                    <a:pt x="8785" y="95902"/>
                  </a:cubicBezTo>
                  <a:cubicBezTo>
                    <a:pt x="8783" y="95902"/>
                    <a:pt x="8782" y="95902"/>
                    <a:pt x="8780" y="95903"/>
                  </a:cubicBezTo>
                  <a:cubicBezTo>
                    <a:pt x="8679" y="95840"/>
                    <a:pt x="8569" y="95789"/>
                    <a:pt x="8478" y="95716"/>
                  </a:cubicBezTo>
                  <a:cubicBezTo>
                    <a:pt x="7387" y="94824"/>
                    <a:pt x="6370" y="93846"/>
                    <a:pt x="5435" y="92790"/>
                  </a:cubicBezTo>
                  <a:cubicBezTo>
                    <a:pt x="4568" y="91806"/>
                    <a:pt x="3821" y="90727"/>
                    <a:pt x="3379" y="89472"/>
                  </a:cubicBezTo>
                  <a:cubicBezTo>
                    <a:pt x="2718" y="87594"/>
                    <a:pt x="2950" y="85855"/>
                    <a:pt x="4180" y="84256"/>
                  </a:cubicBezTo>
                  <a:cubicBezTo>
                    <a:pt x="5300" y="82802"/>
                    <a:pt x="6807" y="81853"/>
                    <a:pt x="8401" y="81044"/>
                  </a:cubicBezTo>
                  <a:cubicBezTo>
                    <a:pt x="9994" y="80237"/>
                    <a:pt x="11663" y="79612"/>
                    <a:pt x="13366" y="79061"/>
                  </a:cubicBezTo>
                  <a:cubicBezTo>
                    <a:pt x="17197" y="77820"/>
                    <a:pt x="21111" y="76906"/>
                    <a:pt x="25044" y="76068"/>
                  </a:cubicBezTo>
                  <a:cubicBezTo>
                    <a:pt x="27833" y="75474"/>
                    <a:pt x="30627" y="74903"/>
                    <a:pt x="33410" y="74288"/>
                  </a:cubicBezTo>
                  <a:cubicBezTo>
                    <a:pt x="36449" y="73617"/>
                    <a:pt x="39442" y="72774"/>
                    <a:pt x="42404" y="71820"/>
                  </a:cubicBezTo>
                  <a:cubicBezTo>
                    <a:pt x="43463" y="71477"/>
                    <a:pt x="44479" y="71036"/>
                    <a:pt x="45494" y="70588"/>
                  </a:cubicBezTo>
                  <a:cubicBezTo>
                    <a:pt x="47464" y="69719"/>
                    <a:pt x="49292" y="68622"/>
                    <a:pt x="50865" y="67133"/>
                  </a:cubicBezTo>
                  <a:cubicBezTo>
                    <a:pt x="52751" y="65354"/>
                    <a:pt x="54011" y="63209"/>
                    <a:pt x="54536" y="60669"/>
                  </a:cubicBezTo>
                  <a:cubicBezTo>
                    <a:pt x="54914" y="58836"/>
                    <a:pt x="54999" y="56986"/>
                    <a:pt x="54861" y="55111"/>
                  </a:cubicBezTo>
                  <a:cubicBezTo>
                    <a:pt x="54687" y="52746"/>
                    <a:pt x="54232" y="50442"/>
                    <a:pt x="53569" y="48174"/>
                  </a:cubicBezTo>
                  <a:cubicBezTo>
                    <a:pt x="52577" y="44781"/>
                    <a:pt x="51249" y="41509"/>
                    <a:pt x="49909" y="38246"/>
                  </a:cubicBezTo>
                  <a:cubicBezTo>
                    <a:pt x="48171" y="34009"/>
                    <a:pt x="46465" y="29763"/>
                    <a:pt x="45004" y="25419"/>
                  </a:cubicBezTo>
                  <a:cubicBezTo>
                    <a:pt x="44024" y="22504"/>
                    <a:pt x="43146" y="19567"/>
                    <a:pt x="42496" y="16561"/>
                  </a:cubicBezTo>
                  <a:cubicBezTo>
                    <a:pt x="42064" y="14563"/>
                    <a:pt x="41748" y="12548"/>
                    <a:pt x="41637" y="10509"/>
                  </a:cubicBezTo>
                  <a:cubicBezTo>
                    <a:pt x="41526" y="8426"/>
                    <a:pt x="41664" y="6352"/>
                    <a:pt x="42183" y="4315"/>
                  </a:cubicBezTo>
                  <a:cubicBezTo>
                    <a:pt x="42572" y="2783"/>
                    <a:pt x="43187" y="1353"/>
                    <a:pt x="439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 rot="10800000">
              <a:off x="7910003" y="2750525"/>
              <a:ext cx="1389450" cy="2392925"/>
            </a:xfrm>
            <a:custGeom>
              <a:rect b="b" l="l" r="r" t="t"/>
              <a:pathLst>
                <a:path extrusionOk="0" h="95717" w="55578">
                  <a:moveTo>
                    <a:pt x="46170" y="0"/>
                  </a:moveTo>
                  <a:cubicBezTo>
                    <a:pt x="45985" y="206"/>
                    <a:pt x="45798" y="411"/>
                    <a:pt x="45612" y="617"/>
                  </a:cubicBezTo>
                  <a:cubicBezTo>
                    <a:pt x="44755" y="1559"/>
                    <a:pt x="44000" y="2574"/>
                    <a:pt x="43372" y="3684"/>
                  </a:cubicBezTo>
                  <a:cubicBezTo>
                    <a:pt x="42023" y="6071"/>
                    <a:pt x="41490" y="8677"/>
                    <a:pt x="41312" y="11371"/>
                  </a:cubicBezTo>
                  <a:cubicBezTo>
                    <a:pt x="41220" y="12775"/>
                    <a:pt x="41279" y="14188"/>
                    <a:pt x="41437" y="15587"/>
                  </a:cubicBezTo>
                  <a:cubicBezTo>
                    <a:pt x="41679" y="17734"/>
                    <a:pt x="42039" y="19862"/>
                    <a:pt x="42558" y="21962"/>
                  </a:cubicBezTo>
                  <a:cubicBezTo>
                    <a:pt x="43705" y="26610"/>
                    <a:pt x="45276" y="31119"/>
                    <a:pt x="46998" y="35578"/>
                  </a:cubicBezTo>
                  <a:cubicBezTo>
                    <a:pt x="48321" y="39000"/>
                    <a:pt x="49712" y="42393"/>
                    <a:pt x="50828" y="45890"/>
                  </a:cubicBezTo>
                  <a:cubicBezTo>
                    <a:pt x="51724" y="48692"/>
                    <a:pt x="52504" y="51510"/>
                    <a:pt x="52744" y="54455"/>
                  </a:cubicBezTo>
                  <a:cubicBezTo>
                    <a:pt x="52940" y="56855"/>
                    <a:pt x="52956" y="59251"/>
                    <a:pt x="52458" y="61618"/>
                  </a:cubicBezTo>
                  <a:cubicBezTo>
                    <a:pt x="51797" y="64769"/>
                    <a:pt x="50148" y="67325"/>
                    <a:pt x="47645" y="69330"/>
                  </a:cubicBezTo>
                  <a:cubicBezTo>
                    <a:pt x="45548" y="71011"/>
                    <a:pt x="43150" y="72147"/>
                    <a:pt x="40658" y="73096"/>
                  </a:cubicBezTo>
                  <a:cubicBezTo>
                    <a:pt x="39286" y="73618"/>
                    <a:pt x="37889" y="74063"/>
                    <a:pt x="36491" y="74502"/>
                  </a:cubicBezTo>
                  <a:cubicBezTo>
                    <a:pt x="34033" y="75273"/>
                    <a:pt x="31548" y="75941"/>
                    <a:pt x="29042" y="76531"/>
                  </a:cubicBezTo>
                  <a:cubicBezTo>
                    <a:pt x="26671" y="77090"/>
                    <a:pt x="24280" y="77550"/>
                    <a:pt x="21895" y="78040"/>
                  </a:cubicBezTo>
                  <a:cubicBezTo>
                    <a:pt x="18653" y="78709"/>
                    <a:pt x="15429" y="79457"/>
                    <a:pt x="12253" y="80394"/>
                  </a:cubicBezTo>
                  <a:cubicBezTo>
                    <a:pt x="9761" y="81128"/>
                    <a:pt x="7300" y="81956"/>
                    <a:pt x="5002" y="83202"/>
                  </a:cubicBezTo>
                  <a:cubicBezTo>
                    <a:pt x="4058" y="83714"/>
                    <a:pt x="3150" y="84281"/>
                    <a:pt x="2346" y="84997"/>
                  </a:cubicBezTo>
                  <a:cubicBezTo>
                    <a:pt x="1598" y="85663"/>
                    <a:pt x="990" y="86447"/>
                    <a:pt x="629" y="87391"/>
                  </a:cubicBezTo>
                  <a:cubicBezTo>
                    <a:pt x="0" y="89042"/>
                    <a:pt x="372" y="90590"/>
                    <a:pt x="1168" y="92079"/>
                  </a:cubicBezTo>
                  <a:cubicBezTo>
                    <a:pt x="1770" y="93206"/>
                    <a:pt x="2581" y="94184"/>
                    <a:pt x="3443" y="95119"/>
                  </a:cubicBezTo>
                  <a:cubicBezTo>
                    <a:pt x="3473" y="95163"/>
                    <a:pt x="3510" y="95202"/>
                    <a:pt x="3553" y="95234"/>
                  </a:cubicBezTo>
                  <a:lnTo>
                    <a:pt x="3557" y="95238"/>
                  </a:lnTo>
                  <a:cubicBezTo>
                    <a:pt x="3590" y="95282"/>
                    <a:pt x="3630" y="95321"/>
                    <a:pt x="3672" y="95355"/>
                  </a:cubicBezTo>
                  <a:lnTo>
                    <a:pt x="3676" y="95359"/>
                  </a:lnTo>
                  <a:cubicBezTo>
                    <a:pt x="3710" y="95401"/>
                    <a:pt x="3749" y="95440"/>
                    <a:pt x="3791" y="95474"/>
                  </a:cubicBezTo>
                  <a:lnTo>
                    <a:pt x="3795" y="95478"/>
                  </a:lnTo>
                  <a:cubicBezTo>
                    <a:pt x="3829" y="95520"/>
                    <a:pt x="3868" y="95559"/>
                    <a:pt x="3910" y="95591"/>
                  </a:cubicBezTo>
                  <a:lnTo>
                    <a:pt x="3914" y="95595"/>
                  </a:lnTo>
                  <a:cubicBezTo>
                    <a:pt x="3948" y="95639"/>
                    <a:pt x="3987" y="95677"/>
                    <a:pt x="4029" y="95711"/>
                  </a:cubicBezTo>
                  <a:lnTo>
                    <a:pt x="4033" y="95711"/>
                  </a:lnTo>
                  <a:cubicBezTo>
                    <a:pt x="4054" y="95715"/>
                    <a:pt x="4073" y="95717"/>
                    <a:pt x="4090" y="95717"/>
                  </a:cubicBezTo>
                  <a:cubicBezTo>
                    <a:pt x="4160" y="95717"/>
                    <a:pt x="4191" y="95679"/>
                    <a:pt x="4166" y="95583"/>
                  </a:cubicBezTo>
                  <a:cubicBezTo>
                    <a:pt x="4154" y="95545"/>
                    <a:pt x="4136" y="95511"/>
                    <a:pt x="4115" y="95480"/>
                  </a:cubicBezTo>
                  <a:cubicBezTo>
                    <a:pt x="4097" y="95437"/>
                    <a:pt x="4065" y="95400"/>
                    <a:pt x="4024" y="95376"/>
                  </a:cubicBezTo>
                  <a:lnTo>
                    <a:pt x="4013" y="95366"/>
                  </a:lnTo>
                  <a:cubicBezTo>
                    <a:pt x="3983" y="95321"/>
                    <a:pt x="3949" y="95280"/>
                    <a:pt x="3910" y="95243"/>
                  </a:cubicBezTo>
                  <a:lnTo>
                    <a:pt x="3909" y="95240"/>
                  </a:lnTo>
                  <a:cubicBezTo>
                    <a:pt x="3868" y="95202"/>
                    <a:pt x="3823" y="95165"/>
                    <a:pt x="3798" y="95113"/>
                  </a:cubicBezTo>
                  <a:lnTo>
                    <a:pt x="3800" y="95113"/>
                  </a:lnTo>
                  <a:cubicBezTo>
                    <a:pt x="3715" y="95069"/>
                    <a:pt x="3747" y="94946"/>
                    <a:pt x="3663" y="94898"/>
                  </a:cubicBezTo>
                  <a:lnTo>
                    <a:pt x="3656" y="94888"/>
                  </a:lnTo>
                  <a:cubicBezTo>
                    <a:pt x="3624" y="94843"/>
                    <a:pt x="3590" y="94802"/>
                    <a:pt x="3555" y="94761"/>
                  </a:cubicBezTo>
                  <a:cubicBezTo>
                    <a:pt x="3111" y="94035"/>
                    <a:pt x="2650" y="93317"/>
                    <a:pt x="2361" y="92506"/>
                  </a:cubicBezTo>
                  <a:cubicBezTo>
                    <a:pt x="1744" y="90786"/>
                    <a:pt x="1856" y="89163"/>
                    <a:pt x="2972" y="87658"/>
                  </a:cubicBezTo>
                  <a:cubicBezTo>
                    <a:pt x="3523" y="86916"/>
                    <a:pt x="4207" y="86323"/>
                    <a:pt x="4959" y="85798"/>
                  </a:cubicBezTo>
                  <a:cubicBezTo>
                    <a:pt x="6685" y="84599"/>
                    <a:pt x="8601" y="83792"/>
                    <a:pt x="10563" y="83084"/>
                  </a:cubicBezTo>
                  <a:cubicBezTo>
                    <a:pt x="13794" y="81917"/>
                    <a:pt x="17127" y="81119"/>
                    <a:pt x="20475" y="80383"/>
                  </a:cubicBezTo>
                  <a:cubicBezTo>
                    <a:pt x="23317" y="79757"/>
                    <a:pt x="26195" y="79308"/>
                    <a:pt x="29024" y="78620"/>
                  </a:cubicBezTo>
                  <a:cubicBezTo>
                    <a:pt x="31141" y="78106"/>
                    <a:pt x="33247" y="77559"/>
                    <a:pt x="35335" y="76938"/>
                  </a:cubicBezTo>
                  <a:cubicBezTo>
                    <a:pt x="38339" y="76048"/>
                    <a:pt x="41318" y="75094"/>
                    <a:pt x="44197" y="73855"/>
                  </a:cubicBezTo>
                  <a:cubicBezTo>
                    <a:pt x="46406" y="72904"/>
                    <a:pt x="48518" y="71777"/>
                    <a:pt x="50361" y="70197"/>
                  </a:cubicBezTo>
                  <a:cubicBezTo>
                    <a:pt x="52016" y="68777"/>
                    <a:pt x="53288" y="67080"/>
                    <a:pt x="54138" y="65075"/>
                  </a:cubicBezTo>
                  <a:cubicBezTo>
                    <a:pt x="54824" y="63459"/>
                    <a:pt x="55206" y="61764"/>
                    <a:pt x="55362" y="60013"/>
                  </a:cubicBezTo>
                  <a:cubicBezTo>
                    <a:pt x="55577" y="57573"/>
                    <a:pt x="55545" y="55138"/>
                    <a:pt x="55177" y="52719"/>
                  </a:cubicBezTo>
                  <a:cubicBezTo>
                    <a:pt x="54770" y="50049"/>
                    <a:pt x="54065" y="47449"/>
                    <a:pt x="53251" y="44877"/>
                  </a:cubicBezTo>
                  <a:cubicBezTo>
                    <a:pt x="52156" y="41417"/>
                    <a:pt x="50878" y="38022"/>
                    <a:pt x="49652" y="34608"/>
                  </a:cubicBezTo>
                  <a:cubicBezTo>
                    <a:pt x="48482" y="31361"/>
                    <a:pt x="47437" y="28080"/>
                    <a:pt x="46652" y="24715"/>
                  </a:cubicBezTo>
                  <a:cubicBezTo>
                    <a:pt x="46038" y="22085"/>
                    <a:pt x="45608" y="19431"/>
                    <a:pt x="45482" y="16733"/>
                  </a:cubicBezTo>
                  <a:cubicBezTo>
                    <a:pt x="45404" y="15047"/>
                    <a:pt x="45532" y="13365"/>
                    <a:pt x="45823" y="11704"/>
                  </a:cubicBezTo>
                  <a:cubicBezTo>
                    <a:pt x="46213" y="9493"/>
                    <a:pt x="46968" y="7417"/>
                    <a:pt x="48232" y="5545"/>
                  </a:cubicBezTo>
                  <a:cubicBezTo>
                    <a:pt x="49700" y="3370"/>
                    <a:pt x="51641" y="1701"/>
                    <a:pt x="53855" y="325"/>
                  </a:cubicBezTo>
                  <a:cubicBezTo>
                    <a:pt x="54004" y="233"/>
                    <a:pt x="54186" y="181"/>
                    <a:pt x="542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 rot="10800000">
              <a:off x="8169678" y="2771600"/>
              <a:ext cx="1359600" cy="2371825"/>
            </a:xfrm>
            <a:custGeom>
              <a:rect b="b" l="l" r="r" t="t"/>
              <a:pathLst>
                <a:path extrusionOk="0" h="94873" w="54384">
                  <a:moveTo>
                    <a:pt x="31792" y="1"/>
                  </a:moveTo>
                  <a:cubicBezTo>
                    <a:pt x="31565" y="218"/>
                    <a:pt x="31575" y="498"/>
                    <a:pt x="31596" y="777"/>
                  </a:cubicBezTo>
                  <a:cubicBezTo>
                    <a:pt x="31726" y="2361"/>
                    <a:pt x="31961" y="3925"/>
                    <a:pt x="32334" y="5473"/>
                  </a:cubicBezTo>
                  <a:cubicBezTo>
                    <a:pt x="33258" y="9309"/>
                    <a:pt x="34712" y="12956"/>
                    <a:pt x="36226" y="16580"/>
                  </a:cubicBezTo>
                  <a:cubicBezTo>
                    <a:pt x="38500" y="22018"/>
                    <a:pt x="41141" y="27288"/>
                    <a:pt x="43597" y="32641"/>
                  </a:cubicBezTo>
                  <a:cubicBezTo>
                    <a:pt x="45540" y="36878"/>
                    <a:pt x="47511" y="41105"/>
                    <a:pt x="49109" y="45490"/>
                  </a:cubicBezTo>
                  <a:cubicBezTo>
                    <a:pt x="50214" y="48523"/>
                    <a:pt x="51051" y="51616"/>
                    <a:pt x="50980" y="54886"/>
                  </a:cubicBezTo>
                  <a:cubicBezTo>
                    <a:pt x="50916" y="57771"/>
                    <a:pt x="49816" y="60215"/>
                    <a:pt x="47761" y="62207"/>
                  </a:cubicBezTo>
                  <a:cubicBezTo>
                    <a:pt x="46052" y="63862"/>
                    <a:pt x="43983" y="64935"/>
                    <a:pt x="41749" y="65728"/>
                  </a:cubicBezTo>
                  <a:cubicBezTo>
                    <a:pt x="38624" y="66837"/>
                    <a:pt x="35377" y="67397"/>
                    <a:pt x="32117" y="67841"/>
                  </a:cubicBezTo>
                  <a:cubicBezTo>
                    <a:pt x="27182" y="68511"/>
                    <a:pt x="22262" y="69265"/>
                    <a:pt x="17412" y="70411"/>
                  </a:cubicBezTo>
                  <a:cubicBezTo>
                    <a:pt x="14047" y="71207"/>
                    <a:pt x="10731" y="72160"/>
                    <a:pt x="7636" y="73749"/>
                  </a:cubicBezTo>
                  <a:cubicBezTo>
                    <a:pt x="5512" y="74838"/>
                    <a:pt x="3602" y="76209"/>
                    <a:pt x="2207" y="78185"/>
                  </a:cubicBezTo>
                  <a:cubicBezTo>
                    <a:pt x="602" y="80457"/>
                    <a:pt x="1" y="82906"/>
                    <a:pt x="1002" y="85607"/>
                  </a:cubicBezTo>
                  <a:cubicBezTo>
                    <a:pt x="1028" y="85717"/>
                    <a:pt x="1096" y="85806"/>
                    <a:pt x="1142" y="85906"/>
                  </a:cubicBezTo>
                  <a:cubicBezTo>
                    <a:pt x="1162" y="85954"/>
                    <a:pt x="1179" y="86000"/>
                    <a:pt x="1197" y="86048"/>
                  </a:cubicBezTo>
                  <a:cubicBezTo>
                    <a:pt x="1222" y="86117"/>
                    <a:pt x="1254" y="86183"/>
                    <a:pt x="1295" y="86242"/>
                  </a:cubicBezTo>
                  <a:cubicBezTo>
                    <a:pt x="1311" y="86286"/>
                    <a:pt x="1329" y="86331"/>
                    <a:pt x="1348" y="86373"/>
                  </a:cubicBezTo>
                  <a:cubicBezTo>
                    <a:pt x="1384" y="86435"/>
                    <a:pt x="1426" y="86496"/>
                    <a:pt x="1458" y="86560"/>
                  </a:cubicBezTo>
                  <a:cubicBezTo>
                    <a:pt x="1487" y="86601"/>
                    <a:pt x="1515" y="86643"/>
                    <a:pt x="1538" y="86688"/>
                  </a:cubicBezTo>
                  <a:cubicBezTo>
                    <a:pt x="1762" y="87159"/>
                    <a:pt x="2096" y="87557"/>
                    <a:pt x="2386" y="87985"/>
                  </a:cubicBezTo>
                  <a:lnTo>
                    <a:pt x="2379" y="87975"/>
                  </a:lnTo>
                  <a:lnTo>
                    <a:pt x="2379" y="87975"/>
                  </a:lnTo>
                  <a:cubicBezTo>
                    <a:pt x="2432" y="88019"/>
                    <a:pt x="2475" y="88074"/>
                    <a:pt x="2505" y="88136"/>
                  </a:cubicBezTo>
                  <a:cubicBezTo>
                    <a:pt x="3687" y="89610"/>
                    <a:pt x="5056" y="90888"/>
                    <a:pt x="6554" y="92036"/>
                  </a:cubicBezTo>
                  <a:cubicBezTo>
                    <a:pt x="6849" y="92262"/>
                    <a:pt x="7197" y="92427"/>
                    <a:pt x="7416" y="92749"/>
                  </a:cubicBezTo>
                  <a:lnTo>
                    <a:pt x="9048" y="93824"/>
                  </a:lnTo>
                  <a:cubicBezTo>
                    <a:pt x="9232" y="94106"/>
                    <a:pt x="9590" y="94154"/>
                    <a:pt x="9808" y="94389"/>
                  </a:cubicBezTo>
                  <a:cubicBezTo>
                    <a:pt x="9837" y="94437"/>
                    <a:pt x="9867" y="94481"/>
                    <a:pt x="9901" y="94524"/>
                  </a:cubicBezTo>
                  <a:cubicBezTo>
                    <a:pt x="9959" y="94585"/>
                    <a:pt x="10025" y="94640"/>
                    <a:pt x="10096" y="94686"/>
                  </a:cubicBezTo>
                  <a:cubicBezTo>
                    <a:pt x="10254" y="94777"/>
                    <a:pt x="10409" y="94872"/>
                    <a:pt x="10593" y="94872"/>
                  </a:cubicBezTo>
                  <a:cubicBezTo>
                    <a:pt x="10621" y="94872"/>
                    <a:pt x="10650" y="94870"/>
                    <a:pt x="10679" y="94865"/>
                  </a:cubicBezTo>
                  <a:cubicBezTo>
                    <a:pt x="10811" y="94824"/>
                    <a:pt x="10901" y="94753"/>
                    <a:pt x="10864" y="94597"/>
                  </a:cubicBezTo>
                  <a:cubicBezTo>
                    <a:pt x="10089" y="93827"/>
                    <a:pt x="9175" y="93228"/>
                    <a:pt x="8337" y="92535"/>
                  </a:cubicBezTo>
                  <a:cubicBezTo>
                    <a:pt x="6863" y="91318"/>
                    <a:pt x="5466" y="90026"/>
                    <a:pt x="4439" y="88394"/>
                  </a:cubicBezTo>
                  <a:cubicBezTo>
                    <a:pt x="3081" y="86238"/>
                    <a:pt x="2701" y="83988"/>
                    <a:pt x="3900" y="81623"/>
                  </a:cubicBezTo>
                  <a:cubicBezTo>
                    <a:pt x="4812" y="79826"/>
                    <a:pt x="6286" y="78569"/>
                    <a:pt x="7953" y="77529"/>
                  </a:cubicBezTo>
                  <a:cubicBezTo>
                    <a:pt x="10519" y="75928"/>
                    <a:pt x="13365" y="74988"/>
                    <a:pt x="16244" y="74140"/>
                  </a:cubicBezTo>
                  <a:cubicBezTo>
                    <a:pt x="22292" y="72361"/>
                    <a:pt x="28506" y="71383"/>
                    <a:pt x="34703" y="70329"/>
                  </a:cubicBezTo>
                  <a:cubicBezTo>
                    <a:pt x="38306" y="69718"/>
                    <a:pt x="41862" y="68897"/>
                    <a:pt x="45259" y="67509"/>
                  </a:cubicBezTo>
                  <a:cubicBezTo>
                    <a:pt x="47760" y="66487"/>
                    <a:pt x="49947" y="65017"/>
                    <a:pt x="51680" y="62918"/>
                  </a:cubicBezTo>
                  <a:cubicBezTo>
                    <a:pt x="53897" y="60231"/>
                    <a:pt x="54384" y="57071"/>
                    <a:pt x="54110" y="53731"/>
                  </a:cubicBezTo>
                  <a:cubicBezTo>
                    <a:pt x="53859" y="50701"/>
                    <a:pt x="53006" y="47811"/>
                    <a:pt x="51966" y="44971"/>
                  </a:cubicBezTo>
                  <a:cubicBezTo>
                    <a:pt x="50493" y="40945"/>
                    <a:pt x="48671" y="37063"/>
                    <a:pt x="46976" y="33130"/>
                  </a:cubicBezTo>
                  <a:cubicBezTo>
                    <a:pt x="44928" y="28376"/>
                    <a:pt x="42790" y="23660"/>
                    <a:pt x="40951" y="18817"/>
                  </a:cubicBezTo>
                  <a:cubicBezTo>
                    <a:pt x="39639" y="15366"/>
                    <a:pt x="38436" y="11879"/>
                    <a:pt x="37632" y="8271"/>
                  </a:cubicBezTo>
                  <a:cubicBezTo>
                    <a:pt x="37133" y="6022"/>
                    <a:pt x="36809" y="3751"/>
                    <a:pt x="36989" y="1432"/>
                  </a:cubicBezTo>
                  <a:cubicBezTo>
                    <a:pt x="37026" y="955"/>
                    <a:pt x="37151" y="434"/>
                    <a:pt x="367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 rot="10800000">
              <a:off x="8110128" y="2753275"/>
              <a:ext cx="1354100" cy="2390225"/>
            </a:xfrm>
            <a:custGeom>
              <a:rect b="b" l="l" r="r" t="t"/>
              <a:pathLst>
                <a:path extrusionOk="0" h="95609" w="54164">
                  <a:moveTo>
                    <a:pt x="34190" y="0"/>
                  </a:moveTo>
                  <a:cubicBezTo>
                    <a:pt x="34168" y="711"/>
                    <a:pt x="34239" y="1426"/>
                    <a:pt x="34090" y="2133"/>
                  </a:cubicBezTo>
                  <a:cubicBezTo>
                    <a:pt x="33985" y="2627"/>
                    <a:pt x="34183" y="3116"/>
                    <a:pt x="34183" y="3610"/>
                  </a:cubicBezTo>
                  <a:cubicBezTo>
                    <a:pt x="34181" y="5103"/>
                    <a:pt x="34438" y="6564"/>
                    <a:pt x="34748" y="8012"/>
                  </a:cubicBezTo>
                  <a:cubicBezTo>
                    <a:pt x="35190" y="10087"/>
                    <a:pt x="35796" y="12116"/>
                    <a:pt x="36449" y="14135"/>
                  </a:cubicBezTo>
                  <a:cubicBezTo>
                    <a:pt x="37152" y="16305"/>
                    <a:pt x="37974" y="18429"/>
                    <a:pt x="38777" y="20562"/>
                  </a:cubicBezTo>
                  <a:cubicBezTo>
                    <a:pt x="39292" y="21932"/>
                    <a:pt x="39925" y="23260"/>
                    <a:pt x="40467" y="24621"/>
                  </a:cubicBezTo>
                  <a:cubicBezTo>
                    <a:pt x="41246" y="26573"/>
                    <a:pt x="42127" y="28478"/>
                    <a:pt x="42961" y="30405"/>
                  </a:cubicBezTo>
                  <a:cubicBezTo>
                    <a:pt x="43819" y="32387"/>
                    <a:pt x="44672" y="34370"/>
                    <a:pt x="45556" y="36341"/>
                  </a:cubicBezTo>
                  <a:cubicBezTo>
                    <a:pt x="46357" y="38129"/>
                    <a:pt x="47100" y="39944"/>
                    <a:pt x="47864" y="41751"/>
                  </a:cubicBezTo>
                  <a:cubicBezTo>
                    <a:pt x="48938" y="44291"/>
                    <a:pt x="49885" y="46874"/>
                    <a:pt x="50571" y="49548"/>
                  </a:cubicBezTo>
                  <a:cubicBezTo>
                    <a:pt x="50937" y="50970"/>
                    <a:pt x="51200" y="52412"/>
                    <a:pt x="51305" y="53869"/>
                  </a:cubicBezTo>
                  <a:cubicBezTo>
                    <a:pt x="51398" y="55129"/>
                    <a:pt x="51410" y="56405"/>
                    <a:pt x="51199" y="57664"/>
                  </a:cubicBezTo>
                  <a:cubicBezTo>
                    <a:pt x="51005" y="58803"/>
                    <a:pt x="50692" y="59916"/>
                    <a:pt x="50139" y="60930"/>
                  </a:cubicBezTo>
                  <a:cubicBezTo>
                    <a:pt x="48808" y="63367"/>
                    <a:pt x="46828" y="65150"/>
                    <a:pt x="44395" y="66447"/>
                  </a:cubicBezTo>
                  <a:cubicBezTo>
                    <a:pt x="43099" y="67137"/>
                    <a:pt x="41747" y="67693"/>
                    <a:pt x="40343" y="68136"/>
                  </a:cubicBezTo>
                  <a:cubicBezTo>
                    <a:pt x="38756" y="68637"/>
                    <a:pt x="37147" y="69049"/>
                    <a:pt x="35528" y="69426"/>
                  </a:cubicBezTo>
                  <a:cubicBezTo>
                    <a:pt x="34181" y="69741"/>
                    <a:pt x="32823" y="70007"/>
                    <a:pt x="31458" y="70235"/>
                  </a:cubicBezTo>
                  <a:cubicBezTo>
                    <a:pt x="30543" y="70387"/>
                    <a:pt x="29631" y="70576"/>
                    <a:pt x="28712" y="70702"/>
                  </a:cubicBezTo>
                  <a:cubicBezTo>
                    <a:pt x="26929" y="70946"/>
                    <a:pt x="25161" y="71276"/>
                    <a:pt x="23396" y="71612"/>
                  </a:cubicBezTo>
                  <a:cubicBezTo>
                    <a:pt x="20383" y="72188"/>
                    <a:pt x="17390" y="72860"/>
                    <a:pt x="14435" y="73695"/>
                  </a:cubicBezTo>
                  <a:cubicBezTo>
                    <a:pt x="11591" y="74498"/>
                    <a:pt x="8779" y="75384"/>
                    <a:pt x="6168" y="76809"/>
                  </a:cubicBezTo>
                  <a:cubicBezTo>
                    <a:pt x="4432" y="77758"/>
                    <a:pt x="2854" y="78903"/>
                    <a:pt x="1698" y="80540"/>
                  </a:cubicBezTo>
                  <a:cubicBezTo>
                    <a:pt x="411" y="82363"/>
                    <a:pt x="1" y="84339"/>
                    <a:pt x="698" y="86510"/>
                  </a:cubicBezTo>
                  <a:cubicBezTo>
                    <a:pt x="1188" y="88040"/>
                    <a:pt x="2095" y="89304"/>
                    <a:pt x="3165" y="90459"/>
                  </a:cubicBezTo>
                  <a:cubicBezTo>
                    <a:pt x="4668" y="92078"/>
                    <a:pt x="6412" y="93414"/>
                    <a:pt x="8234" y="94655"/>
                  </a:cubicBezTo>
                  <a:cubicBezTo>
                    <a:pt x="8544" y="95196"/>
                    <a:pt x="9182" y="95609"/>
                    <a:pt x="9679" y="95609"/>
                  </a:cubicBezTo>
                  <a:cubicBezTo>
                    <a:pt x="9720" y="95609"/>
                    <a:pt x="9759" y="95606"/>
                    <a:pt x="9798" y="95601"/>
                  </a:cubicBezTo>
                  <a:cubicBezTo>
                    <a:pt x="9707" y="95439"/>
                    <a:pt x="9559" y="95341"/>
                    <a:pt x="9417" y="95233"/>
                  </a:cubicBezTo>
                  <a:cubicBezTo>
                    <a:pt x="7857" y="94045"/>
                    <a:pt x="6325" y="92833"/>
                    <a:pt x="5061" y="91310"/>
                  </a:cubicBezTo>
                  <a:cubicBezTo>
                    <a:pt x="4311" y="90405"/>
                    <a:pt x="3621" y="89472"/>
                    <a:pt x="3145" y="88394"/>
                  </a:cubicBezTo>
                  <a:cubicBezTo>
                    <a:pt x="2617" y="87196"/>
                    <a:pt x="2473" y="85957"/>
                    <a:pt x="2777" y="84679"/>
                  </a:cubicBezTo>
                  <a:cubicBezTo>
                    <a:pt x="3149" y="83129"/>
                    <a:pt x="4082" y="81935"/>
                    <a:pt x="5258" y="80925"/>
                  </a:cubicBezTo>
                  <a:cubicBezTo>
                    <a:pt x="6653" y="79727"/>
                    <a:pt x="8267" y="78869"/>
                    <a:pt x="9947" y="78154"/>
                  </a:cubicBezTo>
                  <a:cubicBezTo>
                    <a:pt x="12355" y="77129"/>
                    <a:pt x="14861" y="76382"/>
                    <a:pt x="17392" y="75723"/>
                  </a:cubicBezTo>
                  <a:cubicBezTo>
                    <a:pt x="19820" y="75085"/>
                    <a:pt x="22264" y="74507"/>
                    <a:pt x="24725" y="73994"/>
                  </a:cubicBezTo>
                  <a:cubicBezTo>
                    <a:pt x="26833" y="73551"/>
                    <a:pt x="28950" y="73155"/>
                    <a:pt x="31063" y="72739"/>
                  </a:cubicBezTo>
                  <a:cubicBezTo>
                    <a:pt x="32711" y="72414"/>
                    <a:pt x="34373" y="72145"/>
                    <a:pt x="35999" y="71736"/>
                  </a:cubicBezTo>
                  <a:cubicBezTo>
                    <a:pt x="37570" y="71340"/>
                    <a:pt x="39150" y="70976"/>
                    <a:pt x="40700" y="70494"/>
                  </a:cubicBezTo>
                  <a:cubicBezTo>
                    <a:pt x="42691" y="69876"/>
                    <a:pt x="44660" y="69225"/>
                    <a:pt x="46512" y="68253"/>
                  </a:cubicBezTo>
                  <a:cubicBezTo>
                    <a:pt x="48067" y="67435"/>
                    <a:pt x="49476" y="66417"/>
                    <a:pt x="50712" y="65180"/>
                  </a:cubicBezTo>
                  <a:cubicBezTo>
                    <a:pt x="51494" y="64396"/>
                    <a:pt x="52116" y="63474"/>
                    <a:pt x="52654" y="62494"/>
                  </a:cubicBezTo>
                  <a:cubicBezTo>
                    <a:pt x="53582" y="60802"/>
                    <a:pt x="53920" y="58963"/>
                    <a:pt x="54057" y="57079"/>
                  </a:cubicBezTo>
                  <a:cubicBezTo>
                    <a:pt x="54163" y="55634"/>
                    <a:pt x="54007" y="54191"/>
                    <a:pt x="53802" y="52762"/>
                  </a:cubicBezTo>
                  <a:cubicBezTo>
                    <a:pt x="53598" y="51333"/>
                    <a:pt x="53273" y="49927"/>
                    <a:pt x="52880" y="48534"/>
                  </a:cubicBezTo>
                  <a:cubicBezTo>
                    <a:pt x="52230" y="46221"/>
                    <a:pt x="51360" y="43989"/>
                    <a:pt x="50479" y="41760"/>
                  </a:cubicBezTo>
                  <a:cubicBezTo>
                    <a:pt x="49917" y="40344"/>
                    <a:pt x="49288" y="38952"/>
                    <a:pt x="48710" y="37543"/>
                  </a:cubicBezTo>
                  <a:cubicBezTo>
                    <a:pt x="48087" y="36021"/>
                    <a:pt x="47424" y="34518"/>
                    <a:pt x="46796" y="32998"/>
                  </a:cubicBezTo>
                  <a:cubicBezTo>
                    <a:pt x="46243" y="31663"/>
                    <a:pt x="45694" y="30325"/>
                    <a:pt x="45152" y="28987"/>
                  </a:cubicBezTo>
                  <a:cubicBezTo>
                    <a:pt x="44407" y="27152"/>
                    <a:pt x="43707" y="25299"/>
                    <a:pt x="43019" y="23441"/>
                  </a:cubicBezTo>
                  <a:cubicBezTo>
                    <a:pt x="42488" y="22012"/>
                    <a:pt x="41969" y="20576"/>
                    <a:pt x="41509" y="19122"/>
                  </a:cubicBezTo>
                  <a:cubicBezTo>
                    <a:pt x="40927" y="17294"/>
                    <a:pt x="40421" y="15442"/>
                    <a:pt x="39945" y="13581"/>
                  </a:cubicBezTo>
                  <a:cubicBezTo>
                    <a:pt x="39374" y="11350"/>
                    <a:pt x="39052" y="9084"/>
                    <a:pt x="38853" y="6802"/>
                  </a:cubicBezTo>
                  <a:cubicBezTo>
                    <a:pt x="38727" y="5362"/>
                    <a:pt x="38891" y="3921"/>
                    <a:pt x="39123" y="2488"/>
                  </a:cubicBezTo>
                  <a:cubicBezTo>
                    <a:pt x="39260" y="1648"/>
                    <a:pt x="39488" y="830"/>
                    <a:pt x="39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 rot="10800000">
              <a:off x="8246953" y="2976175"/>
              <a:ext cx="1292400" cy="2167275"/>
            </a:xfrm>
            <a:custGeom>
              <a:rect b="b" l="l" r="r" t="t"/>
              <a:pathLst>
                <a:path extrusionOk="0" h="86691" w="51696">
                  <a:moveTo>
                    <a:pt x="29218" y="0"/>
                  </a:moveTo>
                  <a:cubicBezTo>
                    <a:pt x="28905" y="411"/>
                    <a:pt x="29120" y="848"/>
                    <a:pt x="29179" y="1262"/>
                  </a:cubicBezTo>
                  <a:cubicBezTo>
                    <a:pt x="29641" y="4465"/>
                    <a:pt x="30697" y="7493"/>
                    <a:pt x="31902" y="10479"/>
                  </a:cubicBezTo>
                  <a:cubicBezTo>
                    <a:pt x="32821" y="12759"/>
                    <a:pt x="33841" y="14995"/>
                    <a:pt x="34877" y="17226"/>
                  </a:cubicBezTo>
                  <a:cubicBezTo>
                    <a:pt x="36345" y="20388"/>
                    <a:pt x="37902" y="23505"/>
                    <a:pt x="39473" y="26615"/>
                  </a:cubicBezTo>
                  <a:cubicBezTo>
                    <a:pt x="40463" y="28576"/>
                    <a:pt x="41471" y="30529"/>
                    <a:pt x="42424" y="32507"/>
                  </a:cubicBezTo>
                  <a:cubicBezTo>
                    <a:pt x="43385" y="34503"/>
                    <a:pt x="44336" y="36506"/>
                    <a:pt x="45239" y="38531"/>
                  </a:cubicBezTo>
                  <a:cubicBezTo>
                    <a:pt x="46885" y="42215"/>
                    <a:pt x="48541" y="45898"/>
                    <a:pt x="49464" y="49849"/>
                  </a:cubicBezTo>
                  <a:cubicBezTo>
                    <a:pt x="49867" y="51580"/>
                    <a:pt x="50123" y="53332"/>
                    <a:pt x="49942" y="55118"/>
                  </a:cubicBezTo>
                  <a:cubicBezTo>
                    <a:pt x="49927" y="55216"/>
                    <a:pt x="49910" y="55314"/>
                    <a:pt x="49901" y="55413"/>
                  </a:cubicBezTo>
                  <a:cubicBezTo>
                    <a:pt x="49583" y="58515"/>
                    <a:pt x="48104" y="60951"/>
                    <a:pt x="45637" y="62814"/>
                  </a:cubicBezTo>
                  <a:cubicBezTo>
                    <a:pt x="44165" y="63925"/>
                    <a:pt x="42511" y="64675"/>
                    <a:pt x="40762" y="65235"/>
                  </a:cubicBezTo>
                  <a:cubicBezTo>
                    <a:pt x="38106" y="66086"/>
                    <a:pt x="35366" y="66497"/>
                    <a:pt x="32607" y="66810"/>
                  </a:cubicBezTo>
                  <a:cubicBezTo>
                    <a:pt x="31210" y="66969"/>
                    <a:pt x="29812" y="67115"/>
                    <a:pt x="28416" y="67289"/>
                  </a:cubicBezTo>
                  <a:cubicBezTo>
                    <a:pt x="26214" y="67563"/>
                    <a:pt x="24016" y="67869"/>
                    <a:pt x="21828" y="68238"/>
                  </a:cubicBezTo>
                  <a:cubicBezTo>
                    <a:pt x="18385" y="68818"/>
                    <a:pt x="14966" y="69502"/>
                    <a:pt x="11644" y="70602"/>
                  </a:cubicBezTo>
                  <a:cubicBezTo>
                    <a:pt x="9374" y="71352"/>
                    <a:pt x="7195" y="72294"/>
                    <a:pt x="5251" y="73713"/>
                  </a:cubicBezTo>
                  <a:cubicBezTo>
                    <a:pt x="3285" y="75143"/>
                    <a:pt x="1714" y="76901"/>
                    <a:pt x="866" y="79213"/>
                  </a:cubicBezTo>
                  <a:cubicBezTo>
                    <a:pt x="0" y="81584"/>
                    <a:pt x="192" y="83884"/>
                    <a:pt x="1467" y="86079"/>
                  </a:cubicBezTo>
                  <a:cubicBezTo>
                    <a:pt x="1550" y="86134"/>
                    <a:pt x="1529" y="86248"/>
                    <a:pt x="1595" y="86314"/>
                  </a:cubicBezTo>
                  <a:cubicBezTo>
                    <a:pt x="1669" y="86369"/>
                    <a:pt x="1639" y="86486"/>
                    <a:pt x="1724" y="86536"/>
                  </a:cubicBezTo>
                  <a:lnTo>
                    <a:pt x="1730" y="86547"/>
                  </a:lnTo>
                  <a:cubicBezTo>
                    <a:pt x="1755" y="86596"/>
                    <a:pt x="1810" y="86627"/>
                    <a:pt x="1826" y="86684"/>
                  </a:cubicBezTo>
                  <a:lnTo>
                    <a:pt x="1822" y="86685"/>
                  </a:lnTo>
                  <a:cubicBezTo>
                    <a:pt x="1842" y="86689"/>
                    <a:pt x="1860" y="86691"/>
                    <a:pt x="1877" y="86691"/>
                  </a:cubicBezTo>
                  <a:cubicBezTo>
                    <a:pt x="1953" y="86691"/>
                    <a:pt x="1989" y="86651"/>
                    <a:pt x="1961" y="86547"/>
                  </a:cubicBezTo>
                  <a:cubicBezTo>
                    <a:pt x="1956" y="86508"/>
                    <a:pt x="1947" y="86468"/>
                    <a:pt x="1938" y="86431"/>
                  </a:cubicBezTo>
                  <a:cubicBezTo>
                    <a:pt x="1906" y="86387"/>
                    <a:pt x="1874" y="86346"/>
                    <a:pt x="1842" y="86303"/>
                  </a:cubicBezTo>
                  <a:cubicBezTo>
                    <a:pt x="1838" y="86266"/>
                    <a:pt x="1831" y="86229"/>
                    <a:pt x="1822" y="86193"/>
                  </a:cubicBezTo>
                  <a:cubicBezTo>
                    <a:pt x="1787" y="86150"/>
                    <a:pt x="1756" y="86106"/>
                    <a:pt x="1726" y="86060"/>
                  </a:cubicBezTo>
                  <a:cubicBezTo>
                    <a:pt x="1726" y="86024"/>
                    <a:pt x="1721" y="85989"/>
                    <a:pt x="1710" y="85955"/>
                  </a:cubicBezTo>
                  <a:cubicBezTo>
                    <a:pt x="1641" y="85889"/>
                    <a:pt x="1669" y="85779"/>
                    <a:pt x="1604" y="85713"/>
                  </a:cubicBezTo>
                  <a:cubicBezTo>
                    <a:pt x="1509" y="85349"/>
                    <a:pt x="1415" y="84984"/>
                    <a:pt x="1323" y="84620"/>
                  </a:cubicBezTo>
                  <a:cubicBezTo>
                    <a:pt x="1058" y="83563"/>
                    <a:pt x="1085" y="82510"/>
                    <a:pt x="1325" y="81446"/>
                  </a:cubicBezTo>
                  <a:cubicBezTo>
                    <a:pt x="1740" y="79599"/>
                    <a:pt x="2755" y="78099"/>
                    <a:pt x="4067" y="76800"/>
                  </a:cubicBezTo>
                  <a:cubicBezTo>
                    <a:pt x="5242" y="75637"/>
                    <a:pt x="6609" y="74720"/>
                    <a:pt x="8080" y="73961"/>
                  </a:cubicBezTo>
                  <a:cubicBezTo>
                    <a:pt x="10597" y="72662"/>
                    <a:pt x="13281" y="71813"/>
                    <a:pt x="16002" y="71089"/>
                  </a:cubicBezTo>
                  <a:cubicBezTo>
                    <a:pt x="18737" y="70359"/>
                    <a:pt x="21508" y="69779"/>
                    <a:pt x="24300" y="69305"/>
                  </a:cubicBezTo>
                  <a:cubicBezTo>
                    <a:pt x="25761" y="69054"/>
                    <a:pt x="27224" y="68805"/>
                    <a:pt x="28690" y="68585"/>
                  </a:cubicBezTo>
                  <a:cubicBezTo>
                    <a:pt x="30156" y="68363"/>
                    <a:pt x="31630" y="68198"/>
                    <a:pt x="33096" y="67972"/>
                  </a:cubicBezTo>
                  <a:cubicBezTo>
                    <a:pt x="34619" y="67739"/>
                    <a:pt x="36146" y="67510"/>
                    <a:pt x="37653" y="67195"/>
                  </a:cubicBezTo>
                  <a:cubicBezTo>
                    <a:pt x="39711" y="66765"/>
                    <a:pt x="41736" y="66205"/>
                    <a:pt x="43671" y="65366"/>
                  </a:cubicBezTo>
                  <a:cubicBezTo>
                    <a:pt x="45847" y="64424"/>
                    <a:pt x="47791" y="63161"/>
                    <a:pt x="49288" y="61289"/>
                  </a:cubicBezTo>
                  <a:cubicBezTo>
                    <a:pt x="50276" y="60050"/>
                    <a:pt x="51001" y="58669"/>
                    <a:pt x="51335" y="57109"/>
                  </a:cubicBezTo>
                  <a:cubicBezTo>
                    <a:pt x="51696" y="55424"/>
                    <a:pt x="51666" y="53723"/>
                    <a:pt x="51447" y="52026"/>
                  </a:cubicBezTo>
                  <a:cubicBezTo>
                    <a:pt x="51207" y="50172"/>
                    <a:pt x="50722" y="48375"/>
                    <a:pt x="50132" y="46607"/>
                  </a:cubicBezTo>
                  <a:cubicBezTo>
                    <a:pt x="48889" y="42878"/>
                    <a:pt x="47251" y="39311"/>
                    <a:pt x="45655" y="35726"/>
                  </a:cubicBezTo>
                  <a:cubicBezTo>
                    <a:pt x="44866" y="33952"/>
                    <a:pt x="44039" y="32196"/>
                    <a:pt x="43207" y="30442"/>
                  </a:cubicBezTo>
                  <a:cubicBezTo>
                    <a:pt x="42049" y="27986"/>
                    <a:pt x="40897" y="25526"/>
                    <a:pt x="39750" y="23066"/>
                  </a:cubicBezTo>
                  <a:cubicBezTo>
                    <a:pt x="39242" y="21968"/>
                    <a:pt x="38741" y="20868"/>
                    <a:pt x="38249" y="19764"/>
                  </a:cubicBezTo>
                  <a:cubicBezTo>
                    <a:pt x="37342" y="17738"/>
                    <a:pt x="36491" y="15690"/>
                    <a:pt x="35664" y="13630"/>
                  </a:cubicBezTo>
                  <a:cubicBezTo>
                    <a:pt x="34719" y="11275"/>
                    <a:pt x="33866" y="8888"/>
                    <a:pt x="33203" y="6437"/>
                  </a:cubicBezTo>
                  <a:cubicBezTo>
                    <a:pt x="32632" y="4328"/>
                    <a:pt x="32245" y="2190"/>
                    <a:pt x="321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 rot="10800000">
              <a:off x="6162978" y="3684825"/>
              <a:ext cx="1639825" cy="1458625"/>
            </a:xfrm>
            <a:custGeom>
              <a:rect b="b" l="l" r="r" t="t"/>
              <a:pathLst>
                <a:path extrusionOk="0" h="58345" w="65593">
                  <a:moveTo>
                    <a:pt x="65592" y="0"/>
                  </a:moveTo>
                  <a:lnTo>
                    <a:pt x="64165" y="2"/>
                  </a:lnTo>
                  <a:cubicBezTo>
                    <a:pt x="64067" y="309"/>
                    <a:pt x="64071" y="627"/>
                    <a:pt x="64044" y="944"/>
                  </a:cubicBezTo>
                  <a:cubicBezTo>
                    <a:pt x="63911" y="2465"/>
                    <a:pt x="63765" y="3983"/>
                    <a:pt x="63451" y="5481"/>
                  </a:cubicBezTo>
                  <a:cubicBezTo>
                    <a:pt x="62955" y="7843"/>
                    <a:pt x="61954" y="9946"/>
                    <a:pt x="60271" y="11700"/>
                  </a:cubicBezTo>
                  <a:cubicBezTo>
                    <a:pt x="58981" y="13046"/>
                    <a:pt x="57486" y="14115"/>
                    <a:pt x="55858" y="15004"/>
                  </a:cubicBezTo>
                  <a:cubicBezTo>
                    <a:pt x="51217" y="17540"/>
                    <a:pt x="46227" y="18817"/>
                    <a:pt x="40973" y="19184"/>
                  </a:cubicBezTo>
                  <a:cubicBezTo>
                    <a:pt x="40178" y="19240"/>
                    <a:pt x="39386" y="19265"/>
                    <a:pt x="38594" y="19265"/>
                  </a:cubicBezTo>
                  <a:cubicBezTo>
                    <a:pt x="36691" y="19265"/>
                    <a:pt x="34795" y="19120"/>
                    <a:pt x="32904" y="18905"/>
                  </a:cubicBezTo>
                  <a:cubicBezTo>
                    <a:pt x="31014" y="18690"/>
                    <a:pt x="29146" y="18335"/>
                    <a:pt x="27289" y="17912"/>
                  </a:cubicBezTo>
                  <a:cubicBezTo>
                    <a:pt x="25220" y="17441"/>
                    <a:pt x="23187" y="16838"/>
                    <a:pt x="21157" y="16225"/>
                  </a:cubicBezTo>
                  <a:cubicBezTo>
                    <a:pt x="18561" y="15441"/>
                    <a:pt x="15960" y="14659"/>
                    <a:pt x="13248" y="14350"/>
                  </a:cubicBezTo>
                  <a:cubicBezTo>
                    <a:pt x="12549" y="14270"/>
                    <a:pt x="11852" y="14224"/>
                    <a:pt x="11159" y="14224"/>
                  </a:cubicBezTo>
                  <a:cubicBezTo>
                    <a:pt x="9783" y="14224"/>
                    <a:pt x="8423" y="14406"/>
                    <a:pt x="7084" y="14867"/>
                  </a:cubicBezTo>
                  <a:cubicBezTo>
                    <a:pt x="4466" y="15770"/>
                    <a:pt x="2593" y="17494"/>
                    <a:pt x="1456" y="20006"/>
                  </a:cubicBezTo>
                  <a:cubicBezTo>
                    <a:pt x="551" y="22005"/>
                    <a:pt x="208" y="24132"/>
                    <a:pt x="124" y="26310"/>
                  </a:cubicBezTo>
                  <a:cubicBezTo>
                    <a:pt x="0" y="29521"/>
                    <a:pt x="487" y="32678"/>
                    <a:pt x="1015" y="35827"/>
                  </a:cubicBezTo>
                  <a:cubicBezTo>
                    <a:pt x="1674" y="39757"/>
                    <a:pt x="2469" y="43662"/>
                    <a:pt x="3011" y="47611"/>
                  </a:cubicBezTo>
                  <a:cubicBezTo>
                    <a:pt x="3404" y="50463"/>
                    <a:pt x="3684" y="53321"/>
                    <a:pt x="3688" y="56202"/>
                  </a:cubicBezTo>
                  <a:cubicBezTo>
                    <a:pt x="3690" y="56917"/>
                    <a:pt x="3684" y="57630"/>
                    <a:pt x="3683" y="58344"/>
                  </a:cubicBezTo>
                  <a:cubicBezTo>
                    <a:pt x="3864" y="58140"/>
                    <a:pt x="3804" y="57889"/>
                    <a:pt x="3800" y="57660"/>
                  </a:cubicBezTo>
                  <a:cubicBezTo>
                    <a:pt x="3761" y="55680"/>
                    <a:pt x="3891" y="53700"/>
                    <a:pt x="3709" y="51718"/>
                  </a:cubicBezTo>
                  <a:cubicBezTo>
                    <a:pt x="3640" y="50974"/>
                    <a:pt x="3613" y="50216"/>
                    <a:pt x="3533" y="49472"/>
                  </a:cubicBezTo>
                  <a:cubicBezTo>
                    <a:pt x="3405" y="48276"/>
                    <a:pt x="3304" y="47076"/>
                    <a:pt x="3103" y="45885"/>
                  </a:cubicBezTo>
                  <a:cubicBezTo>
                    <a:pt x="2933" y="44874"/>
                    <a:pt x="2847" y="43848"/>
                    <a:pt x="2694" y="42833"/>
                  </a:cubicBezTo>
                  <a:cubicBezTo>
                    <a:pt x="2485" y="41428"/>
                    <a:pt x="2229" y="40027"/>
                    <a:pt x="2024" y="38621"/>
                  </a:cubicBezTo>
                  <a:cubicBezTo>
                    <a:pt x="1767" y="36842"/>
                    <a:pt x="1475" y="35070"/>
                    <a:pt x="1269" y="33284"/>
                  </a:cubicBezTo>
                  <a:cubicBezTo>
                    <a:pt x="1146" y="32223"/>
                    <a:pt x="1024" y="31160"/>
                    <a:pt x="974" y="30101"/>
                  </a:cubicBezTo>
                  <a:cubicBezTo>
                    <a:pt x="882" y="28144"/>
                    <a:pt x="908" y="26185"/>
                    <a:pt x="1294" y="24244"/>
                  </a:cubicBezTo>
                  <a:cubicBezTo>
                    <a:pt x="1688" y="22273"/>
                    <a:pt x="2367" y="20450"/>
                    <a:pt x="3644" y="18861"/>
                  </a:cubicBezTo>
                  <a:cubicBezTo>
                    <a:pt x="4497" y="17796"/>
                    <a:pt x="5551" y="17004"/>
                    <a:pt x="6773" y="16467"/>
                  </a:cubicBezTo>
                  <a:cubicBezTo>
                    <a:pt x="8216" y="15832"/>
                    <a:pt x="9719" y="15530"/>
                    <a:pt x="11279" y="15530"/>
                  </a:cubicBezTo>
                  <a:cubicBezTo>
                    <a:pt x="11625" y="15530"/>
                    <a:pt x="11975" y="15545"/>
                    <a:pt x="12328" y="15575"/>
                  </a:cubicBezTo>
                  <a:cubicBezTo>
                    <a:pt x="13589" y="15681"/>
                    <a:pt x="14844" y="15790"/>
                    <a:pt x="16078" y="16081"/>
                  </a:cubicBezTo>
                  <a:cubicBezTo>
                    <a:pt x="17078" y="16318"/>
                    <a:pt x="18081" y="16550"/>
                    <a:pt x="19073" y="16821"/>
                  </a:cubicBezTo>
                  <a:cubicBezTo>
                    <a:pt x="20486" y="17203"/>
                    <a:pt x="21884" y="17631"/>
                    <a:pt x="23295" y="18020"/>
                  </a:cubicBezTo>
                  <a:cubicBezTo>
                    <a:pt x="24248" y="18282"/>
                    <a:pt x="25213" y="18497"/>
                    <a:pt x="26169" y="18751"/>
                  </a:cubicBezTo>
                  <a:cubicBezTo>
                    <a:pt x="27661" y="19147"/>
                    <a:pt x="29182" y="19398"/>
                    <a:pt x="30705" y="19639"/>
                  </a:cubicBezTo>
                  <a:cubicBezTo>
                    <a:pt x="31738" y="19803"/>
                    <a:pt x="32772" y="19947"/>
                    <a:pt x="33819" y="20034"/>
                  </a:cubicBezTo>
                  <a:cubicBezTo>
                    <a:pt x="34583" y="20096"/>
                    <a:pt x="35356" y="20194"/>
                    <a:pt x="36119" y="20215"/>
                  </a:cubicBezTo>
                  <a:cubicBezTo>
                    <a:pt x="36780" y="20235"/>
                    <a:pt x="37440" y="20247"/>
                    <a:pt x="38100" y="20247"/>
                  </a:cubicBezTo>
                  <a:cubicBezTo>
                    <a:pt x="40168" y="20247"/>
                    <a:pt x="42231" y="20131"/>
                    <a:pt x="44286" y="19785"/>
                  </a:cubicBezTo>
                  <a:cubicBezTo>
                    <a:pt x="46180" y="19467"/>
                    <a:pt x="48055" y="19074"/>
                    <a:pt x="49891" y="18505"/>
                  </a:cubicBezTo>
                  <a:cubicBezTo>
                    <a:pt x="52570" y="17679"/>
                    <a:pt x="55145" y="16609"/>
                    <a:pt x="57573" y="15198"/>
                  </a:cubicBezTo>
                  <a:cubicBezTo>
                    <a:pt x="58741" y="14521"/>
                    <a:pt x="59855" y="13764"/>
                    <a:pt x="60865" y="12870"/>
                  </a:cubicBezTo>
                  <a:cubicBezTo>
                    <a:pt x="62317" y="11583"/>
                    <a:pt x="63518" y="10093"/>
                    <a:pt x="64254" y="8272"/>
                  </a:cubicBezTo>
                  <a:cubicBezTo>
                    <a:pt x="64665" y="7259"/>
                    <a:pt x="64963" y="6214"/>
                    <a:pt x="65118" y="5131"/>
                  </a:cubicBezTo>
                  <a:cubicBezTo>
                    <a:pt x="65233" y="4330"/>
                    <a:pt x="65303" y="3523"/>
                    <a:pt x="65386" y="2718"/>
                  </a:cubicBezTo>
                  <a:cubicBezTo>
                    <a:pt x="65479" y="1811"/>
                    <a:pt x="65455" y="899"/>
                    <a:pt x="65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 rot="10800000">
              <a:off x="8287078" y="3765425"/>
              <a:ext cx="542675" cy="1378025"/>
            </a:xfrm>
            <a:custGeom>
              <a:rect b="b" l="l" r="r" t="t"/>
              <a:pathLst>
                <a:path extrusionOk="0" h="55121" w="21707">
                  <a:moveTo>
                    <a:pt x="0" y="0"/>
                  </a:moveTo>
                  <a:cubicBezTo>
                    <a:pt x="34" y="1097"/>
                    <a:pt x="304" y="2156"/>
                    <a:pt x="558" y="3213"/>
                  </a:cubicBezTo>
                  <a:cubicBezTo>
                    <a:pt x="1250" y="6098"/>
                    <a:pt x="2345" y="8842"/>
                    <a:pt x="3528" y="11553"/>
                  </a:cubicBezTo>
                  <a:cubicBezTo>
                    <a:pt x="5309" y="15623"/>
                    <a:pt x="7295" y="19597"/>
                    <a:pt x="9303" y="23558"/>
                  </a:cubicBezTo>
                  <a:cubicBezTo>
                    <a:pt x="10970" y="26848"/>
                    <a:pt x="12682" y="30113"/>
                    <a:pt x="14290" y="33433"/>
                  </a:cubicBezTo>
                  <a:cubicBezTo>
                    <a:pt x="16147" y="37272"/>
                    <a:pt x="17964" y="41127"/>
                    <a:pt x="19499" y="45108"/>
                  </a:cubicBezTo>
                  <a:cubicBezTo>
                    <a:pt x="20266" y="47090"/>
                    <a:pt x="20889" y="49116"/>
                    <a:pt x="21277" y="51210"/>
                  </a:cubicBezTo>
                  <a:cubicBezTo>
                    <a:pt x="21517" y="52502"/>
                    <a:pt x="21568" y="53808"/>
                    <a:pt x="21559" y="55120"/>
                  </a:cubicBezTo>
                  <a:cubicBezTo>
                    <a:pt x="21645" y="55024"/>
                    <a:pt x="21659" y="54909"/>
                    <a:pt x="21664" y="54788"/>
                  </a:cubicBezTo>
                  <a:cubicBezTo>
                    <a:pt x="21707" y="53458"/>
                    <a:pt x="21616" y="52138"/>
                    <a:pt x="21366" y="50833"/>
                  </a:cubicBezTo>
                  <a:cubicBezTo>
                    <a:pt x="20991" y="48887"/>
                    <a:pt x="20459" y="46984"/>
                    <a:pt x="19750" y="45130"/>
                  </a:cubicBezTo>
                  <a:cubicBezTo>
                    <a:pt x="18901" y="42910"/>
                    <a:pt x="18014" y="40708"/>
                    <a:pt x="17015" y="38552"/>
                  </a:cubicBezTo>
                  <a:cubicBezTo>
                    <a:pt x="16524" y="37491"/>
                    <a:pt x="16012" y="36440"/>
                    <a:pt x="15552" y="35367"/>
                  </a:cubicBezTo>
                  <a:cubicBezTo>
                    <a:pt x="14726" y="33435"/>
                    <a:pt x="13778" y="31560"/>
                    <a:pt x="12845" y="29681"/>
                  </a:cubicBezTo>
                  <a:cubicBezTo>
                    <a:pt x="12116" y="28211"/>
                    <a:pt x="11384" y="26745"/>
                    <a:pt x="10648" y="25281"/>
                  </a:cubicBezTo>
                  <a:cubicBezTo>
                    <a:pt x="10071" y="24134"/>
                    <a:pt x="9468" y="22999"/>
                    <a:pt x="8930" y="21831"/>
                  </a:cubicBezTo>
                  <a:cubicBezTo>
                    <a:pt x="8153" y="20139"/>
                    <a:pt x="7319" y="18472"/>
                    <a:pt x="6534" y="16783"/>
                  </a:cubicBezTo>
                  <a:cubicBezTo>
                    <a:pt x="5599" y="14773"/>
                    <a:pt x="4675" y="12759"/>
                    <a:pt x="3850" y="10699"/>
                  </a:cubicBezTo>
                  <a:cubicBezTo>
                    <a:pt x="3120" y="8880"/>
                    <a:pt x="2398" y="7058"/>
                    <a:pt x="1867" y="5167"/>
                  </a:cubicBezTo>
                  <a:cubicBezTo>
                    <a:pt x="1390" y="3471"/>
                    <a:pt x="1019" y="1756"/>
                    <a:pt x="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5"/>
          <p:cNvGrpSpPr/>
          <p:nvPr/>
        </p:nvGrpSpPr>
        <p:grpSpPr>
          <a:xfrm flipH="1" rot="5400000">
            <a:off x="-192751" y="-3010311"/>
            <a:ext cx="6010412" cy="6196398"/>
            <a:chOff x="5972774" y="-389286"/>
            <a:chExt cx="6010412" cy="6196398"/>
          </a:xfrm>
        </p:grpSpPr>
        <p:sp>
          <p:nvSpPr>
            <p:cNvPr id="202" name="Google Shape;202;p15"/>
            <p:cNvSpPr/>
            <p:nvPr/>
          </p:nvSpPr>
          <p:spPr>
            <a:xfrm flipH="1" rot="-3073050">
              <a:off x="8467036" y="4778391"/>
              <a:ext cx="778944" cy="525023"/>
            </a:xfrm>
            <a:custGeom>
              <a:rect b="b" l="l" r="r" t="t"/>
              <a:pathLst>
                <a:path extrusionOk="0" h="27167" w="40306">
                  <a:moveTo>
                    <a:pt x="1" y="0"/>
                  </a:moveTo>
                  <a:cubicBezTo>
                    <a:pt x="135" y="186"/>
                    <a:pt x="270" y="369"/>
                    <a:pt x="406" y="553"/>
                  </a:cubicBezTo>
                  <a:cubicBezTo>
                    <a:pt x="8824" y="11734"/>
                    <a:pt x="19897" y="20868"/>
                    <a:pt x="32392" y="27167"/>
                  </a:cubicBezTo>
                  <a:cubicBezTo>
                    <a:pt x="33852" y="27046"/>
                    <a:pt x="35301" y="26824"/>
                    <a:pt x="36729" y="26502"/>
                  </a:cubicBezTo>
                  <a:cubicBezTo>
                    <a:pt x="37784" y="25055"/>
                    <a:pt x="38572" y="23407"/>
                    <a:pt x="38995" y="21683"/>
                  </a:cubicBezTo>
                  <a:cubicBezTo>
                    <a:pt x="40305" y="16362"/>
                    <a:pt x="38639" y="10634"/>
                    <a:pt x="35581" y="6089"/>
                  </a:cubicBezTo>
                  <a:cubicBezTo>
                    <a:pt x="35446" y="5889"/>
                    <a:pt x="35307" y="5692"/>
                    <a:pt x="35166" y="5495"/>
                  </a:cubicBezTo>
                  <a:cubicBezTo>
                    <a:pt x="24485" y="1263"/>
                    <a:pt x="10662" y="502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 flipH="1" rot="-3073050">
              <a:off x="6312477" y="1370769"/>
              <a:ext cx="4714869" cy="3131431"/>
            </a:xfrm>
            <a:custGeom>
              <a:rect b="b" l="l" r="r" t="t"/>
              <a:pathLst>
                <a:path extrusionOk="0" h="162034" w="243968">
                  <a:moveTo>
                    <a:pt x="146713" y="74866"/>
                  </a:moveTo>
                  <a:cubicBezTo>
                    <a:pt x="147921" y="74866"/>
                    <a:pt x="149250" y="75714"/>
                    <a:pt x="150071" y="76394"/>
                  </a:cubicBezTo>
                  <a:cubicBezTo>
                    <a:pt x="151211" y="77339"/>
                    <a:pt x="152646" y="78327"/>
                    <a:pt x="153417" y="79619"/>
                  </a:cubicBezTo>
                  <a:cubicBezTo>
                    <a:pt x="154129" y="80808"/>
                    <a:pt x="153844" y="82494"/>
                    <a:pt x="152962" y="83535"/>
                  </a:cubicBezTo>
                  <a:cubicBezTo>
                    <a:pt x="152537" y="84037"/>
                    <a:pt x="151971" y="84226"/>
                    <a:pt x="151370" y="84226"/>
                  </a:cubicBezTo>
                  <a:cubicBezTo>
                    <a:pt x="150440" y="84226"/>
                    <a:pt x="149427" y="83773"/>
                    <a:pt x="148723" y="83322"/>
                  </a:cubicBezTo>
                  <a:cubicBezTo>
                    <a:pt x="147048" y="82245"/>
                    <a:pt x="145749" y="80673"/>
                    <a:pt x="145006" y="78828"/>
                  </a:cubicBezTo>
                  <a:cubicBezTo>
                    <a:pt x="144545" y="77671"/>
                    <a:pt x="144397" y="76161"/>
                    <a:pt x="145342" y="75355"/>
                  </a:cubicBezTo>
                  <a:cubicBezTo>
                    <a:pt x="145751" y="75006"/>
                    <a:pt x="146222" y="74866"/>
                    <a:pt x="146713" y="74866"/>
                  </a:cubicBezTo>
                  <a:close/>
                  <a:moveTo>
                    <a:pt x="8581" y="1"/>
                  </a:moveTo>
                  <a:cubicBezTo>
                    <a:pt x="5452" y="1"/>
                    <a:pt x="2394" y="861"/>
                    <a:pt x="0" y="2819"/>
                  </a:cubicBezTo>
                  <a:cubicBezTo>
                    <a:pt x="686" y="3070"/>
                    <a:pt x="1364" y="3327"/>
                    <a:pt x="2038" y="3596"/>
                  </a:cubicBezTo>
                  <a:lnTo>
                    <a:pt x="7647" y="4727"/>
                  </a:lnTo>
                  <a:cubicBezTo>
                    <a:pt x="7880" y="5320"/>
                    <a:pt x="8120" y="5909"/>
                    <a:pt x="8364" y="6496"/>
                  </a:cubicBezTo>
                  <a:cubicBezTo>
                    <a:pt x="14152" y="9548"/>
                    <a:pt x="19316" y="13505"/>
                    <a:pt x="23423" y="18767"/>
                  </a:cubicBezTo>
                  <a:cubicBezTo>
                    <a:pt x="24552" y="20211"/>
                    <a:pt x="25570" y="21732"/>
                    <a:pt x="26520" y="23302"/>
                  </a:cubicBezTo>
                  <a:cubicBezTo>
                    <a:pt x="26045" y="21904"/>
                    <a:pt x="25575" y="20507"/>
                    <a:pt x="25109" y="19110"/>
                  </a:cubicBezTo>
                  <a:lnTo>
                    <a:pt x="25109" y="19110"/>
                  </a:lnTo>
                  <a:cubicBezTo>
                    <a:pt x="40148" y="44337"/>
                    <a:pt x="66679" y="62383"/>
                    <a:pt x="95653" y="67157"/>
                  </a:cubicBezTo>
                  <a:cubicBezTo>
                    <a:pt x="98542" y="66983"/>
                    <a:pt x="101430" y="66856"/>
                    <a:pt x="104301" y="66856"/>
                  </a:cubicBezTo>
                  <a:cubicBezTo>
                    <a:pt x="110179" y="66856"/>
                    <a:pt x="115988" y="67387"/>
                    <a:pt x="121603" y="69128"/>
                  </a:cubicBezTo>
                  <a:cubicBezTo>
                    <a:pt x="137157" y="73951"/>
                    <a:pt x="148564" y="87304"/>
                    <a:pt x="156849" y="101326"/>
                  </a:cubicBezTo>
                  <a:cubicBezTo>
                    <a:pt x="165018" y="115151"/>
                    <a:pt x="171084" y="130268"/>
                    <a:pt x="180642" y="143162"/>
                  </a:cubicBezTo>
                  <a:cubicBezTo>
                    <a:pt x="191301" y="148191"/>
                    <a:pt x="205123" y="144425"/>
                    <a:pt x="215805" y="148657"/>
                  </a:cubicBezTo>
                  <a:cubicBezTo>
                    <a:pt x="217433" y="149300"/>
                    <a:pt x="218989" y="150131"/>
                    <a:pt x="220447" y="151208"/>
                  </a:cubicBezTo>
                  <a:cubicBezTo>
                    <a:pt x="223613" y="153541"/>
                    <a:pt x="225967" y="156828"/>
                    <a:pt x="229072" y="159242"/>
                  </a:cubicBezTo>
                  <a:cubicBezTo>
                    <a:pt x="231150" y="160857"/>
                    <a:pt x="233832" y="162033"/>
                    <a:pt x="236392" y="162033"/>
                  </a:cubicBezTo>
                  <a:cubicBezTo>
                    <a:pt x="237659" y="162033"/>
                    <a:pt x="238897" y="161745"/>
                    <a:pt x="240016" y="161078"/>
                  </a:cubicBezTo>
                  <a:cubicBezTo>
                    <a:pt x="242783" y="159430"/>
                    <a:pt x="243968" y="155812"/>
                    <a:pt x="243359" y="152650"/>
                  </a:cubicBezTo>
                  <a:cubicBezTo>
                    <a:pt x="242750" y="149488"/>
                    <a:pt x="240636" y="146783"/>
                    <a:pt x="238117" y="144777"/>
                  </a:cubicBezTo>
                  <a:cubicBezTo>
                    <a:pt x="228571" y="137165"/>
                    <a:pt x="215039" y="139006"/>
                    <a:pt x="202609" y="138048"/>
                  </a:cubicBezTo>
                  <a:cubicBezTo>
                    <a:pt x="201926" y="138200"/>
                    <a:pt x="201234" y="138310"/>
                    <a:pt x="200537" y="138379"/>
                  </a:cubicBezTo>
                  <a:cubicBezTo>
                    <a:pt x="199903" y="138441"/>
                    <a:pt x="199268" y="138471"/>
                    <a:pt x="198634" y="138471"/>
                  </a:cubicBezTo>
                  <a:cubicBezTo>
                    <a:pt x="192725" y="138471"/>
                    <a:pt x="186921" y="135846"/>
                    <a:pt x="182455" y="131923"/>
                  </a:cubicBezTo>
                  <a:cubicBezTo>
                    <a:pt x="177511" y="127577"/>
                    <a:pt x="174060" y="121759"/>
                    <a:pt x="171499" y="115695"/>
                  </a:cubicBezTo>
                  <a:cubicBezTo>
                    <a:pt x="168935" y="109634"/>
                    <a:pt x="167193" y="103263"/>
                    <a:pt x="165132" y="97011"/>
                  </a:cubicBezTo>
                  <a:cubicBezTo>
                    <a:pt x="163072" y="90759"/>
                    <a:pt x="160656" y="84545"/>
                    <a:pt x="156910" y="79133"/>
                  </a:cubicBezTo>
                  <a:cubicBezTo>
                    <a:pt x="154633" y="75839"/>
                    <a:pt x="151865" y="72892"/>
                    <a:pt x="148743" y="70384"/>
                  </a:cubicBezTo>
                  <a:cubicBezTo>
                    <a:pt x="145599" y="67856"/>
                    <a:pt x="142113" y="65787"/>
                    <a:pt x="138389" y="64235"/>
                  </a:cubicBezTo>
                  <a:cubicBezTo>
                    <a:pt x="137359" y="63807"/>
                    <a:pt x="136313" y="63422"/>
                    <a:pt x="135250" y="63077"/>
                  </a:cubicBezTo>
                  <a:cubicBezTo>
                    <a:pt x="134719" y="62905"/>
                    <a:pt x="134186" y="62744"/>
                    <a:pt x="133648" y="62594"/>
                  </a:cubicBezTo>
                  <a:cubicBezTo>
                    <a:pt x="133413" y="62527"/>
                    <a:pt x="133111" y="62482"/>
                    <a:pt x="132836" y="62401"/>
                  </a:cubicBezTo>
                  <a:cubicBezTo>
                    <a:pt x="132269" y="62300"/>
                    <a:pt x="131703" y="62206"/>
                    <a:pt x="131134" y="62119"/>
                  </a:cubicBezTo>
                  <a:cubicBezTo>
                    <a:pt x="130594" y="62109"/>
                    <a:pt x="130053" y="62105"/>
                    <a:pt x="129512" y="62105"/>
                  </a:cubicBezTo>
                  <a:cubicBezTo>
                    <a:pt x="123151" y="62105"/>
                    <a:pt x="116724" y="62712"/>
                    <a:pt x="110344" y="62712"/>
                  </a:cubicBezTo>
                  <a:cubicBezTo>
                    <a:pt x="109742" y="62712"/>
                    <a:pt x="109141" y="62706"/>
                    <a:pt x="108540" y="62694"/>
                  </a:cubicBezTo>
                  <a:cubicBezTo>
                    <a:pt x="90408" y="62334"/>
                    <a:pt x="72454" y="55871"/>
                    <a:pt x="58250" y="44597"/>
                  </a:cubicBezTo>
                  <a:cubicBezTo>
                    <a:pt x="49634" y="37756"/>
                    <a:pt x="42432" y="29166"/>
                    <a:pt x="37100" y="19544"/>
                  </a:cubicBezTo>
                  <a:lnTo>
                    <a:pt x="29550" y="12034"/>
                  </a:lnTo>
                  <a:cubicBezTo>
                    <a:pt x="25463" y="7969"/>
                    <a:pt x="21244" y="3813"/>
                    <a:pt x="15948" y="1540"/>
                  </a:cubicBezTo>
                  <a:cubicBezTo>
                    <a:pt x="13653" y="555"/>
                    <a:pt x="11094" y="1"/>
                    <a:pt x="8581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 flipH="1" rot="-3073050">
              <a:off x="6449164" y="945379"/>
              <a:ext cx="5114835" cy="3527068"/>
            </a:xfrm>
            <a:custGeom>
              <a:rect b="b" l="l" r="r" t="t"/>
              <a:pathLst>
                <a:path extrusionOk="0" h="182506" w="264664">
                  <a:moveTo>
                    <a:pt x="35614" y="20400"/>
                  </a:moveTo>
                  <a:cubicBezTo>
                    <a:pt x="36972" y="20400"/>
                    <a:pt x="38300" y="21087"/>
                    <a:pt x="39434" y="21790"/>
                  </a:cubicBezTo>
                  <a:cubicBezTo>
                    <a:pt x="44145" y="24715"/>
                    <a:pt x="47891" y="29005"/>
                    <a:pt x="50861" y="33690"/>
                  </a:cubicBezTo>
                  <a:cubicBezTo>
                    <a:pt x="53830" y="38374"/>
                    <a:pt x="56078" y="43471"/>
                    <a:pt x="58315" y="48547"/>
                  </a:cubicBezTo>
                  <a:cubicBezTo>
                    <a:pt x="58978" y="50050"/>
                    <a:pt x="59650" y="51597"/>
                    <a:pt x="59715" y="53240"/>
                  </a:cubicBezTo>
                  <a:cubicBezTo>
                    <a:pt x="59780" y="54882"/>
                    <a:pt x="59094" y="56660"/>
                    <a:pt x="57641" y="57423"/>
                  </a:cubicBezTo>
                  <a:cubicBezTo>
                    <a:pt x="57115" y="57699"/>
                    <a:pt x="56562" y="57818"/>
                    <a:pt x="55999" y="57818"/>
                  </a:cubicBezTo>
                  <a:cubicBezTo>
                    <a:pt x="54338" y="57818"/>
                    <a:pt x="52594" y="56781"/>
                    <a:pt x="51212" y="55697"/>
                  </a:cubicBezTo>
                  <a:cubicBezTo>
                    <a:pt x="50905" y="55455"/>
                    <a:pt x="50601" y="55211"/>
                    <a:pt x="50299" y="54962"/>
                  </a:cubicBezTo>
                  <a:cubicBezTo>
                    <a:pt x="47865" y="52947"/>
                    <a:pt x="45634" y="50697"/>
                    <a:pt x="43641" y="48245"/>
                  </a:cubicBezTo>
                  <a:cubicBezTo>
                    <a:pt x="39651" y="43338"/>
                    <a:pt x="36630" y="37718"/>
                    <a:pt x="34740" y="31683"/>
                  </a:cubicBezTo>
                  <a:cubicBezTo>
                    <a:pt x="34268" y="30172"/>
                    <a:pt x="33869" y="28638"/>
                    <a:pt x="33547" y="27084"/>
                  </a:cubicBezTo>
                  <a:cubicBezTo>
                    <a:pt x="33267" y="25731"/>
                    <a:pt x="32922" y="24374"/>
                    <a:pt x="32669" y="23020"/>
                  </a:cubicBezTo>
                  <a:cubicBezTo>
                    <a:pt x="32427" y="21721"/>
                    <a:pt x="33365" y="20899"/>
                    <a:pt x="34557" y="20550"/>
                  </a:cubicBezTo>
                  <a:cubicBezTo>
                    <a:pt x="34909" y="20446"/>
                    <a:pt x="35262" y="20400"/>
                    <a:pt x="35614" y="20400"/>
                  </a:cubicBezTo>
                  <a:close/>
                  <a:moveTo>
                    <a:pt x="68314" y="64484"/>
                  </a:moveTo>
                  <a:cubicBezTo>
                    <a:pt x="68430" y="64484"/>
                    <a:pt x="68543" y="64554"/>
                    <a:pt x="68614" y="64649"/>
                  </a:cubicBezTo>
                  <a:cubicBezTo>
                    <a:pt x="68712" y="64784"/>
                    <a:pt x="68831" y="64976"/>
                    <a:pt x="68932" y="65075"/>
                  </a:cubicBezTo>
                  <a:cubicBezTo>
                    <a:pt x="69070" y="65216"/>
                    <a:pt x="69055" y="65449"/>
                    <a:pt x="68898" y="65570"/>
                  </a:cubicBezTo>
                  <a:cubicBezTo>
                    <a:pt x="68839" y="65616"/>
                    <a:pt x="68765" y="65639"/>
                    <a:pt x="68692" y="65639"/>
                  </a:cubicBezTo>
                  <a:cubicBezTo>
                    <a:pt x="68579" y="65639"/>
                    <a:pt x="68468" y="65585"/>
                    <a:pt x="68410" y="65478"/>
                  </a:cubicBezTo>
                  <a:cubicBezTo>
                    <a:pt x="68316" y="65301"/>
                    <a:pt x="68163" y="65142"/>
                    <a:pt x="68040" y="64983"/>
                  </a:cubicBezTo>
                  <a:cubicBezTo>
                    <a:pt x="67928" y="64838"/>
                    <a:pt x="68025" y="64618"/>
                    <a:pt x="68159" y="64531"/>
                  </a:cubicBezTo>
                  <a:cubicBezTo>
                    <a:pt x="68209" y="64498"/>
                    <a:pt x="68262" y="64484"/>
                    <a:pt x="68314" y="64484"/>
                  </a:cubicBezTo>
                  <a:close/>
                  <a:moveTo>
                    <a:pt x="71478" y="66458"/>
                  </a:moveTo>
                  <a:cubicBezTo>
                    <a:pt x="71544" y="66458"/>
                    <a:pt x="71612" y="66470"/>
                    <a:pt x="71679" y="66497"/>
                  </a:cubicBezTo>
                  <a:cubicBezTo>
                    <a:pt x="71905" y="66586"/>
                    <a:pt x="72129" y="66676"/>
                    <a:pt x="72346" y="66786"/>
                  </a:cubicBezTo>
                  <a:cubicBezTo>
                    <a:pt x="72371" y="66798"/>
                    <a:pt x="72558" y="66888"/>
                    <a:pt x="72551" y="66888"/>
                  </a:cubicBezTo>
                  <a:cubicBezTo>
                    <a:pt x="72549" y="66888"/>
                    <a:pt x="72530" y="66881"/>
                    <a:pt x="72487" y="66862"/>
                  </a:cubicBezTo>
                  <a:lnTo>
                    <a:pt x="72487" y="66862"/>
                  </a:lnTo>
                  <a:cubicBezTo>
                    <a:pt x="72698" y="66956"/>
                    <a:pt x="72855" y="67023"/>
                    <a:pt x="73014" y="67195"/>
                  </a:cubicBezTo>
                  <a:cubicBezTo>
                    <a:pt x="73260" y="67464"/>
                    <a:pt x="73341" y="67831"/>
                    <a:pt x="73200" y="68170"/>
                  </a:cubicBezTo>
                  <a:cubicBezTo>
                    <a:pt x="73084" y="68443"/>
                    <a:pt x="72771" y="68722"/>
                    <a:pt x="72448" y="68722"/>
                  </a:cubicBezTo>
                  <a:cubicBezTo>
                    <a:pt x="72427" y="68722"/>
                    <a:pt x="72406" y="68721"/>
                    <a:pt x="72384" y="68718"/>
                  </a:cubicBezTo>
                  <a:cubicBezTo>
                    <a:pt x="72069" y="68680"/>
                    <a:pt x="71836" y="68599"/>
                    <a:pt x="71590" y="68405"/>
                  </a:cubicBezTo>
                  <a:cubicBezTo>
                    <a:pt x="71498" y="68333"/>
                    <a:pt x="71408" y="68255"/>
                    <a:pt x="71325" y="68174"/>
                  </a:cubicBezTo>
                  <a:cubicBezTo>
                    <a:pt x="71086" y="67939"/>
                    <a:pt x="70936" y="67655"/>
                    <a:pt x="70837" y="67337"/>
                  </a:cubicBezTo>
                  <a:cubicBezTo>
                    <a:pt x="70715" y="66939"/>
                    <a:pt x="71065" y="66458"/>
                    <a:pt x="71478" y="66458"/>
                  </a:cubicBezTo>
                  <a:close/>
                  <a:moveTo>
                    <a:pt x="75365" y="69115"/>
                  </a:moveTo>
                  <a:cubicBezTo>
                    <a:pt x="75499" y="69115"/>
                    <a:pt x="75631" y="69144"/>
                    <a:pt x="75755" y="69197"/>
                  </a:cubicBezTo>
                  <a:cubicBezTo>
                    <a:pt x="75985" y="69294"/>
                    <a:pt x="76187" y="69444"/>
                    <a:pt x="76308" y="69670"/>
                  </a:cubicBezTo>
                  <a:cubicBezTo>
                    <a:pt x="76509" y="70039"/>
                    <a:pt x="76451" y="70496"/>
                    <a:pt x="76162" y="70801"/>
                  </a:cubicBezTo>
                  <a:cubicBezTo>
                    <a:pt x="75994" y="70983"/>
                    <a:pt x="75756" y="71067"/>
                    <a:pt x="75517" y="71067"/>
                  </a:cubicBezTo>
                  <a:cubicBezTo>
                    <a:pt x="75348" y="71067"/>
                    <a:pt x="75178" y="71025"/>
                    <a:pt x="75031" y="70946"/>
                  </a:cubicBezTo>
                  <a:cubicBezTo>
                    <a:pt x="74803" y="70825"/>
                    <a:pt x="74655" y="70626"/>
                    <a:pt x="74557" y="70393"/>
                  </a:cubicBezTo>
                  <a:cubicBezTo>
                    <a:pt x="74503" y="70270"/>
                    <a:pt x="74474" y="70138"/>
                    <a:pt x="74476" y="70004"/>
                  </a:cubicBezTo>
                  <a:cubicBezTo>
                    <a:pt x="74476" y="69918"/>
                    <a:pt x="74492" y="69833"/>
                    <a:pt x="74518" y="69753"/>
                  </a:cubicBezTo>
                  <a:cubicBezTo>
                    <a:pt x="74527" y="69694"/>
                    <a:pt x="74543" y="69641"/>
                    <a:pt x="74565" y="69587"/>
                  </a:cubicBezTo>
                  <a:cubicBezTo>
                    <a:pt x="74626" y="69406"/>
                    <a:pt x="74767" y="69265"/>
                    <a:pt x="74946" y="69204"/>
                  </a:cubicBezTo>
                  <a:cubicBezTo>
                    <a:pt x="75004" y="69179"/>
                    <a:pt x="75067" y="69164"/>
                    <a:pt x="75130" y="69155"/>
                  </a:cubicBezTo>
                  <a:cubicBezTo>
                    <a:pt x="75206" y="69130"/>
                    <a:pt x="75284" y="69117"/>
                    <a:pt x="75365" y="69115"/>
                  </a:cubicBezTo>
                  <a:close/>
                  <a:moveTo>
                    <a:pt x="78193" y="72293"/>
                  </a:moveTo>
                  <a:cubicBezTo>
                    <a:pt x="78255" y="72293"/>
                    <a:pt x="78319" y="72313"/>
                    <a:pt x="78379" y="72361"/>
                  </a:cubicBezTo>
                  <a:cubicBezTo>
                    <a:pt x="80887" y="74388"/>
                    <a:pt x="84380" y="75779"/>
                    <a:pt x="87403" y="76840"/>
                  </a:cubicBezTo>
                  <a:cubicBezTo>
                    <a:pt x="90307" y="77861"/>
                    <a:pt x="93324" y="78609"/>
                    <a:pt x="96354" y="79158"/>
                  </a:cubicBezTo>
                  <a:cubicBezTo>
                    <a:pt x="100010" y="79818"/>
                    <a:pt x="103716" y="80190"/>
                    <a:pt x="107402" y="80660"/>
                  </a:cubicBezTo>
                  <a:cubicBezTo>
                    <a:pt x="107982" y="80734"/>
                    <a:pt x="108569" y="80803"/>
                    <a:pt x="109153" y="80875"/>
                  </a:cubicBezTo>
                  <a:cubicBezTo>
                    <a:pt x="109424" y="80862"/>
                    <a:pt x="109695" y="80853"/>
                    <a:pt x="109966" y="80837"/>
                  </a:cubicBezTo>
                  <a:cubicBezTo>
                    <a:pt x="117157" y="80438"/>
                    <a:pt x="124372" y="79395"/>
                    <a:pt x="131546" y="79395"/>
                  </a:cubicBezTo>
                  <a:cubicBezTo>
                    <a:pt x="134126" y="79395"/>
                    <a:pt x="136700" y="79530"/>
                    <a:pt x="139267" y="79879"/>
                  </a:cubicBezTo>
                  <a:cubicBezTo>
                    <a:pt x="148475" y="81128"/>
                    <a:pt x="157219" y="85136"/>
                    <a:pt x="164517" y="90887"/>
                  </a:cubicBezTo>
                  <a:cubicBezTo>
                    <a:pt x="171814" y="96637"/>
                    <a:pt x="177692" y="104087"/>
                    <a:pt x="182072" y="112281"/>
                  </a:cubicBezTo>
                  <a:cubicBezTo>
                    <a:pt x="175068" y="102376"/>
                    <a:pt x="164286" y="95217"/>
                    <a:pt x="152436" y="92609"/>
                  </a:cubicBezTo>
                  <a:cubicBezTo>
                    <a:pt x="140151" y="89904"/>
                    <a:pt x="127296" y="91973"/>
                    <a:pt x="114823" y="90331"/>
                  </a:cubicBezTo>
                  <a:cubicBezTo>
                    <a:pt x="114301" y="90262"/>
                    <a:pt x="113784" y="90188"/>
                    <a:pt x="113264" y="90108"/>
                  </a:cubicBezTo>
                  <a:cubicBezTo>
                    <a:pt x="109117" y="89451"/>
                    <a:pt x="105044" y="88386"/>
                    <a:pt x="101105" y="86926"/>
                  </a:cubicBezTo>
                  <a:cubicBezTo>
                    <a:pt x="97166" y="85468"/>
                    <a:pt x="93380" y="83629"/>
                    <a:pt x="89799" y="81433"/>
                  </a:cubicBezTo>
                  <a:cubicBezTo>
                    <a:pt x="88391" y="80568"/>
                    <a:pt x="87018" y="79650"/>
                    <a:pt x="85679" y="78676"/>
                  </a:cubicBezTo>
                  <a:cubicBezTo>
                    <a:pt x="85605" y="78643"/>
                    <a:pt x="85531" y="78611"/>
                    <a:pt x="85459" y="78578"/>
                  </a:cubicBezTo>
                  <a:cubicBezTo>
                    <a:pt x="82441" y="77133"/>
                    <a:pt x="80285" y="75129"/>
                    <a:pt x="77992" y="72747"/>
                  </a:cubicBezTo>
                  <a:cubicBezTo>
                    <a:pt x="77798" y="72545"/>
                    <a:pt x="77977" y="72293"/>
                    <a:pt x="78193" y="72293"/>
                  </a:cubicBezTo>
                  <a:close/>
                  <a:moveTo>
                    <a:pt x="185464" y="116681"/>
                  </a:moveTo>
                  <a:cubicBezTo>
                    <a:pt x="185489" y="116681"/>
                    <a:pt x="185514" y="116692"/>
                    <a:pt x="185532" y="116717"/>
                  </a:cubicBezTo>
                  <a:cubicBezTo>
                    <a:pt x="185960" y="117312"/>
                    <a:pt x="186444" y="117854"/>
                    <a:pt x="186894" y="118434"/>
                  </a:cubicBezTo>
                  <a:cubicBezTo>
                    <a:pt x="187297" y="118954"/>
                    <a:pt x="187691" y="119482"/>
                    <a:pt x="188080" y="120013"/>
                  </a:cubicBezTo>
                  <a:cubicBezTo>
                    <a:pt x="188884" y="121110"/>
                    <a:pt x="189641" y="122243"/>
                    <a:pt x="190355" y="123398"/>
                  </a:cubicBezTo>
                  <a:cubicBezTo>
                    <a:pt x="191083" y="124574"/>
                    <a:pt x="191791" y="125759"/>
                    <a:pt x="192472" y="126959"/>
                  </a:cubicBezTo>
                  <a:cubicBezTo>
                    <a:pt x="192796" y="127530"/>
                    <a:pt x="193132" y="128096"/>
                    <a:pt x="193432" y="128681"/>
                  </a:cubicBezTo>
                  <a:cubicBezTo>
                    <a:pt x="193721" y="129243"/>
                    <a:pt x="194066" y="129901"/>
                    <a:pt x="194086" y="130542"/>
                  </a:cubicBezTo>
                  <a:cubicBezTo>
                    <a:pt x="194088" y="130645"/>
                    <a:pt x="193987" y="130738"/>
                    <a:pt x="193887" y="130738"/>
                  </a:cubicBezTo>
                  <a:cubicBezTo>
                    <a:pt x="193855" y="130738"/>
                    <a:pt x="193824" y="130728"/>
                    <a:pt x="193795" y="130707"/>
                  </a:cubicBezTo>
                  <a:cubicBezTo>
                    <a:pt x="193278" y="130333"/>
                    <a:pt x="192924" y="129706"/>
                    <a:pt x="192608" y="129162"/>
                  </a:cubicBezTo>
                  <a:cubicBezTo>
                    <a:pt x="192266" y="128576"/>
                    <a:pt x="191950" y="127973"/>
                    <a:pt x="191614" y="127384"/>
                  </a:cubicBezTo>
                  <a:cubicBezTo>
                    <a:pt x="190942" y="126204"/>
                    <a:pt x="190261" y="125029"/>
                    <a:pt x="189561" y="123864"/>
                  </a:cubicBezTo>
                  <a:cubicBezTo>
                    <a:pt x="188848" y="122684"/>
                    <a:pt x="188145" y="121497"/>
                    <a:pt x="187451" y="120306"/>
                  </a:cubicBezTo>
                  <a:cubicBezTo>
                    <a:pt x="186773" y="119137"/>
                    <a:pt x="186148" y="117917"/>
                    <a:pt x="185391" y="116802"/>
                  </a:cubicBezTo>
                  <a:cubicBezTo>
                    <a:pt x="185349" y="116739"/>
                    <a:pt x="185405" y="116681"/>
                    <a:pt x="185464" y="116681"/>
                  </a:cubicBezTo>
                  <a:close/>
                  <a:moveTo>
                    <a:pt x="195121" y="132074"/>
                  </a:moveTo>
                  <a:cubicBezTo>
                    <a:pt x="195134" y="132074"/>
                    <a:pt x="195147" y="132078"/>
                    <a:pt x="195159" y="132085"/>
                  </a:cubicBezTo>
                  <a:cubicBezTo>
                    <a:pt x="195197" y="132105"/>
                    <a:pt x="195233" y="132132"/>
                    <a:pt x="195264" y="132163"/>
                  </a:cubicBezTo>
                  <a:cubicBezTo>
                    <a:pt x="195280" y="132170"/>
                    <a:pt x="195280" y="132179"/>
                    <a:pt x="195264" y="132188"/>
                  </a:cubicBezTo>
                  <a:lnTo>
                    <a:pt x="195315" y="132208"/>
                  </a:lnTo>
                  <a:cubicBezTo>
                    <a:pt x="195369" y="132255"/>
                    <a:pt x="195416" y="132308"/>
                    <a:pt x="195459" y="132364"/>
                  </a:cubicBezTo>
                  <a:cubicBezTo>
                    <a:pt x="195551" y="132490"/>
                    <a:pt x="195620" y="132629"/>
                    <a:pt x="195696" y="132763"/>
                  </a:cubicBezTo>
                  <a:cubicBezTo>
                    <a:pt x="195842" y="133018"/>
                    <a:pt x="195987" y="133274"/>
                    <a:pt x="196133" y="133529"/>
                  </a:cubicBezTo>
                  <a:cubicBezTo>
                    <a:pt x="196281" y="133795"/>
                    <a:pt x="196446" y="134048"/>
                    <a:pt x="196610" y="134304"/>
                  </a:cubicBezTo>
                  <a:cubicBezTo>
                    <a:pt x="196697" y="134440"/>
                    <a:pt x="196769" y="134586"/>
                    <a:pt x="196822" y="134738"/>
                  </a:cubicBezTo>
                  <a:cubicBezTo>
                    <a:pt x="196870" y="134863"/>
                    <a:pt x="196930" y="135018"/>
                    <a:pt x="196890" y="135152"/>
                  </a:cubicBezTo>
                  <a:cubicBezTo>
                    <a:pt x="196867" y="135226"/>
                    <a:pt x="196800" y="135278"/>
                    <a:pt x="196724" y="135280"/>
                  </a:cubicBezTo>
                  <a:cubicBezTo>
                    <a:pt x="196721" y="135280"/>
                    <a:pt x="196718" y="135280"/>
                    <a:pt x="196715" y="135280"/>
                  </a:cubicBezTo>
                  <a:cubicBezTo>
                    <a:pt x="196564" y="135280"/>
                    <a:pt x="196422" y="135164"/>
                    <a:pt x="196307" y="135076"/>
                  </a:cubicBezTo>
                  <a:cubicBezTo>
                    <a:pt x="196171" y="134964"/>
                    <a:pt x="196052" y="134834"/>
                    <a:pt x="195958" y="134687"/>
                  </a:cubicBezTo>
                  <a:cubicBezTo>
                    <a:pt x="195790" y="134434"/>
                    <a:pt x="195636" y="134172"/>
                    <a:pt x="195497" y="133903"/>
                  </a:cubicBezTo>
                  <a:cubicBezTo>
                    <a:pt x="195345" y="133614"/>
                    <a:pt x="195219" y="133316"/>
                    <a:pt x="195121" y="133007"/>
                  </a:cubicBezTo>
                  <a:cubicBezTo>
                    <a:pt x="195074" y="132855"/>
                    <a:pt x="195020" y="132698"/>
                    <a:pt x="195004" y="132539"/>
                  </a:cubicBezTo>
                  <a:cubicBezTo>
                    <a:pt x="194997" y="132463"/>
                    <a:pt x="195002" y="132385"/>
                    <a:pt x="195015" y="132311"/>
                  </a:cubicBezTo>
                  <a:cubicBezTo>
                    <a:pt x="195020" y="132248"/>
                    <a:pt x="195031" y="132188"/>
                    <a:pt x="195049" y="132129"/>
                  </a:cubicBezTo>
                  <a:cubicBezTo>
                    <a:pt x="195059" y="132095"/>
                    <a:pt x="195089" y="132074"/>
                    <a:pt x="195121" y="132074"/>
                  </a:cubicBezTo>
                  <a:close/>
                  <a:moveTo>
                    <a:pt x="198540" y="138420"/>
                  </a:moveTo>
                  <a:lnTo>
                    <a:pt x="198540" y="138420"/>
                  </a:lnTo>
                  <a:cubicBezTo>
                    <a:pt x="198549" y="138424"/>
                    <a:pt x="198558" y="138427"/>
                    <a:pt x="198567" y="138431"/>
                  </a:cubicBezTo>
                  <a:lnTo>
                    <a:pt x="198540" y="138420"/>
                  </a:lnTo>
                  <a:close/>
                  <a:moveTo>
                    <a:pt x="198200" y="137009"/>
                  </a:moveTo>
                  <a:cubicBezTo>
                    <a:pt x="198310" y="137009"/>
                    <a:pt x="198379" y="137105"/>
                    <a:pt x="198388" y="137206"/>
                  </a:cubicBezTo>
                  <a:cubicBezTo>
                    <a:pt x="198388" y="137219"/>
                    <a:pt x="198390" y="137233"/>
                    <a:pt x="198392" y="137244"/>
                  </a:cubicBezTo>
                  <a:cubicBezTo>
                    <a:pt x="198392" y="137248"/>
                    <a:pt x="198392" y="137250"/>
                    <a:pt x="198394" y="137257"/>
                  </a:cubicBezTo>
                  <a:cubicBezTo>
                    <a:pt x="198399" y="137286"/>
                    <a:pt x="198403" y="137311"/>
                    <a:pt x="198410" y="137338"/>
                  </a:cubicBezTo>
                  <a:cubicBezTo>
                    <a:pt x="198417" y="137365"/>
                    <a:pt x="198424" y="137389"/>
                    <a:pt x="198433" y="137416"/>
                  </a:cubicBezTo>
                  <a:cubicBezTo>
                    <a:pt x="198437" y="137425"/>
                    <a:pt x="198441" y="137436"/>
                    <a:pt x="198446" y="137445"/>
                  </a:cubicBezTo>
                  <a:cubicBezTo>
                    <a:pt x="198446" y="137448"/>
                    <a:pt x="198448" y="137450"/>
                    <a:pt x="198448" y="137452"/>
                  </a:cubicBezTo>
                  <a:cubicBezTo>
                    <a:pt x="198495" y="137548"/>
                    <a:pt x="198551" y="137642"/>
                    <a:pt x="198616" y="137732"/>
                  </a:cubicBezTo>
                  <a:cubicBezTo>
                    <a:pt x="198623" y="137743"/>
                    <a:pt x="198632" y="137752"/>
                    <a:pt x="198639" y="137763"/>
                  </a:cubicBezTo>
                  <a:lnTo>
                    <a:pt x="198656" y="137786"/>
                  </a:lnTo>
                  <a:lnTo>
                    <a:pt x="198686" y="137822"/>
                  </a:lnTo>
                  <a:lnTo>
                    <a:pt x="198688" y="137824"/>
                  </a:lnTo>
                  <a:cubicBezTo>
                    <a:pt x="198721" y="137866"/>
                    <a:pt x="198759" y="137907"/>
                    <a:pt x="198800" y="137945"/>
                  </a:cubicBezTo>
                  <a:cubicBezTo>
                    <a:pt x="198827" y="137972"/>
                    <a:pt x="198849" y="138003"/>
                    <a:pt x="198869" y="138036"/>
                  </a:cubicBezTo>
                  <a:cubicBezTo>
                    <a:pt x="198880" y="138048"/>
                    <a:pt x="198892" y="138059"/>
                    <a:pt x="198903" y="138070"/>
                  </a:cubicBezTo>
                  <a:cubicBezTo>
                    <a:pt x="198959" y="138137"/>
                    <a:pt x="198992" y="138218"/>
                    <a:pt x="198999" y="138305"/>
                  </a:cubicBezTo>
                  <a:cubicBezTo>
                    <a:pt x="198999" y="138366"/>
                    <a:pt x="198968" y="138422"/>
                    <a:pt x="198914" y="138451"/>
                  </a:cubicBezTo>
                  <a:cubicBezTo>
                    <a:pt x="198864" y="138475"/>
                    <a:pt x="198809" y="138488"/>
                    <a:pt x="198755" y="138488"/>
                  </a:cubicBezTo>
                  <a:cubicBezTo>
                    <a:pt x="198701" y="138488"/>
                    <a:pt x="198647" y="138475"/>
                    <a:pt x="198598" y="138451"/>
                  </a:cubicBezTo>
                  <a:cubicBezTo>
                    <a:pt x="198585" y="138444"/>
                    <a:pt x="198574" y="138440"/>
                    <a:pt x="198562" y="138433"/>
                  </a:cubicBezTo>
                  <a:cubicBezTo>
                    <a:pt x="198549" y="138426"/>
                    <a:pt x="198542" y="138422"/>
                    <a:pt x="198533" y="138417"/>
                  </a:cubicBezTo>
                  <a:lnTo>
                    <a:pt x="198533" y="138417"/>
                  </a:lnTo>
                  <a:lnTo>
                    <a:pt x="198540" y="138420"/>
                  </a:lnTo>
                  <a:lnTo>
                    <a:pt x="198540" y="138420"/>
                  </a:lnTo>
                  <a:cubicBezTo>
                    <a:pt x="198489" y="138398"/>
                    <a:pt x="198441" y="138368"/>
                    <a:pt x="198399" y="138332"/>
                  </a:cubicBezTo>
                  <a:cubicBezTo>
                    <a:pt x="198294" y="138240"/>
                    <a:pt x="198206" y="138131"/>
                    <a:pt x="198139" y="138007"/>
                  </a:cubicBezTo>
                  <a:cubicBezTo>
                    <a:pt x="198009" y="137772"/>
                    <a:pt x="197969" y="137472"/>
                    <a:pt x="197996" y="137206"/>
                  </a:cubicBezTo>
                  <a:cubicBezTo>
                    <a:pt x="198007" y="137096"/>
                    <a:pt x="198076" y="137015"/>
                    <a:pt x="198193" y="137009"/>
                  </a:cubicBezTo>
                  <a:cubicBezTo>
                    <a:pt x="198195" y="137009"/>
                    <a:pt x="198198" y="137009"/>
                    <a:pt x="198200" y="137009"/>
                  </a:cubicBezTo>
                  <a:close/>
                  <a:moveTo>
                    <a:pt x="0" y="0"/>
                  </a:moveTo>
                  <a:lnTo>
                    <a:pt x="16065" y="7094"/>
                  </a:lnTo>
                  <a:cubicBezTo>
                    <a:pt x="17467" y="12625"/>
                    <a:pt x="19267" y="18048"/>
                    <a:pt x="21450" y="23320"/>
                  </a:cubicBezTo>
                  <a:cubicBezTo>
                    <a:pt x="28580" y="40562"/>
                    <a:pt x="39729" y="56145"/>
                    <a:pt x="53848" y="68349"/>
                  </a:cubicBezTo>
                  <a:cubicBezTo>
                    <a:pt x="70855" y="83052"/>
                    <a:pt x="92094" y="92783"/>
                    <a:pt x="114317" y="96153"/>
                  </a:cubicBezTo>
                  <a:cubicBezTo>
                    <a:pt x="114400" y="96115"/>
                    <a:pt x="114696" y="96099"/>
                    <a:pt x="115125" y="96099"/>
                  </a:cubicBezTo>
                  <a:cubicBezTo>
                    <a:pt x="117010" y="96099"/>
                    <a:pt x="121460" y="96403"/>
                    <a:pt x="121715" y="96409"/>
                  </a:cubicBezTo>
                  <a:cubicBezTo>
                    <a:pt x="125786" y="96478"/>
                    <a:pt x="129857" y="96604"/>
                    <a:pt x="133917" y="96899"/>
                  </a:cubicBezTo>
                  <a:cubicBezTo>
                    <a:pt x="137952" y="97193"/>
                    <a:pt x="141978" y="97652"/>
                    <a:pt x="145960" y="98382"/>
                  </a:cubicBezTo>
                  <a:cubicBezTo>
                    <a:pt x="146421" y="98464"/>
                    <a:pt x="146878" y="98552"/>
                    <a:pt x="147337" y="98644"/>
                  </a:cubicBezTo>
                  <a:cubicBezTo>
                    <a:pt x="157897" y="100755"/>
                    <a:pt x="168276" y="105019"/>
                    <a:pt x="176069" y="112453"/>
                  </a:cubicBezTo>
                  <a:cubicBezTo>
                    <a:pt x="185118" y="121083"/>
                    <a:pt x="189912" y="133110"/>
                    <a:pt x="196254" y="143888"/>
                  </a:cubicBezTo>
                  <a:cubicBezTo>
                    <a:pt x="202651" y="154759"/>
                    <a:pt x="210827" y="164576"/>
                    <a:pt x="220332" y="172864"/>
                  </a:cubicBezTo>
                  <a:cubicBezTo>
                    <a:pt x="231187" y="179041"/>
                    <a:pt x="243601" y="182506"/>
                    <a:pt x="256058" y="182506"/>
                  </a:cubicBezTo>
                  <a:cubicBezTo>
                    <a:pt x="258930" y="182506"/>
                    <a:pt x="261805" y="182321"/>
                    <a:pt x="264663" y="181944"/>
                  </a:cubicBezTo>
                  <a:cubicBezTo>
                    <a:pt x="258266" y="180531"/>
                    <a:pt x="252036" y="178399"/>
                    <a:pt x="246097" y="175636"/>
                  </a:cubicBezTo>
                  <a:cubicBezTo>
                    <a:pt x="245844" y="175517"/>
                    <a:pt x="245589" y="175398"/>
                    <a:pt x="245336" y="175280"/>
                  </a:cubicBezTo>
                  <a:cubicBezTo>
                    <a:pt x="244711" y="174982"/>
                    <a:pt x="244089" y="174675"/>
                    <a:pt x="243471" y="174362"/>
                  </a:cubicBezTo>
                  <a:cubicBezTo>
                    <a:pt x="230978" y="168063"/>
                    <a:pt x="219905" y="158929"/>
                    <a:pt x="211487" y="147748"/>
                  </a:cubicBezTo>
                  <a:cubicBezTo>
                    <a:pt x="211351" y="147564"/>
                    <a:pt x="211216" y="147379"/>
                    <a:pt x="211080" y="147195"/>
                  </a:cubicBezTo>
                  <a:cubicBezTo>
                    <a:pt x="201523" y="134304"/>
                    <a:pt x="195454" y="119184"/>
                    <a:pt x="187288" y="105359"/>
                  </a:cubicBezTo>
                  <a:cubicBezTo>
                    <a:pt x="179002" y="91337"/>
                    <a:pt x="167596" y="77984"/>
                    <a:pt x="152039" y="73161"/>
                  </a:cubicBezTo>
                  <a:cubicBezTo>
                    <a:pt x="146429" y="71421"/>
                    <a:pt x="140624" y="70890"/>
                    <a:pt x="134750" y="70890"/>
                  </a:cubicBezTo>
                  <a:cubicBezTo>
                    <a:pt x="131876" y="70890"/>
                    <a:pt x="128984" y="71017"/>
                    <a:pt x="126091" y="71193"/>
                  </a:cubicBezTo>
                  <a:cubicBezTo>
                    <a:pt x="126434" y="71249"/>
                    <a:pt x="126774" y="71305"/>
                    <a:pt x="127119" y="71358"/>
                  </a:cubicBezTo>
                  <a:cubicBezTo>
                    <a:pt x="122140" y="74818"/>
                    <a:pt x="115890" y="75849"/>
                    <a:pt x="109799" y="75849"/>
                  </a:cubicBezTo>
                  <a:cubicBezTo>
                    <a:pt x="109307" y="75849"/>
                    <a:pt x="108816" y="75843"/>
                    <a:pt x="108327" y="75830"/>
                  </a:cubicBezTo>
                  <a:cubicBezTo>
                    <a:pt x="97975" y="75557"/>
                    <a:pt x="87533" y="72760"/>
                    <a:pt x="79073" y="66788"/>
                  </a:cubicBezTo>
                  <a:cubicBezTo>
                    <a:pt x="77277" y="65518"/>
                    <a:pt x="75589" y="64105"/>
                    <a:pt x="74021" y="62562"/>
                  </a:cubicBezTo>
                  <a:lnTo>
                    <a:pt x="74021" y="62562"/>
                  </a:lnTo>
                  <a:lnTo>
                    <a:pt x="74440" y="63378"/>
                  </a:lnTo>
                  <a:cubicBezTo>
                    <a:pt x="73981" y="62802"/>
                    <a:pt x="73538" y="62218"/>
                    <a:pt x="73101" y="61629"/>
                  </a:cubicBezTo>
                  <a:cubicBezTo>
                    <a:pt x="68815" y="57132"/>
                    <a:pt x="65566" y="51657"/>
                    <a:pt x="63972" y="45712"/>
                  </a:cubicBezTo>
                  <a:cubicBezTo>
                    <a:pt x="61284" y="39758"/>
                    <a:pt x="59063" y="33546"/>
                    <a:pt x="56956" y="27337"/>
                  </a:cubicBezTo>
                  <a:cubicBezTo>
                    <a:pt x="56006" y="25765"/>
                    <a:pt x="54985" y="24244"/>
                    <a:pt x="53859" y="22802"/>
                  </a:cubicBezTo>
                  <a:cubicBezTo>
                    <a:pt x="49750" y="17540"/>
                    <a:pt x="44588" y="13581"/>
                    <a:pt x="38800" y="10531"/>
                  </a:cubicBezTo>
                  <a:cubicBezTo>
                    <a:pt x="36744" y="9454"/>
                    <a:pt x="34633" y="8485"/>
                    <a:pt x="32474" y="7631"/>
                  </a:cubicBezTo>
                  <a:cubicBezTo>
                    <a:pt x="31800" y="7363"/>
                    <a:pt x="31119" y="7103"/>
                    <a:pt x="30436" y="6854"/>
                  </a:cubicBezTo>
                  <a:cubicBezTo>
                    <a:pt x="20796" y="3328"/>
                    <a:pt x="10140" y="151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 flipH="1" rot="-3073050">
              <a:off x="8043475" y="2299121"/>
              <a:ext cx="2015214" cy="772799"/>
            </a:xfrm>
            <a:custGeom>
              <a:rect b="b" l="l" r="r" t="t"/>
              <a:pathLst>
                <a:path extrusionOk="0" h="39988" w="104276">
                  <a:moveTo>
                    <a:pt x="45577" y="11318"/>
                  </a:moveTo>
                  <a:cubicBezTo>
                    <a:pt x="46621" y="11318"/>
                    <a:pt x="47689" y="11474"/>
                    <a:pt x="48712" y="11474"/>
                  </a:cubicBezTo>
                  <a:cubicBezTo>
                    <a:pt x="48763" y="11474"/>
                    <a:pt x="48814" y="11474"/>
                    <a:pt x="48865" y="11473"/>
                  </a:cubicBezTo>
                  <a:cubicBezTo>
                    <a:pt x="49023" y="11470"/>
                    <a:pt x="49181" y="11469"/>
                    <a:pt x="49339" y="11469"/>
                  </a:cubicBezTo>
                  <a:cubicBezTo>
                    <a:pt x="51825" y="11469"/>
                    <a:pt x="54257" y="11790"/>
                    <a:pt x="56619" y="12624"/>
                  </a:cubicBezTo>
                  <a:cubicBezTo>
                    <a:pt x="57439" y="12913"/>
                    <a:pt x="58406" y="13587"/>
                    <a:pt x="58127" y="14409"/>
                  </a:cubicBezTo>
                  <a:cubicBezTo>
                    <a:pt x="57959" y="14906"/>
                    <a:pt x="57401" y="15139"/>
                    <a:pt x="56902" y="15293"/>
                  </a:cubicBezTo>
                  <a:cubicBezTo>
                    <a:pt x="54939" y="15897"/>
                    <a:pt x="52906" y="16200"/>
                    <a:pt x="50870" y="16200"/>
                  </a:cubicBezTo>
                  <a:cubicBezTo>
                    <a:pt x="49394" y="16200"/>
                    <a:pt x="47916" y="16041"/>
                    <a:pt x="46462" y="15721"/>
                  </a:cubicBezTo>
                  <a:cubicBezTo>
                    <a:pt x="45461" y="15499"/>
                    <a:pt x="44180" y="15282"/>
                    <a:pt x="43430" y="14516"/>
                  </a:cubicBezTo>
                  <a:cubicBezTo>
                    <a:pt x="42409" y="13473"/>
                    <a:pt x="42732" y="11737"/>
                    <a:pt x="44187" y="11442"/>
                  </a:cubicBezTo>
                  <a:cubicBezTo>
                    <a:pt x="44641" y="11349"/>
                    <a:pt x="45106" y="11318"/>
                    <a:pt x="45577" y="11318"/>
                  </a:cubicBezTo>
                  <a:close/>
                  <a:moveTo>
                    <a:pt x="397" y="1"/>
                  </a:moveTo>
                  <a:cubicBezTo>
                    <a:pt x="181" y="1"/>
                    <a:pt x="1" y="253"/>
                    <a:pt x="195" y="456"/>
                  </a:cubicBezTo>
                  <a:cubicBezTo>
                    <a:pt x="2488" y="2836"/>
                    <a:pt x="4644" y="4840"/>
                    <a:pt x="7662" y="6282"/>
                  </a:cubicBezTo>
                  <a:cubicBezTo>
                    <a:pt x="7734" y="6316"/>
                    <a:pt x="7808" y="6347"/>
                    <a:pt x="7882" y="6381"/>
                  </a:cubicBezTo>
                  <a:cubicBezTo>
                    <a:pt x="9219" y="7353"/>
                    <a:pt x="10594" y="8271"/>
                    <a:pt x="12002" y="9137"/>
                  </a:cubicBezTo>
                  <a:cubicBezTo>
                    <a:pt x="15583" y="11334"/>
                    <a:pt x="19369" y="13173"/>
                    <a:pt x="23308" y="14630"/>
                  </a:cubicBezTo>
                  <a:cubicBezTo>
                    <a:pt x="27247" y="16090"/>
                    <a:pt x="31320" y="17156"/>
                    <a:pt x="35467" y="17812"/>
                  </a:cubicBezTo>
                  <a:cubicBezTo>
                    <a:pt x="35987" y="17893"/>
                    <a:pt x="36504" y="17969"/>
                    <a:pt x="37026" y="18036"/>
                  </a:cubicBezTo>
                  <a:cubicBezTo>
                    <a:pt x="49499" y="19678"/>
                    <a:pt x="62354" y="17609"/>
                    <a:pt x="74639" y="20314"/>
                  </a:cubicBezTo>
                  <a:cubicBezTo>
                    <a:pt x="86487" y="22924"/>
                    <a:pt x="97271" y="30083"/>
                    <a:pt x="104275" y="39988"/>
                  </a:cubicBezTo>
                  <a:cubicBezTo>
                    <a:pt x="99895" y="31794"/>
                    <a:pt x="94017" y="24344"/>
                    <a:pt x="86720" y="18596"/>
                  </a:cubicBezTo>
                  <a:cubicBezTo>
                    <a:pt x="79422" y="12846"/>
                    <a:pt x="70675" y="8835"/>
                    <a:pt x="61470" y="7586"/>
                  </a:cubicBezTo>
                  <a:cubicBezTo>
                    <a:pt x="58905" y="7238"/>
                    <a:pt x="56331" y="7103"/>
                    <a:pt x="53752" y="7103"/>
                  </a:cubicBezTo>
                  <a:cubicBezTo>
                    <a:pt x="46577" y="7103"/>
                    <a:pt x="39361" y="8146"/>
                    <a:pt x="32169" y="8546"/>
                  </a:cubicBezTo>
                  <a:cubicBezTo>
                    <a:pt x="31898" y="8560"/>
                    <a:pt x="31627" y="8571"/>
                    <a:pt x="31356" y="8584"/>
                  </a:cubicBezTo>
                  <a:cubicBezTo>
                    <a:pt x="30769" y="8513"/>
                    <a:pt x="30185" y="8443"/>
                    <a:pt x="29603" y="8367"/>
                  </a:cubicBezTo>
                  <a:cubicBezTo>
                    <a:pt x="25919" y="7897"/>
                    <a:pt x="22213" y="7525"/>
                    <a:pt x="18557" y="6865"/>
                  </a:cubicBezTo>
                  <a:cubicBezTo>
                    <a:pt x="15527" y="6318"/>
                    <a:pt x="12510" y="5568"/>
                    <a:pt x="9604" y="4547"/>
                  </a:cubicBezTo>
                  <a:cubicBezTo>
                    <a:pt x="6581" y="3483"/>
                    <a:pt x="3090" y="2095"/>
                    <a:pt x="582" y="68"/>
                  </a:cubicBezTo>
                  <a:cubicBezTo>
                    <a:pt x="523" y="21"/>
                    <a:pt x="459" y="1"/>
                    <a:pt x="3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 flipH="1" rot="-3073050">
              <a:off x="9000487" y="417208"/>
              <a:ext cx="528579" cy="723112"/>
            </a:xfrm>
            <a:custGeom>
              <a:rect b="b" l="l" r="r" t="t"/>
              <a:pathLst>
                <a:path extrusionOk="0" h="37417" w="27351">
                  <a:moveTo>
                    <a:pt x="12195" y="13408"/>
                  </a:moveTo>
                  <a:cubicBezTo>
                    <a:pt x="12957" y="13408"/>
                    <a:pt x="13766" y="13749"/>
                    <a:pt x="14300" y="14310"/>
                  </a:cubicBezTo>
                  <a:cubicBezTo>
                    <a:pt x="15028" y="15078"/>
                    <a:pt x="15377" y="16101"/>
                    <a:pt x="15624" y="17147"/>
                  </a:cubicBezTo>
                  <a:cubicBezTo>
                    <a:pt x="16448" y="17975"/>
                    <a:pt x="16154" y="19581"/>
                    <a:pt x="15149" y="20217"/>
                  </a:cubicBezTo>
                  <a:cubicBezTo>
                    <a:pt x="14755" y="20465"/>
                    <a:pt x="14302" y="20578"/>
                    <a:pt x="13842" y="20578"/>
                  </a:cubicBezTo>
                  <a:cubicBezTo>
                    <a:pt x="13079" y="20578"/>
                    <a:pt x="12295" y="20268"/>
                    <a:pt x="11721" y="19751"/>
                  </a:cubicBezTo>
                  <a:cubicBezTo>
                    <a:pt x="10800" y="18920"/>
                    <a:pt x="10352" y="17677"/>
                    <a:pt x="10198" y="16448"/>
                  </a:cubicBezTo>
                  <a:cubicBezTo>
                    <a:pt x="10093" y="15617"/>
                    <a:pt x="10135" y="14695"/>
                    <a:pt x="10675" y="14059"/>
                  </a:cubicBezTo>
                  <a:cubicBezTo>
                    <a:pt x="11058" y="13607"/>
                    <a:pt x="11613" y="13408"/>
                    <a:pt x="12195" y="13408"/>
                  </a:cubicBezTo>
                  <a:close/>
                  <a:moveTo>
                    <a:pt x="3184" y="0"/>
                  </a:moveTo>
                  <a:cubicBezTo>
                    <a:pt x="2834" y="0"/>
                    <a:pt x="2481" y="46"/>
                    <a:pt x="2130" y="149"/>
                  </a:cubicBezTo>
                  <a:cubicBezTo>
                    <a:pt x="936" y="498"/>
                    <a:pt x="0" y="1320"/>
                    <a:pt x="240" y="2619"/>
                  </a:cubicBezTo>
                  <a:cubicBezTo>
                    <a:pt x="493" y="3973"/>
                    <a:pt x="838" y="5330"/>
                    <a:pt x="1118" y="6683"/>
                  </a:cubicBezTo>
                  <a:cubicBezTo>
                    <a:pt x="1440" y="8235"/>
                    <a:pt x="1836" y="9766"/>
                    <a:pt x="2311" y="11282"/>
                  </a:cubicBezTo>
                  <a:cubicBezTo>
                    <a:pt x="4201" y="17317"/>
                    <a:pt x="7222" y="22937"/>
                    <a:pt x="11212" y="27844"/>
                  </a:cubicBezTo>
                  <a:cubicBezTo>
                    <a:pt x="13205" y="30296"/>
                    <a:pt x="15436" y="32546"/>
                    <a:pt x="17872" y="34561"/>
                  </a:cubicBezTo>
                  <a:cubicBezTo>
                    <a:pt x="18172" y="34810"/>
                    <a:pt x="18476" y="35054"/>
                    <a:pt x="18783" y="35294"/>
                  </a:cubicBezTo>
                  <a:cubicBezTo>
                    <a:pt x="20165" y="36380"/>
                    <a:pt x="21909" y="37417"/>
                    <a:pt x="23571" y="37417"/>
                  </a:cubicBezTo>
                  <a:cubicBezTo>
                    <a:pt x="24133" y="37417"/>
                    <a:pt x="24686" y="37298"/>
                    <a:pt x="25212" y="37022"/>
                  </a:cubicBezTo>
                  <a:cubicBezTo>
                    <a:pt x="26668" y="36259"/>
                    <a:pt x="27351" y="34479"/>
                    <a:pt x="27286" y="32839"/>
                  </a:cubicBezTo>
                  <a:cubicBezTo>
                    <a:pt x="27223" y="31198"/>
                    <a:pt x="26549" y="29649"/>
                    <a:pt x="25886" y="28146"/>
                  </a:cubicBezTo>
                  <a:cubicBezTo>
                    <a:pt x="23651" y="23070"/>
                    <a:pt x="21403" y="17973"/>
                    <a:pt x="18432" y="13289"/>
                  </a:cubicBezTo>
                  <a:cubicBezTo>
                    <a:pt x="15462" y="8604"/>
                    <a:pt x="11718" y="4314"/>
                    <a:pt x="7005" y="1389"/>
                  </a:cubicBezTo>
                  <a:cubicBezTo>
                    <a:pt x="5873" y="686"/>
                    <a:pt x="4543" y="0"/>
                    <a:pt x="31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 flipH="1" rot="-3073050">
              <a:off x="8182153" y="1076513"/>
              <a:ext cx="1383203" cy="1018584"/>
            </a:xfrm>
            <a:custGeom>
              <a:rect b="b" l="l" r="r" t="t"/>
              <a:pathLst>
                <a:path extrusionOk="0" h="52706" w="71573">
                  <a:moveTo>
                    <a:pt x="26192" y="34886"/>
                  </a:moveTo>
                  <a:cubicBezTo>
                    <a:pt x="26371" y="34886"/>
                    <a:pt x="26549" y="34902"/>
                    <a:pt x="26722" y="34933"/>
                  </a:cubicBezTo>
                  <a:cubicBezTo>
                    <a:pt x="27716" y="35114"/>
                    <a:pt x="28583" y="35692"/>
                    <a:pt x="29420" y="36259"/>
                  </a:cubicBezTo>
                  <a:lnTo>
                    <a:pt x="28316" y="35880"/>
                  </a:lnTo>
                  <a:lnTo>
                    <a:pt x="28316" y="35880"/>
                  </a:lnTo>
                  <a:cubicBezTo>
                    <a:pt x="29407" y="36317"/>
                    <a:pt x="30544" y="36787"/>
                    <a:pt x="31288" y="37698"/>
                  </a:cubicBezTo>
                  <a:cubicBezTo>
                    <a:pt x="32031" y="38608"/>
                    <a:pt x="32204" y="40097"/>
                    <a:pt x="31337" y="40892"/>
                  </a:cubicBezTo>
                  <a:cubicBezTo>
                    <a:pt x="30916" y="41278"/>
                    <a:pt x="30354" y="41419"/>
                    <a:pt x="29773" y="41419"/>
                  </a:cubicBezTo>
                  <a:cubicBezTo>
                    <a:pt x="29391" y="41419"/>
                    <a:pt x="29001" y="41358"/>
                    <a:pt x="28637" y="41266"/>
                  </a:cubicBezTo>
                  <a:cubicBezTo>
                    <a:pt x="27387" y="40948"/>
                    <a:pt x="26232" y="40341"/>
                    <a:pt x="25262" y="39492"/>
                  </a:cubicBezTo>
                  <a:cubicBezTo>
                    <a:pt x="24254" y="38610"/>
                    <a:pt x="23442" y="37148"/>
                    <a:pt x="24082" y="35972"/>
                  </a:cubicBezTo>
                  <a:cubicBezTo>
                    <a:pt x="24483" y="35240"/>
                    <a:pt x="25344" y="34886"/>
                    <a:pt x="26192" y="34886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469" y="1398"/>
                    <a:pt x="939" y="2795"/>
                    <a:pt x="1414" y="4195"/>
                  </a:cubicBezTo>
                  <a:cubicBezTo>
                    <a:pt x="3521" y="10404"/>
                    <a:pt x="5742" y="16616"/>
                    <a:pt x="8430" y="22570"/>
                  </a:cubicBezTo>
                  <a:cubicBezTo>
                    <a:pt x="10024" y="28515"/>
                    <a:pt x="13273" y="33990"/>
                    <a:pt x="17559" y="38484"/>
                  </a:cubicBezTo>
                  <a:cubicBezTo>
                    <a:pt x="17996" y="39076"/>
                    <a:pt x="18439" y="39660"/>
                    <a:pt x="18898" y="40236"/>
                  </a:cubicBezTo>
                  <a:lnTo>
                    <a:pt x="18479" y="39420"/>
                  </a:lnTo>
                  <a:lnTo>
                    <a:pt x="18479" y="39420"/>
                  </a:lnTo>
                  <a:cubicBezTo>
                    <a:pt x="20047" y="40961"/>
                    <a:pt x="21735" y="42374"/>
                    <a:pt x="23531" y="43644"/>
                  </a:cubicBezTo>
                  <a:cubicBezTo>
                    <a:pt x="31991" y="49618"/>
                    <a:pt x="42433" y="52413"/>
                    <a:pt x="52785" y="52686"/>
                  </a:cubicBezTo>
                  <a:cubicBezTo>
                    <a:pt x="53278" y="52699"/>
                    <a:pt x="53774" y="52706"/>
                    <a:pt x="54270" y="52706"/>
                  </a:cubicBezTo>
                  <a:cubicBezTo>
                    <a:pt x="60357" y="52706"/>
                    <a:pt x="66601" y="51672"/>
                    <a:pt x="71572" y="48214"/>
                  </a:cubicBezTo>
                  <a:cubicBezTo>
                    <a:pt x="71230" y="48163"/>
                    <a:pt x="70889" y="48107"/>
                    <a:pt x="70547" y="48048"/>
                  </a:cubicBezTo>
                  <a:cubicBezTo>
                    <a:pt x="41573" y="43276"/>
                    <a:pt x="15040" y="25228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 flipH="1" rot="-3073050">
              <a:off x="7531434" y="3211969"/>
              <a:ext cx="1602724" cy="1476373"/>
            </a:xfrm>
            <a:custGeom>
              <a:rect b="b" l="l" r="r" t="t"/>
              <a:pathLst>
                <a:path extrusionOk="0" h="76394" w="82932">
                  <a:moveTo>
                    <a:pt x="41936" y="42674"/>
                  </a:moveTo>
                  <a:cubicBezTo>
                    <a:pt x="42121" y="42674"/>
                    <a:pt x="42306" y="42745"/>
                    <a:pt x="42448" y="42886"/>
                  </a:cubicBezTo>
                  <a:cubicBezTo>
                    <a:pt x="42537" y="42975"/>
                    <a:pt x="42600" y="43085"/>
                    <a:pt x="42633" y="43206"/>
                  </a:cubicBezTo>
                  <a:lnTo>
                    <a:pt x="42647" y="43262"/>
                  </a:lnTo>
                  <a:cubicBezTo>
                    <a:pt x="42656" y="43300"/>
                    <a:pt x="42663" y="43338"/>
                    <a:pt x="42665" y="43376"/>
                  </a:cubicBezTo>
                  <a:cubicBezTo>
                    <a:pt x="42669" y="43394"/>
                    <a:pt x="42671" y="43412"/>
                    <a:pt x="42671" y="43428"/>
                  </a:cubicBezTo>
                  <a:cubicBezTo>
                    <a:pt x="42674" y="43430"/>
                    <a:pt x="42674" y="43432"/>
                    <a:pt x="42676" y="43434"/>
                  </a:cubicBezTo>
                  <a:cubicBezTo>
                    <a:pt x="42705" y="43508"/>
                    <a:pt x="42732" y="43562"/>
                    <a:pt x="42721" y="43649"/>
                  </a:cubicBezTo>
                  <a:cubicBezTo>
                    <a:pt x="42721" y="43658"/>
                    <a:pt x="42719" y="43665"/>
                    <a:pt x="42719" y="43674"/>
                  </a:cubicBezTo>
                  <a:lnTo>
                    <a:pt x="42714" y="43701"/>
                  </a:lnTo>
                  <a:lnTo>
                    <a:pt x="42714" y="43714"/>
                  </a:lnTo>
                  <a:cubicBezTo>
                    <a:pt x="42710" y="43757"/>
                    <a:pt x="42705" y="43799"/>
                    <a:pt x="42696" y="43842"/>
                  </a:cubicBezTo>
                  <a:cubicBezTo>
                    <a:pt x="42654" y="43996"/>
                    <a:pt x="42533" y="44117"/>
                    <a:pt x="42378" y="44160"/>
                  </a:cubicBezTo>
                  <a:cubicBezTo>
                    <a:pt x="42322" y="44171"/>
                    <a:pt x="42266" y="44178"/>
                    <a:pt x="42210" y="44182"/>
                  </a:cubicBezTo>
                  <a:lnTo>
                    <a:pt x="42186" y="44184"/>
                  </a:lnTo>
                  <a:cubicBezTo>
                    <a:pt x="42180" y="44185"/>
                    <a:pt x="42174" y="44185"/>
                    <a:pt x="42168" y="44185"/>
                  </a:cubicBezTo>
                  <a:cubicBezTo>
                    <a:pt x="42148" y="44185"/>
                    <a:pt x="42128" y="44182"/>
                    <a:pt x="42109" y="44175"/>
                  </a:cubicBezTo>
                  <a:cubicBezTo>
                    <a:pt x="42056" y="44171"/>
                    <a:pt x="42004" y="44157"/>
                    <a:pt x="41957" y="44135"/>
                  </a:cubicBezTo>
                  <a:lnTo>
                    <a:pt x="41825" y="44117"/>
                  </a:lnTo>
                  <a:lnTo>
                    <a:pt x="41798" y="44110"/>
                  </a:lnTo>
                  <a:lnTo>
                    <a:pt x="41742" y="44097"/>
                  </a:lnTo>
                  <a:cubicBezTo>
                    <a:pt x="41207" y="43949"/>
                    <a:pt x="41030" y="43280"/>
                    <a:pt x="41424" y="42886"/>
                  </a:cubicBezTo>
                  <a:cubicBezTo>
                    <a:pt x="41565" y="42745"/>
                    <a:pt x="41751" y="42674"/>
                    <a:pt x="41936" y="42674"/>
                  </a:cubicBezTo>
                  <a:close/>
                  <a:moveTo>
                    <a:pt x="43845" y="47170"/>
                  </a:moveTo>
                  <a:cubicBezTo>
                    <a:pt x="43987" y="47170"/>
                    <a:pt x="44128" y="47206"/>
                    <a:pt x="44255" y="47279"/>
                  </a:cubicBezTo>
                  <a:cubicBezTo>
                    <a:pt x="44268" y="47281"/>
                    <a:pt x="44279" y="47283"/>
                    <a:pt x="44290" y="47286"/>
                  </a:cubicBezTo>
                  <a:cubicBezTo>
                    <a:pt x="44461" y="47310"/>
                    <a:pt x="44622" y="47378"/>
                    <a:pt x="44758" y="47483"/>
                  </a:cubicBezTo>
                  <a:cubicBezTo>
                    <a:pt x="44830" y="47525"/>
                    <a:pt x="44893" y="47588"/>
                    <a:pt x="44935" y="47660"/>
                  </a:cubicBezTo>
                  <a:cubicBezTo>
                    <a:pt x="45023" y="47756"/>
                    <a:pt x="45083" y="47872"/>
                    <a:pt x="45115" y="47998"/>
                  </a:cubicBezTo>
                  <a:cubicBezTo>
                    <a:pt x="45126" y="48085"/>
                    <a:pt x="45137" y="48172"/>
                    <a:pt x="45150" y="48262"/>
                  </a:cubicBezTo>
                  <a:cubicBezTo>
                    <a:pt x="45137" y="48349"/>
                    <a:pt x="45126" y="48439"/>
                    <a:pt x="45115" y="48526"/>
                  </a:cubicBezTo>
                  <a:lnTo>
                    <a:pt x="45014" y="48764"/>
                  </a:lnTo>
                  <a:cubicBezTo>
                    <a:pt x="45009" y="48768"/>
                    <a:pt x="45007" y="48773"/>
                    <a:pt x="45003" y="48779"/>
                  </a:cubicBezTo>
                  <a:cubicBezTo>
                    <a:pt x="44953" y="48846"/>
                    <a:pt x="44897" y="48918"/>
                    <a:pt x="44844" y="48985"/>
                  </a:cubicBezTo>
                  <a:cubicBezTo>
                    <a:pt x="44790" y="49055"/>
                    <a:pt x="44725" y="49115"/>
                    <a:pt x="44653" y="49164"/>
                  </a:cubicBezTo>
                  <a:cubicBezTo>
                    <a:pt x="44586" y="49232"/>
                    <a:pt x="44505" y="49279"/>
                    <a:pt x="44416" y="49303"/>
                  </a:cubicBezTo>
                  <a:cubicBezTo>
                    <a:pt x="44300" y="49365"/>
                    <a:pt x="44170" y="49396"/>
                    <a:pt x="44040" y="49396"/>
                  </a:cubicBezTo>
                  <a:cubicBezTo>
                    <a:pt x="44027" y="49396"/>
                    <a:pt x="44014" y="49396"/>
                    <a:pt x="44002" y="49395"/>
                  </a:cubicBezTo>
                  <a:lnTo>
                    <a:pt x="43715" y="49357"/>
                  </a:lnTo>
                  <a:cubicBezTo>
                    <a:pt x="43475" y="49261"/>
                    <a:pt x="43388" y="49238"/>
                    <a:pt x="43198" y="49057"/>
                  </a:cubicBezTo>
                  <a:cubicBezTo>
                    <a:pt x="43054" y="48916"/>
                    <a:pt x="42956" y="48739"/>
                    <a:pt x="42913" y="48544"/>
                  </a:cubicBezTo>
                  <a:cubicBezTo>
                    <a:pt x="42911" y="48537"/>
                    <a:pt x="42909" y="48533"/>
                    <a:pt x="42907" y="48526"/>
                  </a:cubicBezTo>
                  <a:lnTo>
                    <a:pt x="42904" y="48522"/>
                  </a:lnTo>
                  <a:cubicBezTo>
                    <a:pt x="42902" y="48515"/>
                    <a:pt x="42900" y="48508"/>
                    <a:pt x="42898" y="48502"/>
                  </a:cubicBezTo>
                  <a:cubicBezTo>
                    <a:pt x="42898" y="48497"/>
                    <a:pt x="42898" y="48495"/>
                    <a:pt x="42895" y="48490"/>
                  </a:cubicBezTo>
                  <a:cubicBezTo>
                    <a:pt x="42889" y="48446"/>
                    <a:pt x="42884" y="48401"/>
                    <a:pt x="42878" y="48356"/>
                  </a:cubicBezTo>
                  <a:cubicBezTo>
                    <a:pt x="42871" y="48311"/>
                    <a:pt x="42864" y="48267"/>
                    <a:pt x="42860" y="48222"/>
                  </a:cubicBezTo>
                  <a:cubicBezTo>
                    <a:pt x="42855" y="48090"/>
                    <a:pt x="42884" y="47960"/>
                    <a:pt x="42945" y="47843"/>
                  </a:cubicBezTo>
                  <a:cubicBezTo>
                    <a:pt x="42967" y="47763"/>
                    <a:pt x="43010" y="47687"/>
                    <a:pt x="43070" y="47628"/>
                  </a:cubicBezTo>
                  <a:cubicBezTo>
                    <a:pt x="43108" y="47570"/>
                    <a:pt x="43153" y="47519"/>
                    <a:pt x="43204" y="47476"/>
                  </a:cubicBezTo>
                  <a:cubicBezTo>
                    <a:pt x="43213" y="47465"/>
                    <a:pt x="43220" y="47454"/>
                    <a:pt x="43229" y="47442"/>
                  </a:cubicBezTo>
                  <a:cubicBezTo>
                    <a:pt x="43234" y="47438"/>
                    <a:pt x="43236" y="47436"/>
                    <a:pt x="43240" y="47431"/>
                  </a:cubicBezTo>
                  <a:cubicBezTo>
                    <a:pt x="43243" y="47427"/>
                    <a:pt x="43247" y="47425"/>
                    <a:pt x="43249" y="47420"/>
                  </a:cubicBezTo>
                  <a:lnTo>
                    <a:pt x="43256" y="47416"/>
                  </a:lnTo>
                  <a:cubicBezTo>
                    <a:pt x="43292" y="47382"/>
                    <a:pt x="43388" y="47313"/>
                    <a:pt x="43426" y="47283"/>
                  </a:cubicBezTo>
                  <a:cubicBezTo>
                    <a:pt x="43555" y="47208"/>
                    <a:pt x="43700" y="47170"/>
                    <a:pt x="43845" y="47170"/>
                  </a:cubicBezTo>
                  <a:close/>
                  <a:moveTo>
                    <a:pt x="45763" y="50645"/>
                  </a:moveTo>
                  <a:cubicBezTo>
                    <a:pt x="45767" y="50645"/>
                    <a:pt x="45771" y="50645"/>
                    <a:pt x="45775" y="50645"/>
                  </a:cubicBezTo>
                  <a:cubicBezTo>
                    <a:pt x="46579" y="50649"/>
                    <a:pt x="47275" y="51216"/>
                    <a:pt x="47611" y="51919"/>
                  </a:cubicBezTo>
                  <a:cubicBezTo>
                    <a:pt x="47934" y="52586"/>
                    <a:pt x="47992" y="53323"/>
                    <a:pt x="48205" y="54026"/>
                  </a:cubicBezTo>
                  <a:cubicBezTo>
                    <a:pt x="48301" y="54346"/>
                    <a:pt x="48420" y="54657"/>
                    <a:pt x="48559" y="54962"/>
                  </a:cubicBezTo>
                  <a:cubicBezTo>
                    <a:pt x="49703" y="56509"/>
                    <a:pt x="51295" y="57745"/>
                    <a:pt x="52874" y="58791"/>
                  </a:cubicBezTo>
                  <a:cubicBezTo>
                    <a:pt x="54116" y="59615"/>
                    <a:pt x="55377" y="60419"/>
                    <a:pt x="56589" y="61290"/>
                  </a:cubicBezTo>
                  <a:cubicBezTo>
                    <a:pt x="57800" y="62161"/>
                    <a:pt x="59166" y="63162"/>
                    <a:pt x="59694" y="64613"/>
                  </a:cubicBezTo>
                  <a:cubicBezTo>
                    <a:pt x="59947" y="65309"/>
                    <a:pt x="59887" y="66118"/>
                    <a:pt x="59448" y="66725"/>
                  </a:cubicBezTo>
                  <a:cubicBezTo>
                    <a:pt x="58971" y="67388"/>
                    <a:pt x="58230" y="67676"/>
                    <a:pt x="57444" y="67766"/>
                  </a:cubicBezTo>
                  <a:cubicBezTo>
                    <a:pt x="57267" y="67786"/>
                    <a:pt x="57089" y="67796"/>
                    <a:pt x="56911" y="67796"/>
                  </a:cubicBezTo>
                  <a:cubicBezTo>
                    <a:pt x="55691" y="67796"/>
                    <a:pt x="54464" y="67343"/>
                    <a:pt x="53424" y="66743"/>
                  </a:cubicBezTo>
                  <a:cubicBezTo>
                    <a:pt x="52191" y="66031"/>
                    <a:pt x="51107" y="65065"/>
                    <a:pt x="50083" y="64080"/>
                  </a:cubicBezTo>
                  <a:cubicBezTo>
                    <a:pt x="49089" y="63124"/>
                    <a:pt x="48138" y="62119"/>
                    <a:pt x="47284" y="61035"/>
                  </a:cubicBezTo>
                  <a:lnTo>
                    <a:pt x="47284" y="61037"/>
                  </a:lnTo>
                  <a:cubicBezTo>
                    <a:pt x="45560" y="58849"/>
                    <a:pt x="44179" y="56335"/>
                    <a:pt x="43867" y="53524"/>
                  </a:cubicBezTo>
                  <a:cubicBezTo>
                    <a:pt x="43727" y="52267"/>
                    <a:pt x="44256" y="50645"/>
                    <a:pt x="45763" y="50645"/>
                  </a:cubicBezTo>
                  <a:close/>
                  <a:moveTo>
                    <a:pt x="876" y="1"/>
                  </a:moveTo>
                  <a:cubicBezTo>
                    <a:pt x="575" y="1"/>
                    <a:pt x="280" y="19"/>
                    <a:pt x="7" y="73"/>
                  </a:cubicBezTo>
                  <a:lnTo>
                    <a:pt x="0" y="73"/>
                  </a:lnTo>
                  <a:cubicBezTo>
                    <a:pt x="137" y="190"/>
                    <a:pt x="323" y="266"/>
                    <a:pt x="522" y="324"/>
                  </a:cubicBezTo>
                  <a:cubicBezTo>
                    <a:pt x="797" y="405"/>
                    <a:pt x="1097" y="450"/>
                    <a:pt x="1332" y="517"/>
                  </a:cubicBezTo>
                  <a:cubicBezTo>
                    <a:pt x="1870" y="667"/>
                    <a:pt x="2403" y="828"/>
                    <a:pt x="2936" y="1000"/>
                  </a:cubicBezTo>
                  <a:cubicBezTo>
                    <a:pt x="3995" y="1343"/>
                    <a:pt x="5043" y="1730"/>
                    <a:pt x="6073" y="2158"/>
                  </a:cubicBezTo>
                  <a:cubicBezTo>
                    <a:pt x="9799" y="3710"/>
                    <a:pt x="13283" y="5779"/>
                    <a:pt x="16430" y="8307"/>
                  </a:cubicBezTo>
                  <a:cubicBezTo>
                    <a:pt x="19549" y="10815"/>
                    <a:pt x="22317" y="13762"/>
                    <a:pt x="24594" y="17056"/>
                  </a:cubicBezTo>
                  <a:cubicBezTo>
                    <a:pt x="28340" y="22468"/>
                    <a:pt x="30756" y="28682"/>
                    <a:pt x="32816" y="34934"/>
                  </a:cubicBezTo>
                  <a:cubicBezTo>
                    <a:pt x="34877" y="41186"/>
                    <a:pt x="36619" y="47557"/>
                    <a:pt x="39183" y="53618"/>
                  </a:cubicBezTo>
                  <a:cubicBezTo>
                    <a:pt x="41744" y="59680"/>
                    <a:pt x="45195" y="65500"/>
                    <a:pt x="50139" y="69846"/>
                  </a:cubicBezTo>
                  <a:cubicBezTo>
                    <a:pt x="54606" y="73770"/>
                    <a:pt x="60412" y="76394"/>
                    <a:pt x="66322" y="76394"/>
                  </a:cubicBezTo>
                  <a:cubicBezTo>
                    <a:pt x="66955" y="76394"/>
                    <a:pt x="67588" y="76364"/>
                    <a:pt x="68221" y="76302"/>
                  </a:cubicBezTo>
                  <a:cubicBezTo>
                    <a:pt x="68918" y="76233"/>
                    <a:pt x="69610" y="76123"/>
                    <a:pt x="70293" y="75971"/>
                  </a:cubicBezTo>
                  <a:cubicBezTo>
                    <a:pt x="76059" y="74696"/>
                    <a:pt x="81265" y="70549"/>
                    <a:pt x="82931" y="64906"/>
                  </a:cubicBezTo>
                  <a:cubicBezTo>
                    <a:pt x="78914" y="64264"/>
                    <a:pt x="74789" y="63572"/>
                    <a:pt x="70859" y="62443"/>
                  </a:cubicBezTo>
                  <a:cubicBezTo>
                    <a:pt x="66182" y="61100"/>
                    <a:pt x="61781" y="59140"/>
                    <a:pt x="58178" y="55909"/>
                  </a:cubicBezTo>
                  <a:cubicBezTo>
                    <a:pt x="49640" y="48262"/>
                    <a:pt x="47909" y="35760"/>
                    <a:pt x="42703" y="25549"/>
                  </a:cubicBezTo>
                  <a:cubicBezTo>
                    <a:pt x="42515" y="25180"/>
                    <a:pt x="42320" y="24815"/>
                    <a:pt x="42123" y="24450"/>
                  </a:cubicBezTo>
                  <a:cubicBezTo>
                    <a:pt x="40479" y="21449"/>
                    <a:pt x="38480" y="18646"/>
                    <a:pt x="36198" y="16097"/>
                  </a:cubicBezTo>
                  <a:cubicBezTo>
                    <a:pt x="33927" y="13563"/>
                    <a:pt x="31392" y="11279"/>
                    <a:pt x="28636" y="9281"/>
                  </a:cubicBezTo>
                  <a:cubicBezTo>
                    <a:pt x="25859" y="7266"/>
                    <a:pt x="22879" y="5544"/>
                    <a:pt x="19746" y="4149"/>
                  </a:cubicBezTo>
                  <a:cubicBezTo>
                    <a:pt x="16638" y="2760"/>
                    <a:pt x="13391" y="1708"/>
                    <a:pt x="10061" y="1009"/>
                  </a:cubicBezTo>
                  <a:cubicBezTo>
                    <a:pt x="8386" y="658"/>
                    <a:pt x="6696" y="400"/>
                    <a:pt x="4991" y="241"/>
                  </a:cubicBezTo>
                  <a:cubicBezTo>
                    <a:pt x="4136" y="161"/>
                    <a:pt x="3276" y="105"/>
                    <a:pt x="2416" y="73"/>
                  </a:cubicBezTo>
                  <a:cubicBezTo>
                    <a:pt x="1933" y="55"/>
                    <a:pt x="1395" y="1"/>
                    <a:pt x="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 flipH="1" rot="-3073050">
              <a:off x="9063256" y="1545642"/>
              <a:ext cx="169352" cy="126255"/>
            </a:xfrm>
            <a:custGeom>
              <a:rect b="b" l="l" r="r" t="t"/>
              <a:pathLst>
                <a:path extrusionOk="0" h="6533" w="8763">
                  <a:moveTo>
                    <a:pt x="2749" y="0"/>
                  </a:moveTo>
                  <a:cubicBezTo>
                    <a:pt x="1902" y="0"/>
                    <a:pt x="1042" y="352"/>
                    <a:pt x="641" y="1084"/>
                  </a:cubicBezTo>
                  <a:cubicBezTo>
                    <a:pt x="1" y="2260"/>
                    <a:pt x="813" y="3722"/>
                    <a:pt x="1821" y="4604"/>
                  </a:cubicBezTo>
                  <a:cubicBezTo>
                    <a:pt x="2791" y="5453"/>
                    <a:pt x="3946" y="6060"/>
                    <a:pt x="5196" y="6380"/>
                  </a:cubicBezTo>
                  <a:cubicBezTo>
                    <a:pt x="5559" y="6472"/>
                    <a:pt x="5948" y="6533"/>
                    <a:pt x="6328" y="6533"/>
                  </a:cubicBezTo>
                  <a:cubicBezTo>
                    <a:pt x="6911" y="6533"/>
                    <a:pt x="7474" y="6391"/>
                    <a:pt x="7896" y="6004"/>
                  </a:cubicBezTo>
                  <a:cubicBezTo>
                    <a:pt x="8763" y="5211"/>
                    <a:pt x="8590" y="3720"/>
                    <a:pt x="7847" y="2810"/>
                  </a:cubicBezTo>
                  <a:cubicBezTo>
                    <a:pt x="7106" y="1901"/>
                    <a:pt x="5966" y="1429"/>
                    <a:pt x="4875" y="992"/>
                  </a:cubicBezTo>
                  <a:lnTo>
                    <a:pt x="4875" y="992"/>
                  </a:lnTo>
                  <a:lnTo>
                    <a:pt x="5979" y="1373"/>
                  </a:lnTo>
                  <a:cubicBezTo>
                    <a:pt x="5142" y="806"/>
                    <a:pt x="4275" y="226"/>
                    <a:pt x="3281" y="47"/>
                  </a:cubicBezTo>
                  <a:cubicBezTo>
                    <a:pt x="3107" y="16"/>
                    <a:pt x="2929" y="0"/>
                    <a:pt x="2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 flipH="1" rot="-3073050">
              <a:off x="8716155" y="3830848"/>
              <a:ext cx="168946" cy="271662"/>
            </a:xfrm>
            <a:custGeom>
              <a:rect b="b" l="l" r="r" t="t"/>
              <a:pathLst>
                <a:path extrusionOk="0" h="14057" w="8742">
                  <a:moveTo>
                    <a:pt x="117" y="0"/>
                  </a:moveTo>
                  <a:cubicBezTo>
                    <a:pt x="58" y="0"/>
                    <a:pt x="0" y="58"/>
                    <a:pt x="43" y="121"/>
                  </a:cubicBezTo>
                  <a:cubicBezTo>
                    <a:pt x="802" y="1236"/>
                    <a:pt x="1424" y="2456"/>
                    <a:pt x="2103" y="3625"/>
                  </a:cubicBezTo>
                  <a:cubicBezTo>
                    <a:pt x="2797" y="4816"/>
                    <a:pt x="3500" y="6003"/>
                    <a:pt x="4215" y="7183"/>
                  </a:cubicBezTo>
                  <a:cubicBezTo>
                    <a:pt x="4913" y="8348"/>
                    <a:pt x="5594" y="9523"/>
                    <a:pt x="6266" y="10703"/>
                  </a:cubicBezTo>
                  <a:cubicBezTo>
                    <a:pt x="6602" y="11292"/>
                    <a:pt x="6920" y="11895"/>
                    <a:pt x="7262" y="12481"/>
                  </a:cubicBezTo>
                  <a:cubicBezTo>
                    <a:pt x="7578" y="13025"/>
                    <a:pt x="7934" y="13652"/>
                    <a:pt x="8449" y="14026"/>
                  </a:cubicBezTo>
                  <a:cubicBezTo>
                    <a:pt x="8477" y="14047"/>
                    <a:pt x="8509" y="14057"/>
                    <a:pt x="8541" y="14057"/>
                  </a:cubicBezTo>
                  <a:cubicBezTo>
                    <a:pt x="8641" y="14057"/>
                    <a:pt x="8741" y="13964"/>
                    <a:pt x="8738" y="13858"/>
                  </a:cubicBezTo>
                  <a:cubicBezTo>
                    <a:pt x="8720" y="13218"/>
                    <a:pt x="8375" y="12560"/>
                    <a:pt x="8084" y="11998"/>
                  </a:cubicBezTo>
                  <a:cubicBezTo>
                    <a:pt x="7786" y="11415"/>
                    <a:pt x="7450" y="10849"/>
                    <a:pt x="7126" y="10278"/>
                  </a:cubicBezTo>
                  <a:cubicBezTo>
                    <a:pt x="6445" y="9078"/>
                    <a:pt x="5737" y="7891"/>
                    <a:pt x="5009" y="6717"/>
                  </a:cubicBezTo>
                  <a:cubicBezTo>
                    <a:pt x="4295" y="5562"/>
                    <a:pt x="3538" y="4429"/>
                    <a:pt x="2734" y="3332"/>
                  </a:cubicBezTo>
                  <a:cubicBezTo>
                    <a:pt x="2345" y="2799"/>
                    <a:pt x="1951" y="2273"/>
                    <a:pt x="1545" y="1753"/>
                  </a:cubicBezTo>
                  <a:cubicBezTo>
                    <a:pt x="1098" y="1173"/>
                    <a:pt x="614" y="631"/>
                    <a:pt x="186" y="36"/>
                  </a:cubicBezTo>
                  <a:cubicBezTo>
                    <a:pt x="168" y="11"/>
                    <a:pt x="143" y="0"/>
                    <a:pt x="117" y="0"/>
                  </a:cubicBezTo>
                  <a:close/>
                </a:path>
              </a:pathLst>
            </a:custGeom>
            <a:solidFill>
              <a:srgbClr val="FE73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 flipH="1" rot="-3073050">
              <a:off x="8856435" y="4150542"/>
              <a:ext cx="37376" cy="61920"/>
            </a:xfrm>
            <a:custGeom>
              <a:rect b="b" l="l" r="r" t="t"/>
              <a:pathLst>
                <a:path extrusionOk="0" h="3204" w="1934">
                  <a:moveTo>
                    <a:pt x="123" y="0"/>
                  </a:moveTo>
                  <a:cubicBezTo>
                    <a:pt x="91" y="0"/>
                    <a:pt x="62" y="21"/>
                    <a:pt x="52" y="53"/>
                  </a:cubicBezTo>
                  <a:cubicBezTo>
                    <a:pt x="34" y="114"/>
                    <a:pt x="21" y="174"/>
                    <a:pt x="16" y="237"/>
                  </a:cubicBezTo>
                  <a:cubicBezTo>
                    <a:pt x="3" y="311"/>
                    <a:pt x="1" y="387"/>
                    <a:pt x="7" y="463"/>
                  </a:cubicBezTo>
                  <a:cubicBezTo>
                    <a:pt x="23" y="624"/>
                    <a:pt x="75" y="779"/>
                    <a:pt x="124" y="931"/>
                  </a:cubicBezTo>
                  <a:cubicBezTo>
                    <a:pt x="222" y="1240"/>
                    <a:pt x="348" y="1540"/>
                    <a:pt x="500" y="1827"/>
                  </a:cubicBezTo>
                  <a:cubicBezTo>
                    <a:pt x="639" y="2098"/>
                    <a:pt x="793" y="2357"/>
                    <a:pt x="959" y="2610"/>
                  </a:cubicBezTo>
                  <a:cubicBezTo>
                    <a:pt x="1055" y="2758"/>
                    <a:pt x="1174" y="2890"/>
                    <a:pt x="1311" y="3000"/>
                  </a:cubicBezTo>
                  <a:cubicBezTo>
                    <a:pt x="1422" y="3087"/>
                    <a:pt x="1565" y="3204"/>
                    <a:pt x="1713" y="3204"/>
                  </a:cubicBezTo>
                  <a:cubicBezTo>
                    <a:pt x="1717" y="3204"/>
                    <a:pt x="1721" y="3204"/>
                    <a:pt x="1725" y="3204"/>
                  </a:cubicBezTo>
                  <a:cubicBezTo>
                    <a:pt x="1801" y="3201"/>
                    <a:pt x="1868" y="3152"/>
                    <a:pt x="1891" y="3078"/>
                  </a:cubicBezTo>
                  <a:cubicBezTo>
                    <a:pt x="1933" y="2944"/>
                    <a:pt x="1873" y="2789"/>
                    <a:pt x="1826" y="2662"/>
                  </a:cubicBezTo>
                  <a:cubicBezTo>
                    <a:pt x="1772" y="2510"/>
                    <a:pt x="1700" y="2366"/>
                    <a:pt x="1613" y="2230"/>
                  </a:cubicBezTo>
                  <a:cubicBezTo>
                    <a:pt x="1447" y="1974"/>
                    <a:pt x="1284" y="1719"/>
                    <a:pt x="1136" y="1455"/>
                  </a:cubicBezTo>
                  <a:cubicBezTo>
                    <a:pt x="990" y="1200"/>
                    <a:pt x="845" y="942"/>
                    <a:pt x="699" y="689"/>
                  </a:cubicBezTo>
                  <a:cubicBezTo>
                    <a:pt x="621" y="555"/>
                    <a:pt x="552" y="416"/>
                    <a:pt x="460" y="290"/>
                  </a:cubicBezTo>
                  <a:cubicBezTo>
                    <a:pt x="419" y="234"/>
                    <a:pt x="370" y="181"/>
                    <a:pt x="316" y="134"/>
                  </a:cubicBezTo>
                  <a:lnTo>
                    <a:pt x="267" y="114"/>
                  </a:lnTo>
                  <a:cubicBezTo>
                    <a:pt x="281" y="105"/>
                    <a:pt x="281" y="96"/>
                    <a:pt x="267" y="87"/>
                  </a:cubicBezTo>
                  <a:cubicBezTo>
                    <a:pt x="236" y="55"/>
                    <a:pt x="200" y="31"/>
                    <a:pt x="160" y="11"/>
                  </a:cubicBezTo>
                  <a:cubicBezTo>
                    <a:pt x="148" y="4"/>
                    <a:pt x="135" y="0"/>
                    <a:pt x="123" y="0"/>
                  </a:cubicBezTo>
                  <a:close/>
                </a:path>
              </a:pathLst>
            </a:custGeom>
            <a:solidFill>
              <a:srgbClr val="FE73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 flipH="1" rot="-3073050">
              <a:off x="8896053" y="4254400"/>
              <a:ext cx="19925" cy="28602"/>
            </a:xfrm>
            <a:custGeom>
              <a:rect b="b" l="l" r="r" t="t"/>
              <a:pathLst>
                <a:path extrusionOk="0" h="1480" w="1031">
                  <a:moveTo>
                    <a:pt x="232" y="1"/>
                  </a:moveTo>
                  <a:cubicBezTo>
                    <a:pt x="230" y="1"/>
                    <a:pt x="227" y="1"/>
                    <a:pt x="225" y="1"/>
                  </a:cubicBezTo>
                  <a:cubicBezTo>
                    <a:pt x="113" y="5"/>
                    <a:pt x="39" y="86"/>
                    <a:pt x="28" y="195"/>
                  </a:cubicBezTo>
                  <a:cubicBezTo>
                    <a:pt x="1" y="462"/>
                    <a:pt x="43" y="762"/>
                    <a:pt x="173" y="999"/>
                  </a:cubicBezTo>
                  <a:cubicBezTo>
                    <a:pt x="238" y="1120"/>
                    <a:pt x="325" y="1230"/>
                    <a:pt x="431" y="1322"/>
                  </a:cubicBezTo>
                  <a:cubicBezTo>
                    <a:pt x="475" y="1358"/>
                    <a:pt x="522" y="1388"/>
                    <a:pt x="573" y="1411"/>
                  </a:cubicBezTo>
                  <a:lnTo>
                    <a:pt x="573" y="1411"/>
                  </a:lnTo>
                  <a:cubicBezTo>
                    <a:pt x="580" y="1416"/>
                    <a:pt x="587" y="1419"/>
                    <a:pt x="594" y="1423"/>
                  </a:cubicBezTo>
                  <a:cubicBezTo>
                    <a:pt x="603" y="1429"/>
                    <a:pt x="619" y="1436"/>
                    <a:pt x="630" y="1440"/>
                  </a:cubicBezTo>
                  <a:cubicBezTo>
                    <a:pt x="679" y="1466"/>
                    <a:pt x="733" y="1479"/>
                    <a:pt x="787" y="1479"/>
                  </a:cubicBezTo>
                  <a:cubicBezTo>
                    <a:pt x="841" y="1479"/>
                    <a:pt x="895" y="1466"/>
                    <a:pt x="946" y="1440"/>
                  </a:cubicBezTo>
                  <a:cubicBezTo>
                    <a:pt x="997" y="1411"/>
                    <a:pt x="1031" y="1355"/>
                    <a:pt x="1029" y="1293"/>
                  </a:cubicBezTo>
                  <a:cubicBezTo>
                    <a:pt x="1022" y="1208"/>
                    <a:pt x="988" y="1127"/>
                    <a:pt x="932" y="1060"/>
                  </a:cubicBezTo>
                  <a:cubicBezTo>
                    <a:pt x="926" y="1051"/>
                    <a:pt x="912" y="1037"/>
                    <a:pt x="901" y="1026"/>
                  </a:cubicBezTo>
                  <a:cubicBezTo>
                    <a:pt x="881" y="995"/>
                    <a:pt x="858" y="964"/>
                    <a:pt x="832" y="937"/>
                  </a:cubicBezTo>
                  <a:cubicBezTo>
                    <a:pt x="793" y="896"/>
                    <a:pt x="755" y="858"/>
                    <a:pt x="720" y="816"/>
                  </a:cubicBezTo>
                  <a:lnTo>
                    <a:pt x="717" y="814"/>
                  </a:lnTo>
                  <a:lnTo>
                    <a:pt x="688" y="775"/>
                  </a:lnTo>
                  <a:lnTo>
                    <a:pt x="670" y="755"/>
                  </a:lnTo>
                  <a:cubicBezTo>
                    <a:pt x="664" y="744"/>
                    <a:pt x="655" y="733"/>
                    <a:pt x="648" y="722"/>
                  </a:cubicBezTo>
                  <a:cubicBezTo>
                    <a:pt x="585" y="632"/>
                    <a:pt x="529" y="540"/>
                    <a:pt x="480" y="442"/>
                  </a:cubicBezTo>
                  <a:cubicBezTo>
                    <a:pt x="480" y="442"/>
                    <a:pt x="478" y="437"/>
                    <a:pt x="478" y="435"/>
                  </a:cubicBezTo>
                  <a:cubicBezTo>
                    <a:pt x="473" y="426"/>
                    <a:pt x="469" y="415"/>
                    <a:pt x="467" y="406"/>
                  </a:cubicBezTo>
                  <a:cubicBezTo>
                    <a:pt x="455" y="381"/>
                    <a:pt x="449" y="354"/>
                    <a:pt x="442" y="328"/>
                  </a:cubicBezTo>
                  <a:cubicBezTo>
                    <a:pt x="435" y="301"/>
                    <a:pt x="431" y="274"/>
                    <a:pt x="426" y="249"/>
                  </a:cubicBezTo>
                  <a:cubicBezTo>
                    <a:pt x="424" y="240"/>
                    <a:pt x="424" y="238"/>
                    <a:pt x="424" y="236"/>
                  </a:cubicBezTo>
                  <a:cubicBezTo>
                    <a:pt x="424" y="222"/>
                    <a:pt x="422" y="209"/>
                    <a:pt x="419" y="195"/>
                  </a:cubicBezTo>
                  <a:cubicBezTo>
                    <a:pt x="413" y="97"/>
                    <a:pt x="340" y="1"/>
                    <a:pt x="232" y="1"/>
                  </a:cubicBezTo>
                  <a:close/>
                </a:path>
              </a:pathLst>
            </a:custGeom>
            <a:solidFill>
              <a:srgbClr val="FE73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 flipH="1" rot="-3073050">
              <a:off x="9373567" y="1419230"/>
              <a:ext cx="22089" cy="22341"/>
            </a:xfrm>
            <a:custGeom>
              <a:rect b="b" l="l" r="r" t="t"/>
              <a:pathLst>
                <a:path extrusionOk="0" h="1156" w="1143">
                  <a:moveTo>
                    <a:pt x="388" y="0"/>
                  </a:moveTo>
                  <a:cubicBezTo>
                    <a:pt x="335" y="0"/>
                    <a:pt x="282" y="15"/>
                    <a:pt x="231" y="48"/>
                  </a:cubicBezTo>
                  <a:cubicBezTo>
                    <a:pt x="97" y="135"/>
                    <a:pt x="0" y="355"/>
                    <a:pt x="112" y="500"/>
                  </a:cubicBezTo>
                  <a:cubicBezTo>
                    <a:pt x="235" y="659"/>
                    <a:pt x="388" y="818"/>
                    <a:pt x="482" y="995"/>
                  </a:cubicBezTo>
                  <a:cubicBezTo>
                    <a:pt x="540" y="1101"/>
                    <a:pt x="652" y="1155"/>
                    <a:pt x="764" y="1155"/>
                  </a:cubicBezTo>
                  <a:cubicBezTo>
                    <a:pt x="837" y="1155"/>
                    <a:pt x="910" y="1133"/>
                    <a:pt x="970" y="1087"/>
                  </a:cubicBezTo>
                  <a:cubicBezTo>
                    <a:pt x="1127" y="966"/>
                    <a:pt x="1142" y="733"/>
                    <a:pt x="1004" y="592"/>
                  </a:cubicBezTo>
                  <a:cubicBezTo>
                    <a:pt x="903" y="493"/>
                    <a:pt x="784" y="301"/>
                    <a:pt x="686" y="166"/>
                  </a:cubicBezTo>
                  <a:cubicBezTo>
                    <a:pt x="615" y="70"/>
                    <a:pt x="503" y="0"/>
                    <a:pt x="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 flipH="1" rot="-3073050">
              <a:off x="9354613" y="1492285"/>
              <a:ext cx="50749" cy="43773"/>
            </a:xfrm>
            <a:custGeom>
              <a:rect b="b" l="l" r="r" t="t"/>
              <a:pathLst>
                <a:path extrusionOk="0" h="2265" w="2626">
                  <a:moveTo>
                    <a:pt x="762" y="1"/>
                  </a:moveTo>
                  <a:cubicBezTo>
                    <a:pt x="348" y="1"/>
                    <a:pt x="1" y="482"/>
                    <a:pt x="124" y="880"/>
                  </a:cubicBezTo>
                  <a:cubicBezTo>
                    <a:pt x="221" y="1200"/>
                    <a:pt x="371" y="1482"/>
                    <a:pt x="610" y="1717"/>
                  </a:cubicBezTo>
                  <a:cubicBezTo>
                    <a:pt x="693" y="1798"/>
                    <a:pt x="783" y="1876"/>
                    <a:pt x="875" y="1948"/>
                  </a:cubicBezTo>
                  <a:cubicBezTo>
                    <a:pt x="1121" y="2142"/>
                    <a:pt x="1354" y="2223"/>
                    <a:pt x="1669" y="2261"/>
                  </a:cubicBezTo>
                  <a:cubicBezTo>
                    <a:pt x="1691" y="2264"/>
                    <a:pt x="1712" y="2265"/>
                    <a:pt x="1733" y="2265"/>
                  </a:cubicBezTo>
                  <a:cubicBezTo>
                    <a:pt x="2056" y="2265"/>
                    <a:pt x="2369" y="1986"/>
                    <a:pt x="2485" y="1713"/>
                  </a:cubicBezTo>
                  <a:cubicBezTo>
                    <a:pt x="2626" y="1377"/>
                    <a:pt x="2545" y="1007"/>
                    <a:pt x="2299" y="738"/>
                  </a:cubicBezTo>
                  <a:cubicBezTo>
                    <a:pt x="2140" y="566"/>
                    <a:pt x="1983" y="499"/>
                    <a:pt x="1772" y="405"/>
                  </a:cubicBezTo>
                  <a:lnTo>
                    <a:pt x="1772" y="405"/>
                  </a:lnTo>
                  <a:cubicBezTo>
                    <a:pt x="1815" y="424"/>
                    <a:pt x="1834" y="431"/>
                    <a:pt x="1836" y="431"/>
                  </a:cubicBezTo>
                  <a:cubicBezTo>
                    <a:pt x="1843" y="431"/>
                    <a:pt x="1656" y="341"/>
                    <a:pt x="1631" y="329"/>
                  </a:cubicBezTo>
                  <a:cubicBezTo>
                    <a:pt x="1414" y="219"/>
                    <a:pt x="1190" y="129"/>
                    <a:pt x="964" y="40"/>
                  </a:cubicBezTo>
                  <a:cubicBezTo>
                    <a:pt x="896" y="13"/>
                    <a:pt x="828" y="1"/>
                    <a:pt x="7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 flipH="1" rot="-3073050">
              <a:off x="9356051" y="1577760"/>
              <a:ext cx="39367" cy="37743"/>
            </a:xfrm>
            <a:custGeom>
              <a:rect b="b" l="l" r="r" t="t"/>
              <a:pathLst>
                <a:path extrusionOk="0" h="1953" w="2037">
                  <a:moveTo>
                    <a:pt x="892" y="1"/>
                  </a:moveTo>
                  <a:cubicBezTo>
                    <a:pt x="811" y="3"/>
                    <a:pt x="733" y="16"/>
                    <a:pt x="657" y="41"/>
                  </a:cubicBezTo>
                  <a:cubicBezTo>
                    <a:pt x="594" y="50"/>
                    <a:pt x="531" y="65"/>
                    <a:pt x="473" y="90"/>
                  </a:cubicBezTo>
                  <a:cubicBezTo>
                    <a:pt x="294" y="151"/>
                    <a:pt x="153" y="292"/>
                    <a:pt x="92" y="471"/>
                  </a:cubicBezTo>
                  <a:cubicBezTo>
                    <a:pt x="70" y="525"/>
                    <a:pt x="54" y="580"/>
                    <a:pt x="45" y="636"/>
                  </a:cubicBezTo>
                  <a:cubicBezTo>
                    <a:pt x="19" y="719"/>
                    <a:pt x="3" y="804"/>
                    <a:pt x="3" y="890"/>
                  </a:cubicBezTo>
                  <a:cubicBezTo>
                    <a:pt x="1" y="1024"/>
                    <a:pt x="30" y="1156"/>
                    <a:pt x="84" y="1279"/>
                  </a:cubicBezTo>
                  <a:cubicBezTo>
                    <a:pt x="182" y="1512"/>
                    <a:pt x="330" y="1709"/>
                    <a:pt x="558" y="1832"/>
                  </a:cubicBezTo>
                  <a:cubicBezTo>
                    <a:pt x="705" y="1910"/>
                    <a:pt x="875" y="1952"/>
                    <a:pt x="1045" y="1952"/>
                  </a:cubicBezTo>
                  <a:cubicBezTo>
                    <a:pt x="1284" y="1952"/>
                    <a:pt x="1521" y="1869"/>
                    <a:pt x="1689" y="1687"/>
                  </a:cubicBezTo>
                  <a:cubicBezTo>
                    <a:pt x="1978" y="1382"/>
                    <a:pt x="2036" y="925"/>
                    <a:pt x="1835" y="556"/>
                  </a:cubicBezTo>
                  <a:cubicBezTo>
                    <a:pt x="1714" y="330"/>
                    <a:pt x="1512" y="180"/>
                    <a:pt x="1282" y="83"/>
                  </a:cubicBezTo>
                  <a:cubicBezTo>
                    <a:pt x="1158" y="30"/>
                    <a:pt x="1026" y="1"/>
                    <a:pt x="8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 flipH="1" rot="-3073050">
              <a:off x="9182408" y="682605"/>
              <a:ext cx="122835" cy="138624"/>
            </a:xfrm>
            <a:custGeom>
              <a:rect b="b" l="l" r="r" t="t"/>
              <a:pathLst>
                <a:path extrusionOk="0" h="7173" w="6356">
                  <a:moveTo>
                    <a:pt x="2103" y="0"/>
                  </a:moveTo>
                  <a:cubicBezTo>
                    <a:pt x="1521" y="0"/>
                    <a:pt x="966" y="200"/>
                    <a:pt x="583" y="653"/>
                  </a:cubicBezTo>
                  <a:cubicBezTo>
                    <a:pt x="41" y="1291"/>
                    <a:pt x="1" y="2211"/>
                    <a:pt x="104" y="3044"/>
                  </a:cubicBezTo>
                  <a:cubicBezTo>
                    <a:pt x="258" y="4271"/>
                    <a:pt x="706" y="5517"/>
                    <a:pt x="1629" y="6345"/>
                  </a:cubicBezTo>
                  <a:cubicBezTo>
                    <a:pt x="2201" y="6862"/>
                    <a:pt x="2986" y="7172"/>
                    <a:pt x="3749" y="7172"/>
                  </a:cubicBezTo>
                  <a:cubicBezTo>
                    <a:pt x="4210" y="7172"/>
                    <a:pt x="4663" y="7059"/>
                    <a:pt x="5057" y="6811"/>
                  </a:cubicBezTo>
                  <a:cubicBezTo>
                    <a:pt x="6065" y="6175"/>
                    <a:pt x="6356" y="4569"/>
                    <a:pt x="5532" y="3741"/>
                  </a:cubicBezTo>
                  <a:cubicBezTo>
                    <a:pt x="5285" y="2695"/>
                    <a:pt x="4936" y="1672"/>
                    <a:pt x="4206" y="904"/>
                  </a:cubicBezTo>
                  <a:cubicBezTo>
                    <a:pt x="3673" y="342"/>
                    <a:pt x="2865" y="0"/>
                    <a:pt x="210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 flipH="1" rot="-3073050">
              <a:off x="8223283" y="3239443"/>
              <a:ext cx="188098" cy="180909"/>
            </a:xfrm>
            <a:custGeom>
              <a:rect b="b" l="l" r="r" t="t"/>
              <a:pathLst>
                <a:path extrusionOk="0" h="9361" w="9733">
                  <a:moveTo>
                    <a:pt x="2319" y="0"/>
                  </a:moveTo>
                  <a:cubicBezTo>
                    <a:pt x="1828" y="0"/>
                    <a:pt x="1357" y="140"/>
                    <a:pt x="948" y="489"/>
                  </a:cubicBezTo>
                  <a:cubicBezTo>
                    <a:pt x="1" y="1295"/>
                    <a:pt x="149" y="2807"/>
                    <a:pt x="612" y="3962"/>
                  </a:cubicBezTo>
                  <a:cubicBezTo>
                    <a:pt x="1356" y="5807"/>
                    <a:pt x="2654" y="7379"/>
                    <a:pt x="4329" y="8456"/>
                  </a:cubicBezTo>
                  <a:cubicBezTo>
                    <a:pt x="5031" y="8907"/>
                    <a:pt x="6045" y="9360"/>
                    <a:pt x="6975" y="9360"/>
                  </a:cubicBezTo>
                  <a:cubicBezTo>
                    <a:pt x="7576" y="9360"/>
                    <a:pt x="8142" y="9171"/>
                    <a:pt x="8566" y="8669"/>
                  </a:cubicBezTo>
                  <a:cubicBezTo>
                    <a:pt x="9451" y="7628"/>
                    <a:pt x="9733" y="5942"/>
                    <a:pt x="9023" y="4753"/>
                  </a:cubicBezTo>
                  <a:cubicBezTo>
                    <a:pt x="8250" y="3458"/>
                    <a:pt x="6817" y="2473"/>
                    <a:pt x="5675" y="1528"/>
                  </a:cubicBezTo>
                  <a:cubicBezTo>
                    <a:pt x="4855" y="848"/>
                    <a:pt x="3526" y="0"/>
                    <a:pt x="2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 flipH="1" rot="-3073050">
              <a:off x="8823433" y="2536846"/>
              <a:ext cx="309174" cy="94387"/>
            </a:xfrm>
            <a:custGeom>
              <a:rect b="b" l="l" r="r" t="t"/>
              <a:pathLst>
                <a:path extrusionOk="0" h="4884" w="15998">
                  <a:moveTo>
                    <a:pt x="3168" y="1"/>
                  </a:moveTo>
                  <a:cubicBezTo>
                    <a:pt x="2697" y="1"/>
                    <a:pt x="2232" y="32"/>
                    <a:pt x="1778" y="125"/>
                  </a:cubicBezTo>
                  <a:cubicBezTo>
                    <a:pt x="323" y="420"/>
                    <a:pt x="0" y="2156"/>
                    <a:pt x="1021" y="3199"/>
                  </a:cubicBezTo>
                  <a:cubicBezTo>
                    <a:pt x="1771" y="3965"/>
                    <a:pt x="3052" y="4182"/>
                    <a:pt x="4055" y="4404"/>
                  </a:cubicBezTo>
                  <a:cubicBezTo>
                    <a:pt x="5508" y="4724"/>
                    <a:pt x="6986" y="4883"/>
                    <a:pt x="8462" y="4883"/>
                  </a:cubicBezTo>
                  <a:cubicBezTo>
                    <a:pt x="10498" y="4883"/>
                    <a:pt x="12531" y="4580"/>
                    <a:pt x="14493" y="3976"/>
                  </a:cubicBezTo>
                  <a:cubicBezTo>
                    <a:pt x="14994" y="3822"/>
                    <a:pt x="15550" y="3589"/>
                    <a:pt x="15720" y="3092"/>
                  </a:cubicBezTo>
                  <a:cubicBezTo>
                    <a:pt x="15997" y="2270"/>
                    <a:pt x="15030" y="1596"/>
                    <a:pt x="14210" y="1307"/>
                  </a:cubicBezTo>
                  <a:cubicBezTo>
                    <a:pt x="11850" y="473"/>
                    <a:pt x="9419" y="152"/>
                    <a:pt x="6933" y="152"/>
                  </a:cubicBezTo>
                  <a:cubicBezTo>
                    <a:pt x="6775" y="152"/>
                    <a:pt x="6616" y="153"/>
                    <a:pt x="6458" y="156"/>
                  </a:cubicBezTo>
                  <a:cubicBezTo>
                    <a:pt x="6407" y="157"/>
                    <a:pt x="6356" y="157"/>
                    <a:pt x="6305" y="157"/>
                  </a:cubicBezTo>
                  <a:cubicBezTo>
                    <a:pt x="5281" y="157"/>
                    <a:pt x="4212" y="1"/>
                    <a:pt x="3168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 flipH="1" rot="-3073050">
              <a:off x="8367189" y="4195264"/>
              <a:ext cx="313464" cy="331437"/>
            </a:xfrm>
            <a:custGeom>
              <a:rect b="b" l="l" r="r" t="t"/>
              <a:pathLst>
                <a:path extrusionOk="0" h="17150" w="16220">
                  <a:moveTo>
                    <a:pt x="1971" y="1846"/>
                  </a:moveTo>
                  <a:cubicBezTo>
                    <a:pt x="1953" y="1929"/>
                    <a:pt x="1935" y="2009"/>
                    <a:pt x="1917" y="2092"/>
                  </a:cubicBezTo>
                  <a:cubicBezTo>
                    <a:pt x="1904" y="2123"/>
                    <a:pt x="1892" y="2155"/>
                    <a:pt x="1881" y="2186"/>
                  </a:cubicBezTo>
                  <a:cubicBezTo>
                    <a:pt x="1883" y="2168"/>
                    <a:pt x="1886" y="2150"/>
                    <a:pt x="1888" y="2144"/>
                  </a:cubicBezTo>
                  <a:cubicBezTo>
                    <a:pt x="1908" y="2041"/>
                    <a:pt x="1935" y="1942"/>
                    <a:pt x="1968" y="1846"/>
                  </a:cubicBezTo>
                  <a:close/>
                  <a:moveTo>
                    <a:pt x="2034" y="1"/>
                  </a:moveTo>
                  <a:cubicBezTo>
                    <a:pt x="527" y="1"/>
                    <a:pt x="1" y="1622"/>
                    <a:pt x="139" y="2878"/>
                  </a:cubicBezTo>
                  <a:cubicBezTo>
                    <a:pt x="450" y="5688"/>
                    <a:pt x="1832" y="8203"/>
                    <a:pt x="3558" y="10391"/>
                  </a:cubicBezTo>
                  <a:cubicBezTo>
                    <a:pt x="4412" y="11475"/>
                    <a:pt x="5361" y="12480"/>
                    <a:pt x="6355" y="13436"/>
                  </a:cubicBezTo>
                  <a:cubicBezTo>
                    <a:pt x="7379" y="14421"/>
                    <a:pt x="8462" y="15384"/>
                    <a:pt x="9698" y="16099"/>
                  </a:cubicBezTo>
                  <a:cubicBezTo>
                    <a:pt x="10736" y="16697"/>
                    <a:pt x="11963" y="17150"/>
                    <a:pt x="13183" y="17150"/>
                  </a:cubicBezTo>
                  <a:cubicBezTo>
                    <a:pt x="13361" y="17150"/>
                    <a:pt x="13539" y="17140"/>
                    <a:pt x="13716" y="17120"/>
                  </a:cubicBezTo>
                  <a:cubicBezTo>
                    <a:pt x="14504" y="17030"/>
                    <a:pt x="15243" y="16741"/>
                    <a:pt x="15720" y="16078"/>
                  </a:cubicBezTo>
                  <a:cubicBezTo>
                    <a:pt x="16159" y="15472"/>
                    <a:pt x="16219" y="14665"/>
                    <a:pt x="15968" y="13969"/>
                  </a:cubicBezTo>
                  <a:cubicBezTo>
                    <a:pt x="15440" y="12518"/>
                    <a:pt x="14069" y="11513"/>
                    <a:pt x="12860" y="10644"/>
                  </a:cubicBezTo>
                  <a:cubicBezTo>
                    <a:pt x="11651" y="9775"/>
                    <a:pt x="10390" y="8969"/>
                    <a:pt x="9145" y="8147"/>
                  </a:cubicBezTo>
                  <a:cubicBezTo>
                    <a:pt x="7567" y="7101"/>
                    <a:pt x="5977" y="5863"/>
                    <a:pt x="4833" y="4316"/>
                  </a:cubicBezTo>
                  <a:cubicBezTo>
                    <a:pt x="4694" y="4011"/>
                    <a:pt x="4575" y="3700"/>
                    <a:pt x="4476" y="3380"/>
                  </a:cubicBezTo>
                  <a:cubicBezTo>
                    <a:pt x="4266" y="2677"/>
                    <a:pt x="4206" y="1942"/>
                    <a:pt x="3885" y="1273"/>
                  </a:cubicBezTo>
                  <a:cubicBezTo>
                    <a:pt x="3549" y="572"/>
                    <a:pt x="2853" y="5"/>
                    <a:pt x="2049" y="1"/>
                  </a:cubicBezTo>
                  <a:cubicBezTo>
                    <a:pt x="2044" y="1"/>
                    <a:pt x="2039" y="1"/>
                    <a:pt x="20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 flipH="1" rot="-3073050">
              <a:off x="8431764" y="4089042"/>
              <a:ext cx="44372" cy="43038"/>
            </a:xfrm>
            <a:custGeom>
              <a:rect b="b" l="l" r="r" t="t"/>
              <a:pathLst>
                <a:path extrusionOk="0" h="2227" w="2296">
                  <a:moveTo>
                    <a:pt x="991" y="0"/>
                  </a:moveTo>
                  <a:cubicBezTo>
                    <a:pt x="846" y="0"/>
                    <a:pt x="701" y="38"/>
                    <a:pt x="571" y="114"/>
                  </a:cubicBezTo>
                  <a:cubicBezTo>
                    <a:pt x="533" y="143"/>
                    <a:pt x="437" y="213"/>
                    <a:pt x="401" y="246"/>
                  </a:cubicBezTo>
                  <a:lnTo>
                    <a:pt x="396" y="251"/>
                  </a:lnTo>
                  <a:cubicBezTo>
                    <a:pt x="392" y="255"/>
                    <a:pt x="388" y="258"/>
                    <a:pt x="385" y="262"/>
                  </a:cubicBezTo>
                  <a:cubicBezTo>
                    <a:pt x="381" y="267"/>
                    <a:pt x="379" y="269"/>
                    <a:pt x="374" y="273"/>
                  </a:cubicBezTo>
                  <a:cubicBezTo>
                    <a:pt x="365" y="284"/>
                    <a:pt x="358" y="296"/>
                    <a:pt x="349" y="307"/>
                  </a:cubicBezTo>
                  <a:cubicBezTo>
                    <a:pt x="298" y="349"/>
                    <a:pt x="253" y="401"/>
                    <a:pt x="215" y="459"/>
                  </a:cubicBezTo>
                  <a:cubicBezTo>
                    <a:pt x="155" y="517"/>
                    <a:pt x="112" y="593"/>
                    <a:pt x="90" y="674"/>
                  </a:cubicBezTo>
                  <a:cubicBezTo>
                    <a:pt x="29" y="791"/>
                    <a:pt x="0" y="920"/>
                    <a:pt x="5" y="1053"/>
                  </a:cubicBezTo>
                  <a:cubicBezTo>
                    <a:pt x="9" y="1097"/>
                    <a:pt x="16" y="1142"/>
                    <a:pt x="23" y="1187"/>
                  </a:cubicBezTo>
                  <a:cubicBezTo>
                    <a:pt x="29" y="1232"/>
                    <a:pt x="34" y="1276"/>
                    <a:pt x="43" y="1321"/>
                  </a:cubicBezTo>
                  <a:cubicBezTo>
                    <a:pt x="43" y="1326"/>
                    <a:pt x="43" y="1328"/>
                    <a:pt x="45" y="1332"/>
                  </a:cubicBezTo>
                  <a:cubicBezTo>
                    <a:pt x="45" y="1339"/>
                    <a:pt x="47" y="1346"/>
                    <a:pt x="49" y="1353"/>
                  </a:cubicBezTo>
                  <a:lnTo>
                    <a:pt x="52" y="1357"/>
                  </a:lnTo>
                  <a:cubicBezTo>
                    <a:pt x="54" y="1364"/>
                    <a:pt x="56" y="1368"/>
                    <a:pt x="58" y="1375"/>
                  </a:cubicBezTo>
                  <a:cubicBezTo>
                    <a:pt x="101" y="1570"/>
                    <a:pt x="202" y="1747"/>
                    <a:pt x="345" y="1888"/>
                  </a:cubicBezTo>
                  <a:cubicBezTo>
                    <a:pt x="533" y="2069"/>
                    <a:pt x="623" y="2092"/>
                    <a:pt x="860" y="2188"/>
                  </a:cubicBezTo>
                  <a:lnTo>
                    <a:pt x="1147" y="2226"/>
                  </a:lnTo>
                  <a:cubicBezTo>
                    <a:pt x="1159" y="2226"/>
                    <a:pt x="1172" y="2227"/>
                    <a:pt x="1185" y="2227"/>
                  </a:cubicBezTo>
                  <a:cubicBezTo>
                    <a:pt x="1315" y="2227"/>
                    <a:pt x="1445" y="2195"/>
                    <a:pt x="1561" y="2134"/>
                  </a:cubicBezTo>
                  <a:cubicBezTo>
                    <a:pt x="1650" y="2109"/>
                    <a:pt x="1733" y="2062"/>
                    <a:pt x="1798" y="1995"/>
                  </a:cubicBezTo>
                  <a:cubicBezTo>
                    <a:pt x="1872" y="1946"/>
                    <a:pt x="1935" y="1886"/>
                    <a:pt x="1989" y="1816"/>
                  </a:cubicBezTo>
                  <a:cubicBezTo>
                    <a:pt x="2042" y="1751"/>
                    <a:pt x="2098" y="1677"/>
                    <a:pt x="2150" y="1610"/>
                  </a:cubicBezTo>
                  <a:cubicBezTo>
                    <a:pt x="2152" y="1603"/>
                    <a:pt x="2157" y="1599"/>
                    <a:pt x="2159" y="1594"/>
                  </a:cubicBezTo>
                  <a:lnTo>
                    <a:pt x="2260" y="1357"/>
                  </a:lnTo>
                  <a:cubicBezTo>
                    <a:pt x="2271" y="1270"/>
                    <a:pt x="2282" y="1180"/>
                    <a:pt x="2295" y="1093"/>
                  </a:cubicBezTo>
                  <a:cubicBezTo>
                    <a:pt x="2282" y="1005"/>
                    <a:pt x="2271" y="916"/>
                    <a:pt x="2260" y="829"/>
                  </a:cubicBezTo>
                  <a:cubicBezTo>
                    <a:pt x="2230" y="703"/>
                    <a:pt x="2170" y="587"/>
                    <a:pt x="2083" y="490"/>
                  </a:cubicBezTo>
                  <a:cubicBezTo>
                    <a:pt x="2038" y="417"/>
                    <a:pt x="1977" y="356"/>
                    <a:pt x="1903" y="314"/>
                  </a:cubicBezTo>
                  <a:cubicBezTo>
                    <a:pt x="1767" y="208"/>
                    <a:pt x="1606" y="141"/>
                    <a:pt x="1438" y="116"/>
                  </a:cubicBezTo>
                  <a:cubicBezTo>
                    <a:pt x="1424" y="114"/>
                    <a:pt x="1413" y="112"/>
                    <a:pt x="1402" y="110"/>
                  </a:cubicBezTo>
                  <a:cubicBezTo>
                    <a:pt x="1275" y="37"/>
                    <a:pt x="1133" y="0"/>
                    <a:pt x="9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 flipH="1" rot="-3073050">
              <a:off x="8390537" y="4006093"/>
              <a:ext cx="30651" cy="29201"/>
            </a:xfrm>
            <a:custGeom>
              <a:rect b="b" l="l" r="r" t="t"/>
              <a:pathLst>
                <a:path extrusionOk="0" h="1511" w="1586">
                  <a:moveTo>
                    <a:pt x="791" y="1"/>
                  </a:moveTo>
                  <a:cubicBezTo>
                    <a:pt x="539" y="1"/>
                    <a:pt x="298" y="133"/>
                    <a:pt x="166" y="360"/>
                  </a:cubicBezTo>
                  <a:cubicBezTo>
                    <a:pt x="0" y="645"/>
                    <a:pt x="47" y="1003"/>
                    <a:pt x="280" y="1236"/>
                  </a:cubicBezTo>
                  <a:cubicBezTo>
                    <a:pt x="368" y="1326"/>
                    <a:pt x="480" y="1388"/>
                    <a:pt x="598" y="1422"/>
                  </a:cubicBezTo>
                  <a:lnTo>
                    <a:pt x="654" y="1435"/>
                  </a:lnTo>
                  <a:lnTo>
                    <a:pt x="681" y="1442"/>
                  </a:lnTo>
                  <a:lnTo>
                    <a:pt x="813" y="1460"/>
                  </a:lnTo>
                  <a:cubicBezTo>
                    <a:pt x="860" y="1482"/>
                    <a:pt x="912" y="1498"/>
                    <a:pt x="965" y="1500"/>
                  </a:cubicBezTo>
                  <a:cubicBezTo>
                    <a:pt x="983" y="1507"/>
                    <a:pt x="1003" y="1511"/>
                    <a:pt x="1021" y="1511"/>
                  </a:cubicBezTo>
                  <a:cubicBezTo>
                    <a:pt x="1028" y="1511"/>
                    <a:pt x="1035" y="1510"/>
                    <a:pt x="1042" y="1509"/>
                  </a:cubicBezTo>
                  <a:lnTo>
                    <a:pt x="1066" y="1507"/>
                  </a:lnTo>
                  <a:cubicBezTo>
                    <a:pt x="1122" y="1502"/>
                    <a:pt x="1178" y="1496"/>
                    <a:pt x="1234" y="1484"/>
                  </a:cubicBezTo>
                  <a:cubicBezTo>
                    <a:pt x="1389" y="1442"/>
                    <a:pt x="1510" y="1323"/>
                    <a:pt x="1552" y="1169"/>
                  </a:cubicBezTo>
                  <a:cubicBezTo>
                    <a:pt x="1561" y="1126"/>
                    <a:pt x="1566" y="1084"/>
                    <a:pt x="1570" y="1039"/>
                  </a:cubicBezTo>
                  <a:lnTo>
                    <a:pt x="1570" y="1025"/>
                  </a:lnTo>
                  <a:lnTo>
                    <a:pt x="1575" y="1001"/>
                  </a:lnTo>
                  <a:cubicBezTo>
                    <a:pt x="1575" y="992"/>
                    <a:pt x="1577" y="983"/>
                    <a:pt x="1577" y="974"/>
                  </a:cubicBezTo>
                  <a:cubicBezTo>
                    <a:pt x="1586" y="887"/>
                    <a:pt x="1561" y="833"/>
                    <a:pt x="1532" y="761"/>
                  </a:cubicBezTo>
                  <a:cubicBezTo>
                    <a:pt x="1530" y="759"/>
                    <a:pt x="1530" y="757"/>
                    <a:pt x="1527" y="755"/>
                  </a:cubicBezTo>
                  <a:cubicBezTo>
                    <a:pt x="1527" y="737"/>
                    <a:pt x="1525" y="719"/>
                    <a:pt x="1521" y="703"/>
                  </a:cubicBezTo>
                  <a:cubicBezTo>
                    <a:pt x="1519" y="663"/>
                    <a:pt x="1512" y="625"/>
                    <a:pt x="1503" y="587"/>
                  </a:cubicBezTo>
                  <a:lnTo>
                    <a:pt x="1489" y="531"/>
                  </a:lnTo>
                  <a:cubicBezTo>
                    <a:pt x="1422" y="286"/>
                    <a:pt x="1230" y="94"/>
                    <a:pt x="983" y="27"/>
                  </a:cubicBezTo>
                  <a:cubicBezTo>
                    <a:pt x="920" y="9"/>
                    <a:pt x="855" y="1"/>
                    <a:pt x="7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224" name="Google Shape;224;p16"/>
          <p:cNvGrpSpPr/>
          <p:nvPr/>
        </p:nvGrpSpPr>
        <p:grpSpPr>
          <a:xfrm>
            <a:off x="7717974" y="-789091"/>
            <a:ext cx="2361035" cy="2354396"/>
            <a:chOff x="7717974" y="-789091"/>
            <a:chExt cx="2361035" cy="2354396"/>
          </a:xfrm>
        </p:grpSpPr>
        <p:sp>
          <p:nvSpPr>
            <p:cNvPr id="225" name="Google Shape;225;p16"/>
            <p:cNvSpPr/>
            <p:nvPr/>
          </p:nvSpPr>
          <p:spPr>
            <a:xfrm rot="-446092">
              <a:off x="7844946" y="-661588"/>
              <a:ext cx="2107091" cy="2099391"/>
            </a:xfrm>
            <a:custGeom>
              <a:rect b="b" l="l" r="r" t="t"/>
              <a:pathLst>
                <a:path extrusionOk="0" h="83975" w="84283">
                  <a:moveTo>
                    <a:pt x="34594" y="1"/>
                  </a:moveTo>
                  <a:cubicBezTo>
                    <a:pt x="32066" y="1"/>
                    <a:pt x="29545" y="190"/>
                    <a:pt x="27070" y="698"/>
                  </a:cubicBezTo>
                  <a:cubicBezTo>
                    <a:pt x="22641" y="1605"/>
                    <a:pt x="18336" y="3611"/>
                    <a:pt x="15274" y="6938"/>
                  </a:cubicBezTo>
                  <a:lnTo>
                    <a:pt x="12860" y="9489"/>
                  </a:lnTo>
                  <a:cubicBezTo>
                    <a:pt x="7597" y="13215"/>
                    <a:pt x="3337" y="18563"/>
                    <a:pt x="1669" y="24791"/>
                  </a:cubicBezTo>
                  <a:cubicBezTo>
                    <a:pt x="1" y="31021"/>
                    <a:pt x="1170" y="38118"/>
                    <a:pt x="5369" y="43011"/>
                  </a:cubicBezTo>
                  <a:cubicBezTo>
                    <a:pt x="8780" y="46989"/>
                    <a:pt x="13743" y="49199"/>
                    <a:pt x="18223" y="51915"/>
                  </a:cubicBezTo>
                  <a:cubicBezTo>
                    <a:pt x="22704" y="54630"/>
                    <a:pt x="27113" y="58419"/>
                    <a:pt x="28020" y="63578"/>
                  </a:cubicBezTo>
                  <a:cubicBezTo>
                    <a:pt x="28873" y="68437"/>
                    <a:pt x="26428" y="73627"/>
                    <a:pt x="28116" y="78261"/>
                  </a:cubicBezTo>
                  <a:cubicBezTo>
                    <a:pt x="29206" y="81255"/>
                    <a:pt x="32064" y="83528"/>
                    <a:pt x="35226" y="83914"/>
                  </a:cubicBezTo>
                  <a:cubicBezTo>
                    <a:pt x="35554" y="83954"/>
                    <a:pt x="35884" y="83974"/>
                    <a:pt x="36213" y="83974"/>
                  </a:cubicBezTo>
                  <a:cubicBezTo>
                    <a:pt x="39062" y="83974"/>
                    <a:pt x="41896" y="82510"/>
                    <a:pt x="43490" y="80141"/>
                  </a:cubicBezTo>
                  <a:cubicBezTo>
                    <a:pt x="46182" y="76143"/>
                    <a:pt x="45268" y="70448"/>
                    <a:pt x="48140" y="66579"/>
                  </a:cubicBezTo>
                  <a:cubicBezTo>
                    <a:pt x="50703" y="63125"/>
                    <a:pt x="55378" y="62235"/>
                    <a:pt x="59498" y="61005"/>
                  </a:cubicBezTo>
                  <a:cubicBezTo>
                    <a:pt x="65244" y="59290"/>
                    <a:pt x="70698" y="56392"/>
                    <a:pt x="74974" y="52187"/>
                  </a:cubicBezTo>
                  <a:cubicBezTo>
                    <a:pt x="79250" y="47984"/>
                    <a:pt x="82295" y="42429"/>
                    <a:pt x="83021" y="36477"/>
                  </a:cubicBezTo>
                  <a:cubicBezTo>
                    <a:pt x="84282" y="26150"/>
                    <a:pt x="78346" y="15867"/>
                    <a:pt x="69919" y="9767"/>
                  </a:cubicBezTo>
                  <a:cubicBezTo>
                    <a:pt x="61491" y="3666"/>
                    <a:pt x="50948" y="1186"/>
                    <a:pt x="40583" y="291"/>
                  </a:cubicBezTo>
                  <a:cubicBezTo>
                    <a:pt x="38594" y="119"/>
                    <a:pt x="36592" y="1"/>
                    <a:pt x="345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 rot="-446092">
              <a:off x="8146020" y="-497491"/>
              <a:ext cx="1526186" cy="1559312"/>
            </a:xfrm>
            <a:custGeom>
              <a:rect b="b" l="l" r="r" t="t"/>
              <a:pathLst>
                <a:path extrusionOk="0" h="62372" w="61047">
                  <a:moveTo>
                    <a:pt x="33115" y="1"/>
                  </a:moveTo>
                  <a:cubicBezTo>
                    <a:pt x="31642" y="1"/>
                    <a:pt x="30173" y="113"/>
                    <a:pt x="28717" y="337"/>
                  </a:cubicBezTo>
                  <a:cubicBezTo>
                    <a:pt x="26914" y="615"/>
                    <a:pt x="25215" y="1163"/>
                    <a:pt x="23457" y="1621"/>
                  </a:cubicBezTo>
                  <a:cubicBezTo>
                    <a:pt x="21074" y="2240"/>
                    <a:pt x="18640" y="1872"/>
                    <a:pt x="16266" y="2408"/>
                  </a:cubicBezTo>
                  <a:cubicBezTo>
                    <a:pt x="13233" y="3093"/>
                    <a:pt x="10349" y="4814"/>
                    <a:pt x="8045" y="6868"/>
                  </a:cubicBezTo>
                  <a:cubicBezTo>
                    <a:pt x="5713" y="8947"/>
                    <a:pt x="3841" y="11557"/>
                    <a:pt x="2710" y="14474"/>
                  </a:cubicBezTo>
                  <a:cubicBezTo>
                    <a:pt x="2571" y="14834"/>
                    <a:pt x="2445" y="15195"/>
                    <a:pt x="2328" y="15565"/>
                  </a:cubicBezTo>
                  <a:cubicBezTo>
                    <a:pt x="0" y="22932"/>
                    <a:pt x="2481" y="31584"/>
                    <a:pt x="8362" y="36596"/>
                  </a:cubicBezTo>
                  <a:cubicBezTo>
                    <a:pt x="11906" y="39615"/>
                    <a:pt x="16655" y="41551"/>
                    <a:pt x="18793" y="45686"/>
                  </a:cubicBezTo>
                  <a:cubicBezTo>
                    <a:pt x="20336" y="48673"/>
                    <a:pt x="20181" y="52217"/>
                    <a:pt x="19970" y="55571"/>
                  </a:cubicBezTo>
                  <a:cubicBezTo>
                    <a:pt x="19839" y="57674"/>
                    <a:pt x="19827" y="60095"/>
                    <a:pt x="21403" y="61493"/>
                  </a:cubicBezTo>
                  <a:cubicBezTo>
                    <a:pt x="22091" y="62101"/>
                    <a:pt x="22968" y="62372"/>
                    <a:pt x="23874" y="62372"/>
                  </a:cubicBezTo>
                  <a:cubicBezTo>
                    <a:pt x="25148" y="62372"/>
                    <a:pt x="26477" y="61837"/>
                    <a:pt x="27419" y="60953"/>
                  </a:cubicBezTo>
                  <a:cubicBezTo>
                    <a:pt x="29031" y="59441"/>
                    <a:pt x="29739" y="57208"/>
                    <a:pt x="30186" y="55046"/>
                  </a:cubicBezTo>
                  <a:cubicBezTo>
                    <a:pt x="30636" y="52881"/>
                    <a:pt x="30902" y="50639"/>
                    <a:pt x="31881" y="48658"/>
                  </a:cubicBezTo>
                  <a:cubicBezTo>
                    <a:pt x="34293" y="43769"/>
                    <a:pt x="40163" y="41860"/>
                    <a:pt x="45443" y="40507"/>
                  </a:cubicBezTo>
                  <a:cubicBezTo>
                    <a:pt x="50725" y="39154"/>
                    <a:pt x="56599" y="37463"/>
                    <a:pt x="59295" y="32725"/>
                  </a:cubicBezTo>
                  <a:cubicBezTo>
                    <a:pt x="60998" y="29733"/>
                    <a:pt x="61047" y="26055"/>
                    <a:pt x="60415" y="22672"/>
                  </a:cubicBezTo>
                  <a:cubicBezTo>
                    <a:pt x="58780" y="13912"/>
                    <a:pt x="52666" y="6112"/>
                    <a:pt x="44554" y="2430"/>
                  </a:cubicBezTo>
                  <a:cubicBezTo>
                    <a:pt x="41283" y="946"/>
                    <a:pt x="37714" y="145"/>
                    <a:pt x="34129" y="18"/>
                  </a:cubicBezTo>
                  <a:cubicBezTo>
                    <a:pt x="33791" y="7"/>
                    <a:pt x="33453" y="1"/>
                    <a:pt x="33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 rot="-446092">
              <a:off x="8375561" y="-368089"/>
              <a:ext cx="1011533" cy="948957"/>
            </a:xfrm>
            <a:custGeom>
              <a:rect b="b" l="l" r="r" t="t"/>
              <a:pathLst>
                <a:path extrusionOk="0" h="37958" w="40461">
                  <a:moveTo>
                    <a:pt x="21369" y="0"/>
                  </a:moveTo>
                  <a:cubicBezTo>
                    <a:pt x="16675" y="0"/>
                    <a:pt x="12048" y="1370"/>
                    <a:pt x="7844" y="3457"/>
                  </a:cubicBezTo>
                  <a:lnTo>
                    <a:pt x="11592" y="2804"/>
                  </a:lnTo>
                  <a:lnTo>
                    <a:pt x="11592" y="2804"/>
                  </a:lnTo>
                  <a:cubicBezTo>
                    <a:pt x="6990" y="4187"/>
                    <a:pt x="3014" y="7699"/>
                    <a:pt x="1260" y="12191"/>
                  </a:cubicBezTo>
                  <a:cubicBezTo>
                    <a:pt x="1" y="15419"/>
                    <a:pt x="19" y="19515"/>
                    <a:pt x="2535" y="21898"/>
                  </a:cubicBezTo>
                  <a:cubicBezTo>
                    <a:pt x="4175" y="23450"/>
                    <a:pt x="6505" y="23961"/>
                    <a:pt x="8645" y="24680"/>
                  </a:cubicBezTo>
                  <a:cubicBezTo>
                    <a:pt x="10785" y="25400"/>
                    <a:pt x="13041" y="26606"/>
                    <a:pt x="13747" y="28752"/>
                  </a:cubicBezTo>
                  <a:cubicBezTo>
                    <a:pt x="14278" y="30369"/>
                    <a:pt x="13794" y="32121"/>
                    <a:pt x="13747" y="33823"/>
                  </a:cubicBezTo>
                  <a:cubicBezTo>
                    <a:pt x="13700" y="35526"/>
                    <a:pt x="14403" y="37554"/>
                    <a:pt x="16069" y="37907"/>
                  </a:cubicBezTo>
                  <a:cubicBezTo>
                    <a:pt x="16229" y="37942"/>
                    <a:pt x="16389" y="37958"/>
                    <a:pt x="16546" y="37958"/>
                  </a:cubicBezTo>
                  <a:cubicBezTo>
                    <a:pt x="17926" y="37958"/>
                    <a:pt x="19145" y="36706"/>
                    <a:pt x="19756" y="35397"/>
                  </a:cubicBezTo>
                  <a:cubicBezTo>
                    <a:pt x="20437" y="33940"/>
                    <a:pt x="20723" y="32274"/>
                    <a:pt x="21718" y="31011"/>
                  </a:cubicBezTo>
                  <a:cubicBezTo>
                    <a:pt x="23910" y="28231"/>
                    <a:pt x="28163" y="28728"/>
                    <a:pt x="31573" y="27771"/>
                  </a:cubicBezTo>
                  <a:cubicBezTo>
                    <a:pt x="36147" y="26485"/>
                    <a:pt x="39510" y="22048"/>
                    <a:pt x="39986" y="17322"/>
                  </a:cubicBezTo>
                  <a:cubicBezTo>
                    <a:pt x="40460" y="12596"/>
                    <a:pt x="38259" y="7797"/>
                    <a:pt x="34680" y="4673"/>
                  </a:cubicBezTo>
                  <a:cubicBezTo>
                    <a:pt x="31100" y="1552"/>
                    <a:pt x="26285" y="33"/>
                    <a:pt x="21534" y="1"/>
                  </a:cubicBezTo>
                  <a:cubicBezTo>
                    <a:pt x="21479" y="0"/>
                    <a:pt x="21424" y="0"/>
                    <a:pt x="2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 rot="-446092">
              <a:off x="8637270" y="-145017"/>
              <a:ext cx="519929" cy="382778"/>
            </a:xfrm>
            <a:custGeom>
              <a:rect b="b" l="l" r="r" t="t"/>
              <a:pathLst>
                <a:path extrusionOk="0" h="15311" w="20797">
                  <a:moveTo>
                    <a:pt x="10605" y="0"/>
                  </a:moveTo>
                  <a:cubicBezTo>
                    <a:pt x="8698" y="0"/>
                    <a:pt x="6795" y="446"/>
                    <a:pt x="5119" y="1362"/>
                  </a:cubicBezTo>
                  <a:lnTo>
                    <a:pt x="6420" y="1201"/>
                  </a:lnTo>
                  <a:lnTo>
                    <a:pt x="6420" y="1201"/>
                  </a:lnTo>
                  <a:cubicBezTo>
                    <a:pt x="3869" y="1911"/>
                    <a:pt x="1641" y="3825"/>
                    <a:pt x="692" y="6308"/>
                  </a:cubicBezTo>
                  <a:cubicBezTo>
                    <a:pt x="82" y="7902"/>
                    <a:pt x="1" y="9789"/>
                    <a:pt x="888" y="11246"/>
                  </a:cubicBezTo>
                  <a:cubicBezTo>
                    <a:pt x="1936" y="12972"/>
                    <a:pt x="4025" y="13701"/>
                    <a:pt x="5951" y="14308"/>
                  </a:cubicBezTo>
                  <a:cubicBezTo>
                    <a:pt x="7537" y="14807"/>
                    <a:pt x="9179" y="15311"/>
                    <a:pt x="10822" y="15311"/>
                  </a:cubicBezTo>
                  <a:cubicBezTo>
                    <a:pt x="11213" y="15311"/>
                    <a:pt x="11604" y="15282"/>
                    <a:pt x="11995" y="15218"/>
                  </a:cubicBezTo>
                  <a:cubicBezTo>
                    <a:pt x="14258" y="14848"/>
                    <a:pt x="16153" y="13346"/>
                    <a:pt x="17849" y="11807"/>
                  </a:cubicBezTo>
                  <a:cubicBezTo>
                    <a:pt x="19198" y="10586"/>
                    <a:pt x="20580" y="9133"/>
                    <a:pt x="20692" y="7318"/>
                  </a:cubicBezTo>
                  <a:cubicBezTo>
                    <a:pt x="20797" y="5631"/>
                    <a:pt x="19748" y="4074"/>
                    <a:pt x="18495" y="2939"/>
                  </a:cubicBezTo>
                  <a:cubicBezTo>
                    <a:pt x="16359" y="1010"/>
                    <a:pt x="13476" y="0"/>
                    <a:pt x="106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16"/>
          <p:cNvGrpSpPr/>
          <p:nvPr/>
        </p:nvGrpSpPr>
        <p:grpSpPr>
          <a:xfrm>
            <a:off x="8464715" y="1501775"/>
            <a:ext cx="1269302" cy="2380506"/>
            <a:chOff x="8464715" y="1501775"/>
            <a:chExt cx="1269302" cy="2380506"/>
          </a:xfrm>
        </p:grpSpPr>
        <p:sp>
          <p:nvSpPr>
            <p:cNvPr id="230" name="Google Shape;230;p16"/>
            <p:cNvSpPr/>
            <p:nvPr/>
          </p:nvSpPr>
          <p:spPr>
            <a:xfrm rot="-446092">
              <a:off x="8607600" y="1555856"/>
              <a:ext cx="983532" cy="2272342"/>
            </a:xfrm>
            <a:custGeom>
              <a:rect b="b" l="l" r="r" t="t"/>
              <a:pathLst>
                <a:path extrusionOk="0" h="90893" w="39341">
                  <a:moveTo>
                    <a:pt x="16868" y="1"/>
                  </a:moveTo>
                  <a:cubicBezTo>
                    <a:pt x="15334" y="1"/>
                    <a:pt x="13833" y="560"/>
                    <a:pt x="12852" y="1737"/>
                  </a:cubicBezTo>
                  <a:cubicBezTo>
                    <a:pt x="11357" y="3527"/>
                    <a:pt x="11363" y="6125"/>
                    <a:pt x="10311" y="8206"/>
                  </a:cubicBezTo>
                  <a:cubicBezTo>
                    <a:pt x="8851" y="11094"/>
                    <a:pt x="5608" y="12580"/>
                    <a:pt x="3484" y="15021"/>
                  </a:cubicBezTo>
                  <a:cubicBezTo>
                    <a:pt x="130" y="18868"/>
                    <a:pt x="1" y="24752"/>
                    <a:pt x="1936" y="29474"/>
                  </a:cubicBezTo>
                  <a:cubicBezTo>
                    <a:pt x="3872" y="34196"/>
                    <a:pt x="7533" y="37979"/>
                    <a:pt x="11276" y="41448"/>
                  </a:cubicBezTo>
                  <a:cubicBezTo>
                    <a:pt x="15018" y="44917"/>
                    <a:pt x="18980" y="48259"/>
                    <a:pt x="21800" y="52512"/>
                  </a:cubicBezTo>
                  <a:cubicBezTo>
                    <a:pt x="28480" y="62587"/>
                    <a:pt x="27389" y="76624"/>
                    <a:pt x="20788" y="86754"/>
                  </a:cubicBezTo>
                  <a:lnTo>
                    <a:pt x="20506" y="90012"/>
                  </a:lnTo>
                  <a:cubicBezTo>
                    <a:pt x="21626" y="90618"/>
                    <a:pt x="22859" y="90893"/>
                    <a:pt x="24108" y="90893"/>
                  </a:cubicBezTo>
                  <a:cubicBezTo>
                    <a:pt x="26705" y="90893"/>
                    <a:pt x="29376" y="89709"/>
                    <a:pt x="31268" y="87860"/>
                  </a:cubicBezTo>
                  <a:cubicBezTo>
                    <a:pt x="34071" y="85123"/>
                    <a:pt x="35448" y="81245"/>
                    <a:pt x="36266" y="77415"/>
                  </a:cubicBezTo>
                  <a:cubicBezTo>
                    <a:pt x="39340" y="62994"/>
                    <a:pt x="35291" y="47233"/>
                    <a:pt x="25647" y="36078"/>
                  </a:cubicBezTo>
                  <a:cubicBezTo>
                    <a:pt x="22900" y="32900"/>
                    <a:pt x="19552" y="29699"/>
                    <a:pt x="19227" y="25509"/>
                  </a:cubicBezTo>
                  <a:cubicBezTo>
                    <a:pt x="18994" y="22479"/>
                    <a:pt x="20425" y="19610"/>
                    <a:pt x="21647" y="16828"/>
                  </a:cubicBezTo>
                  <a:cubicBezTo>
                    <a:pt x="22785" y="14232"/>
                    <a:pt x="23785" y="11503"/>
                    <a:pt x="23832" y="8670"/>
                  </a:cubicBezTo>
                  <a:cubicBezTo>
                    <a:pt x="23877" y="5837"/>
                    <a:pt x="22830" y="2855"/>
                    <a:pt x="20547" y="1176"/>
                  </a:cubicBezTo>
                  <a:cubicBezTo>
                    <a:pt x="19497" y="405"/>
                    <a:pt x="18171" y="1"/>
                    <a:pt x="168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 rot="-446092">
              <a:off x="8664985" y="1722464"/>
              <a:ext cx="404653" cy="886432"/>
            </a:xfrm>
            <a:custGeom>
              <a:rect b="b" l="l" r="r" t="t"/>
              <a:pathLst>
                <a:path extrusionOk="0" h="35457" w="16186">
                  <a:moveTo>
                    <a:pt x="10952" y="0"/>
                  </a:moveTo>
                  <a:cubicBezTo>
                    <a:pt x="9798" y="0"/>
                    <a:pt x="8626" y="1016"/>
                    <a:pt x="8156" y="2167"/>
                  </a:cubicBezTo>
                  <a:cubicBezTo>
                    <a:pt x="7561" y="3617"/>
                    <a:pt x="7619" y="5260"/>
                    <a:pt x="7112" y="6742"/>
                  </a:cubicBezTo>
                  <a:cubicBezTo>
                    <a:pt x="6137" y="9587"/>
                    <a:pt x="3283" y="11390"/>
                    <a:pt x="1977" y="14096"/>
                  </a:cubicBezTo>
                  <a:cubicBezTo>
                    <a:pt x="1" y="18190"/>
                    <a:pt x="2092" y="23151"/>
                    <a:pt x="5070" y="26587"/>
                  </a:cubicBezTo>
                  <a:cubicBezTo>
                    <a:pt x="6302" y="28006"/>
                    <a:pt x="7676" y="29290"/>
                    <a:pt x="9043" y="30575"/>
                  </a:cubicBezTo>
                  <a:cubicBezTo>
                    <a:pt x="10251" y="31712"/>
                    <a:pt x="11461" y="32854"/>
                    <a:pt x="12561" y="34097"/>
                  </a:cubicBezTo>
                  <a:cubicBezTo>
                    <a:pt x="13010" y="34605"/>
                    <a:pt x="13794" y="35456"/>
                    <a:pt x="14586" y="35456"/>
                  </a:cubicBezTo>
                  <a:cubicBezTo>
                    <a:pt x="14812" y="35456"/>
                    <a:pt x="15038" y="35387"/>
                    <a:pt x="15257" y="35221"/>
                  </a:cubicBezTo>
                  <a:cubicBezTo>
                    <a:pt x="16185" y="34516"/>
                    <a:pt x="15206" y="32274"/>
                    <a:pt x="14844" y="31475"/>
                  </a:cubicBezTo>
                  <a:cubicBezTo>
                    <a:pt x="14192" y="30030"/>
                    <a:pt x="13236" y="28729"/>
                    <a:pt x="12171" y="27566"/>
                  </a:cubicBezTo>
                  <a:cubicBezTo>
                    <a:pt x="9877" y="25056"/>
                    <a:pt x="7095" y="22561"/>
                    <a:pt x="6691" y="19186"/>
                  </a:cubicBezTo>
                  <a:cubicBezTo>
                    <a:pt x="6006" y="13467"/>
                    <a:pt x="12428" y="9160"/>
                    <a:pt x="13041" y="3433"/>
                  </a:cubicBezTo>
                  <a:cubicBezTo>
                    <a:pt x="13170" y="2227"/>
                    <a:pt x="12907" y="798"/>
                    <a:pt x="11838" y="223"/>
                  </a:cubicBezTo>
                  <a:cubicBezTo>
                    <a:pt x="11552" y="69"/>
                    <a:pt x="11252" y="0"/>
                    <a:pt x="10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 rot="-446092">
              <a:off x="9175605" y="2649790"/>
              <a:ext cx="99626" cy="95876"/>
            </a:xfrm>
            <a:custGeom>
              <a:rect b="b" l="l" r="r" t="t"/>
              <a:pathLst>
                <a:path extrusionOk="0" h="3835" w="3985">
                  <a:moveTo>
                    <a:pt x="2067" y="1"/>
                  </a:moveTo>
                  <a:cubicBezTo>
                    <a:pt x="1292" y="1"/>
                    <a:pt x="593" y="469"/>
                    <a:pt x="297" y="1184"/>
                  </a:cubicBezTo>
                  <a:cubicBezTo>
                    <a:pt x="1" y="1900"/>
                    <a:pt x="164" y="2723"/>
                    <a:pt x="712" y="3273"/>
                  </a:cubicBezTo>
                  <a:cubicBezTo>
                    <a:pt x="1078" y="3640"/>
                    <a:pt x="1569" y="3834"/>
                    <a:pt x="2068" y="3834"/>
                  </a:cubicBezTo>
                  <a:cubicBezTo>
                    <a:pt x="2315" y="3834"/>
                    <a:pt x="2564" y="3786"/>
                    <a:pt x="2801" y="3688"/>
                  </a:cubicBezTo>
                  <a:cubicBezTo>
                    <a:pt x="3516" y="3392"/>
                    <a:pt x="3984" y="2693"/>
                    <a:pt x="3984" y="1918"/>
                  </a:cubicBezTo>
                  <a:cubicBezTo>
                    <a:pt x="3984" y="859"/>
                    <a:pt x="3126" y="1"/>
                    <a:pt x="20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 rot="-446092">
              <a:off x="9324713" y="2821332"/>
              <a:ext cx="57500" cy="57475"/>
            </a:xfrm>
            <a:custGeom>
              <a:rect b="b" l="l" r="r" t="t"/>
              <a:pathLst>
                <a:path extrusionOk="0" h="2299" w="2300">
                  <a:moveTo>
                    <a:pt x="1149" y="1"/>
                  </a:moveTo>
                  <a:cubicBezTo>
                    <a:pt x="515" y="1"/>
                    <a:pt x="0" y="514"/>
                    <a:pt x="0" y="1149"/>
                  </a:cubicBezTo>
                  <a:cubicBezTo>
                    <a:pt x="0" y="1785"/>
                    <a:pt x="515" y="2298"/>
                    <a:pt x="1149" y="2298"/>
                  </a:cubicBezTo>
                  <a:cubicBezTo>
                    <a:pt x="1785" y="2298"/>
                    <a:pt x="2300" y="1785"/>
                    <a:pt x="2300" y="1149"/>
                  </a:cubicBezTo>
                  <a:cubicBezTo>
                    <a:pt x="2300" y="514"/>
                    <a:pt x="1785" y="1"/>
                    <a:pt x="11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 rot="-446092">
              <a:off x="9405704" y="2980273"/>
              <a:ext cx="49800" cy="47925"/>
            </a:xfrm>
            <a:custGeom>
              <a:rect b="b" l="l" r="r" t="t"/>
              <a:pathLst>
                <a:path extrusionOk="0" h="1917" w="1992">
                  <a:moveTo>
                    <a:pt x="1032" y="0"/>
                  </a:moveTo>
                  <a:cubicBezTo>
                    <a:pt x="644" y="0"/>
                    <a:pt x="297" y="233"/>
                    <a:pt x="147" y="591"/>
                  </a:cubicBezTo>
                  <a:cubicBezTo>
                    <a:pt x="0" y="951"/>
                    <a:pt x="82" y="1361"/>
                    <a:pt x="356" y="1635"/>
                  </a:cubicBezTo>
                  <a:cubicBezTo>
                    <a:pt x="539" y="1819"/>
                    <a:pt x="784" y="1916"/>
                    <a:pt x="1033" y="1916"/>
                  </a:cubicBezTo>
                  <a:cubicBezTo>
                    <a:pt x="1156" y="1916"/>
                    <a:pt x="1280" y="1892"/>
                    <a:pt x="1398" y="1844"/>
                  </a:cubicBezTo>
                  <a:cubicBezTo>
                    <a:pt x="1756" y="1695"/>
                    <a:pt x="1991" y="1345"/>
                    <a:pt x="1991" y="959"/>
                  </a:cubicBezTo>
                  <a:cubicBezTo>
                    <a:pt x="1991" y="429"/>
                    <a:pt x="1562" y="0"/>
                    <a:pt x="10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 rot="-446092">
              <a:off x="9450986" y="3206924"/>
              <a:ext cx="38300" cy="38350"/>
            </a:xfrm>
            <a:custGeom>
              <a:rect b="b" l="l" r="r" t="t"/>
              <a:pathLst>
                <a:path extrusionOk="0" h="1534" w="1532">
                  <a:moveTo>
                    <a:pt x="765" y="0"/>
                  </a:moveTo>
                  <a:cubicBezTo>
                    <a:pt x="342" y="0"/>
                    <a:pt x="0" y="344"/>
                    <a:pt x="0" y="767"/>
                  </a:cubicBezTo>
                  <a:cubicBezTo>
                    <a:pt x="0" y="1190"/>
                    <a:pt x="342" y="1533"/>
                    <a:pt x="765" y="1533"/>
                  </a:cubicBezTo>
                  <a:cubicBezTo>
                    <a:pt x="1188" y="1533"/>
                    <a:pt x="1531" y="1190"/>
                    <a:pt x="1531" y="767"/>
                  </a:cubicBezTo>
                  <a:cubicBezTo>
                    <a:pt x="1531" y="344"/>
                    <a:pt x="1188" y="0"/>
                    <a:pt x="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" name="Google Shape;236;p16"/>
          <p:cNvGrpSpPr/>
          <p:nvPr/>
        </p:nvGrpSpPr>
        <p:grpSpPr>
          <a:xfrm>
            <a:off x="-383726" y="2586654"/>
            <a:ext cx="5297272" cy="5952369"/>
            <a:chOff x="-383726" y="2586654"/>
            <a:chExt cx="5297272" cy="5952369"/>
          </a:xfrm>
        </p:grpSpPr>
        <p:sp>
          <p:nvSpPr>
            <p:cNvPr id="237" name="Google Shape;237;p16"/>
            <p:cNvSpPr/>
            <p:nvPr/>
          </p:nvSpPr>
          <p:spPr>
            <a:xfrm flipH="1" rot="3647374">
              <a:off x="-224213" y="3998248"/>
              <a:ext cx="5070007" cy="3129181"/>
            </a:xfrm>
            <a:custGeom>
              <a:rect b="b" l="l" r="r" t="t"/>
              <a:pathLst>
                <a:path extrusionOk="0" h="125172" w="202808">
                  <a:moveTo>
                    <a:pt x="30458" y="18304"/>
                  </a:moveTo>
                  <a:cubicBezTo>
                    <a:pt x="32834" y="18304"/>
                    <a:pt x="35223" y="19234"/>
                    <a:pt x="36865" y="20960"/>
                  </a:cubicBezTo>
                  <a:cubicBezTo>
                    <a:pt x="39145" y="23358"/>
                    <a:pt x="39866" y="26798"/>
                    <a:pt x="40491" y="30047"/>
                  </a:cubicBezTo>
                  <a:cubicBezTo>
                    <a:pt x="40858" y="31950"/>
                    <a:pt x="41223" y="33856"/>
                    <a:pt x="41590" y="35759"/>
                  </a:cubicBezTo>
                  <a:cubicBezTo>
                    <a:pt x="42033" y="38068"/>
                    <a:pt x="42434" y="40634"/>
                    <a:pt x="41183" y="42622"/>
                  </a:cubicBezTo>
                  <a:cubicBezTo>
                    <a:pt x="40453" y="43782"/>
                    <a:pt x="39210" y="44452"/>
                    <a:pt x="37889" y="44689"/>
                  </a:cubicBezTo>
                  <a:cubicBezTo>
                    <a:pt x="37477" y="44763"/>
                    <a:pt x="37059" y="44816"/>
                    <a:pt x="36647" y="44816"/>
                  </a:cubicBezTo>
                  <a:cubicBezTo>
                    <a:pt x="36071" y="44816"/>
                    <a:pt x="35506" y="44712"/>
                    <a:pt x="34984" y="44412"/>
                  </a:cubicBezTo>
                  <a:cubicBezTo>
                    <a:pt x="34021" y="43856"/>
                    <a:pt x="33215" y="42976"/>
                    <a:pt x="32375" y="42262"/>
                  </a:cubicBezTo>
                  <a:cubicBezTo>
                    <a:pt x="31153" y="41221"/>
                    <a:pt x="29982" y="40126"/>
                    <a:pt x="28862" y="38972"/>
                  </a:cubicBezTo>
                  <a:cubicBezTo>
                    <a:pt x="27613" y="37689"/>
                    <a:pt x="26435" y="36339"/>
                    <a:pt x="25329" y="34928"/>
                  </a:cubicBezTo>
                  <a:cubicBezTo>
                    <a:pt x="23799" y="32973"/>
                    <a:pt x="22375" y="30819"/>
                    <a:pt x="21974" y="28370"/>
                  </a:cubicBezTo>
                  <a:cubicBezTo>
                    <a:pt x="21374" y="24726"/>
                    <a:pt x="23380" y="20810"/>
                    <a:pt x="26683" y="19166"/>
                  </a:cubicBezTo>
                  <a:cubicBezTo>
                    <a:pt x="27854" y="18584"/>
                    <a:pt x="29154" y="18304"/>
                    <a:pt x="30458" y="18304"/>
                  </a:cubicBezTo>
                  <a:close/>
                  <a:moveTo>
                    <a:pt x="42163" y="46716"/>
                  </a:moveTo>
                  <a:cubicBezTo>
                    <a:pt x="42354" y="46716"/>
                    <a:pt x="42542" y="46767"/>
                    <a:pt x="42707" y="46864"/>
                  </a:cubicBezTo>
                  <a:cubicBezTo>
                    <a:pt x="43037" y="47056"/>
                    <a:pt x="43238" y="47410"/>
                    <a:pt x="43238" y="47791"/>
                  </a:cubicBezTo>
                  <a:lnTo>
                    <a:pt x="43243" y="47822"/>
                  </a:lnTo>
                  <a:cubicBezTo>
                    <a:pt x="43249" y="47963"/>
                    <a:pt x="43216" y="48104"/>
                    <a:pt x="43151" y="48232"/>
                  </a:cubicBezTo>
                  <a:cubicBezTo>
                    <a:pt x="43043" y="48485"/>
                    <a:pt x="42842" y="48686"/>
                    <a:pt x="42589" y="48792"/>
                  </a:cubicBezTo>
                  <a:cubicBezTo>
                    <a:pt x="42474" y="48853"/>
                    <a:pt x="42347" y="48884"/>
                    <a:pt x="42217" y="48884"/>
                  </a:cubicBezTo>
                  <a:cubicBezTo>
                    <a:pt x="42204" y="48884"/>
                    <a:pt x="42192" y="48884"/>
                    <a:pt x="42179" y="48883"/>
                  </a:cubicBezTo>
                  <a:lnTo>
                    <a:pt x="41897" y="48845"/>
                  </a:lnTo>
                  <a:lnTo>
                    <a:pt x="41644" y="48740"/>
                  </a:lnTo>
                  <a:lnTo>
                    <a:pt x="41429" y="48572"/>
                  </a:lnTo>
                  <a:lnTo>
                    <a:pt x="41404" y="48552"/>
                  </a:lnTo>
                  <a:cubicBezTo>
                    <a:pt x="41272" y="48420"/>
                    <a:pt x="41176" y="48256"/>
                    <a:pt x="41127" y="48077"/>
                  </a:cubicBezTo>
                  <a:cubicBezTo>
                    <a:pt x="41024" y="47703"/>
                    <a:pt x="41129" y="47305"/>
                    <a:pt x="41404" y="47031"/>
                  </a:cubicBezTo>
                  <a:cubicBezTo>
                    <a:pt x="41612" y="46839"/>
                    <a:pt x="41881" y="46729"/>
                    <a:pt x="42163" y="46716"/>
                  </a:cubicBezTo>
                  <a:close/>
                  <a:moveTo>
                    <a:pt x="45742" y="49775"/>
                  </a:moveTo>
                  <a:cubicBezTo>
                    <a:pt x="45898" y="49775"/>
                    <a:pt x="46051" y="49815"/>
                    <a:pt x="46185" y="49893"/>
                  </a:cubicBezTo>
                  <a:lnTo>
                    <a:pt x="46362" y="50030"/>
                  </a:lnTo>
                  <a:cubicBezTo>
                    <a:pt x="46467" y="50137"/>
                    <a:pt x="46546" y="50269"/>
                    <a:pt x="46586" y="50415"/>
                  </a:cubicBezTo>
                  <a:lnTo>
                    <a:pt x="46615" y="50648"/>
                  </a:lnTo>
                  <a:cubicBezTo>
                    <a:pt x="46604" y="51127"/>
                    <a:pt x="46219" y="51510"/>
                    <a:pt x="45742" y="51523"/>
                  </a:cubicBezTo>
                  <a:cubicBezTo>
                    <a:pt x="45587" y="51523"/>
                    <a:pt x="45433" y="51481"/>
                    <a:pt x="45301" y="51403"/>
                  </a:cubicBezTo>
                  <a:lnTo>
                    <a:pt x="45124" y="51266"/>
                  </a:lnTo>
                  <a:cubicBezTo>
                    <a:pt x="45016" y="51161"/>
                    <a:pt x="44940" y="51026"/>
                    <a:pt x="44900" y="50881"/>
                  </a:cubicBezTo>
                  <a:lnTo>
                    <a:pt x="44868" y="50648"/>
                  </a:lnTo>
                  <a:cubicBezTo>
                    <a:pt x="44877" y="50419"/>
                    <a:pt x="44969" y="50200"/>
                    <a:pt x="45124" y="50030"/>
                  </a:cubicBezTo>
                  <a:cubicBezTo>
                    <a:pt x="45294" y="49873"/>
                    <a:pt x="45513" y="49784"/>
                    <a:pt x="45742" y="49775"/>
                  </a:cubicBezTo>
                  <a:close/>
                  <a:moveTo>
                    <a:pt x="48381" y="51928"/>
                  </a:moveTo>
                  <a:cubicBezTo>
                    <a:pt x="48386" y="51928"/>
                    <a:pt x="48391" y="51929"/>
                    <a:pt x="48395" y="51929"/>
                  </a:cubicBezTo>
                  <a:cubicBezTo>
                    <a:pt x="48483" y="51929"/>
                    <a:pt x="48568" y="51953"/>
                    <a:pt x="48641" y="51996"/>
                  </a:cubicBezTo>
                  <a:lnTo>
                    <a:pt x="48740" y="52072"/>
                  </a:lnTo>
                  <a:cubicBezTo>
                    <a:pt x="48800" y="52132"/>
                    <a:pt x="48845" y="52206"/>
                    <a:pt x="48868" y="52289"/>
                  </a:cubicBezTo>
                  <a:cubicBezTo>
                    <a:pt x="48874" y="52332"/>
                    <a:pt x="48879" y="52377"/>
                    <a:pt x="48886" y="52419"/>
                  </a:cubicBezTo>
                  <a:cubicBezTo>
                    <a:pt x="48888" y="52484"/>
                    <a:pt x="48872" y="52549"/>
                    <a:pt x="48843" y="52607"/>
                  </a:cubicBezTo>
                  <a:cubicBezTo>
                    <a:pt x="48798" y="52728"/>
                    <a:pt x="48704" y="52822"/>
                    <a:pt x="48583" y="52867"/>
                  </a:cubicBezTo>
                  <a:cubicBezTo>
                    <a:pt x="48529" y="52896"/>
                    <a:pt x="48469" y="52910"/>
                    <a:pt x="48409" y="52910"/>
                  </a:cubicBezTo>
                  <a:cubicBezTo>
                    <a:pt x="48404" y="52910"/>
                    <a:pt x="48400" y="52910"/>
                    <a:pt x="48395" y="52910"/>
                  </a:cubicBezTo>
                  <a:cubicBezTo>
                    <a:pt x="48308" y="52910"/>
                    <a:pt x="48223" y="52887"/>
                    <a:pt x="48147" y="52842"/>
                  </a:cubicBezTo>
                  <a:lnTo>
                    <a:pt x="48048" y="52766"/>
                  </a:lnTo>
                  <a:cubicBezTo>
                    <a:pt x="47988" y="52706"/>
                    <a:pt x="47945" y="52632"/>
                    <a:pt x="47923" y="52549"/>
                  </a:cubicBezTo>
                  <a:lnTo>
                    <a:pt x="47905" y="52419"/>
                  </a:lnTo>
                  <a:cubicBezTo>
                    <a:pt x="47909" y="52291"/>
                    <a:pt x="47961" y="52168"/>
                    <a:pt x="48048" y="52072"/>
                  </a:cubicBezTo>
                  <a:cubicBezTo>
                    <a:pt x="48091" y="52025"/>
                    <a:pt x="48144" y="51991"/>
                    <a:pt x="48205" y="51971"/>
                  </a:cubicBezTo>
                  <a:cubicBezTo>
                    <a:pt x="48259" y="51942"/>
                    <a:pt x="48321" y="51928"/>
                    <a:pt x="48381" y="51928"/>
                  </a:cubicBezTo>
                  <a:close/>
                  <a:moveTo>
                    <a:pt x="115636" y="52658"/>
                  </a:moveTo>
                  <a:cubicBezTo>
                    <a:pt x="116572" y="52658"/>
                    <a:pt x="117508" y="52702"/>
                    <a:pt x="118442" y="52789"/>
                  </a:cubicBezTo>
                  <a:cubicBezTo>
                    <a:pt x="118672" y="52811"/>
                    <a:pt x="118903" y="52836"/>
                    <a:pt x="119133" y="52862"/>
                  </a:cubicBezTo>
                  <a:cubicBezTo>
                    <a:pt x="126389" y="53720"/>
                    <a:pt x="133239" y="57171"/>
                    <a:pt x="138577" y="62155"/>
                  </a:cubicBezTo>
                  <a:cubicBezTo>
                    <a:pt x="141596" y="64972"/>
                    <a:pt x="144227" y="68414"/>
                    <a:pt x="145127" y="72443"/>
                  </a:cubicBezTo>
                  <a:cubicBezTo>
                    <a:pt x="145404" y="73696"/>
                    <a:pt x="145234" y="75412"/>
                    <a:pt x="143987" y="75712"/>
                  </a:cubicBezTo>
                  <a:cubicBezTo>
                    <a:pt x="143875" y="75738"/>
                    <a:pt x="143764" y="75750"/>
                    <a:pt x="143654" y="75750"/>
                  </a:cubicBezTo>
                  <a:cubicBezTo>
                    <a:pt x="142985" y="75750"/>
                    <a:pt x="142347" y="75306"/>
                    <a:pt x="141799" y="74881"/>
                  </a:cubicBezTo>
                  <a:cubicBezTo>
                    <a:pt x="135229" y="69789"/>
                    <a:pt x="128520" y="64495"/>
                    <a:pt x="120553" y="62131"/>
                  </a:cubicBezTo>
                  <a:cubicBezTo>
                    <a:pt x="115603" y="60663"/>
                    <a:pt x="110388" y="60399"/>
                    <a:pt x="105215" y="60399"/>
                  </a:cubicBezTo>
                  <a:cubicBezTo>
                    <a:pt x="104786" y="60399"/>
                    <a:pt x="104357" y="60401"/>
                    <a:pt x="103929" y="60404"/>
                  </a:cubicBezTo>
                  <a:cubicBezTo>
                    <a:pt x="103819" y="60405"/>
                    <a:pt x="103707" y="60406"/>
                    <a:pt x="103594" y="60406"/>
                  </a:cubicBezTo>
                  <a:cubicBezTo>
                    <a:pt x="102094" y="60406"/>
                    <a:pt x="100394" y="60308"/>
                    <a:pt x="99191" y="59350"/>
                  </a:cubicBezTo>
                  <a:cubicBezTo>
                    <a:pt x="98906" y="59126"/>
                    <a:pt x="98519" y="58792"/>
                    <a:pt x="98597" y="58387"/>
                  </a:cubicBezTo>
                  <a:cubicBezTo>
                    <a:pt x="98680" y="57970"/>
                    <a:pt x="99215" y="57713"/>
                    <a:pt x="99533" y="57496"/>
                  </a:cubicBezTo>
                  <a:cubicBezTo>
                    <a:pt x="100312" y="56963"/>
                    <a:pt x="101119" y="56472"/>
                    <a:pt x="101949" y="56027"/>
                  </a:cubicBezTo>
                  <a:cubicBezTo>
                    <a:pt x="103615" y="55135"/>
                    <a:pt x="105366" y="54417"/>
                    <a:pt x="107178" y="53881"/>
                  </a:cubicBezTo>
                  <a:cubicBezTo>
                    <a:pt x="108994" y="53342"/>
                    <a:pt x="110857" y="52979"/>
                    <a:pt x="112743" y="52798"/>
                  </a:cubicBezTo>
                  <a:cubicBezTo>
                    <a:pt x="113705" y="52704"/>
                    <a:pt x="114670" y="52658"/>
                    <a:pt x="115636" y="52658"/>
                  </a:cubicBezTo>
                  <a:close/>
                  <a:moveTo>
                    <a:pt x="150180" y="80968"/>
                  </a:moveTo>
                  <a:cubicBezTo>
                    <a:pt x="150360" y="80968"/>
                    <a:pt x="150540" y="80999"/>
                    <a:pt x="150709" y="81066"/>
                  </a:cubicBezTo>
                  <a:lnTo>
                    <a:pt x="150772" y="81196"/>
                  </a:lnTo>
                  <a:cubicBezTo>
                    <a:pt x="151475" y="81536"/>
                    <a:pt x="151795" y="82495"/>
                    <a:pt x="151444" y="83193"/>
                  </a:cubicBezTo>
                  <a:cubicBezTo>
                    <a:pt x="151189" y="83695"/>
                    <a:pt x="150623" y="83999"/>
                    <a:pt x="150065" y="83999"/>
                  </a:cubicBezTo>
                  <a:cubicBezTo>
                    <a:pt x="149848" y="83999"/>
                    <a:pt x="149633" y="83954"/>
                    <a:pt x="149437" y="83856"/>
                  </a:cubicBezTo>
                  <a:cubicBezTo>
                    <a:pt x="148737" y="83509"/>
                    <a:pt x="148407" y="82566"/>
                    <a:pt x="148734" y="81854"/>
                  </a:cubicBezTo>
                  <a:cubicBezTo>
                    <a:pt x="148985" y="81309"/>
                    <a:pt x="149585" y="80968"/>
                    <a:pt x="150180" y="80968"/>
                  </a:cubicBezTo>
                  <a:close/>
                  <a:moveTo>
                    <a:pt x="153474" y="87129"/>
                  </a:moveTo>
                  <a:cubicBezTo>
                    <a:pt x="153523" y="87129"/>
                    <a:pt x="153572" y="87134"/>
                    <a:pt x="153620" y="87145"/>
                  </a:cubicBezTo>
                  <a:cubicBezTo>
                    <a:pt x="153699" y="87145"/>
                    <a:pt x="153777" y="87168"/>
                    <a:pt x="153844" y="87206"/>
                  </a:cubicBezTo>
                  <a:cubicBezTo>
                    <a:pt x="153954" y="87242"/>
                    <a:pt x="154053" y="87307"/>
                    <a:pt x="154131" y="87392"/>
                  </a:cubicBezTo>
                  <a:cubicBezTo>
                    <a:pt x="154144" y="87407"/>
                    <a:pt x="154160" y="87425"/>
                    <a:pt x="154171" y="87443"/>
                  </a:cubicBezTo>
                  <a:cubicBezTo>
                    <a:pt x="154238" y="87497"/>
                    <a:pt x="154294" y="87564"/>
                    <a:pt x="154335" y="87640"/>
                  </a:cubicBezTo>
                  <a:lnTo>
                    <a:pt x="154429" y="87864"/>
                  </a:lnTo>
                  <a:cubicBezTo>
                    <a:pt x="154440" y="87947"/>
                    <a:pt x="154451" y="88030"/>
                    <a:pt x="154462" y="88113"/>
                  </a:cubicBezTo>
                  <a:cubicBezTo>
                    <a:pt x="154453" y="88196"/>
                    <a:pt x="154442" y="88279"/>
                    <a:pt x="154429" y="88361"/>
                  </a:cubicBezTo>
                  <a:cubicBezTo>
                    <a:pt x="154402" y="88480"/>
                    <a:pt x="154344" y="88590"/>
                    <a:pt x="154261" y="88679"/>
                  </a:cubicBezTo>
                  <a:cubicBezTo>
                    <a:pt x="154164" y="88805"/>
                    <a:pt x="154035" y="88903"/>
                    <a:pt x="153889" y="88966"/>
                  </a:cubicBezTo>
                  <a:cubicBezTo>
                    <a:pt x="153785" y="89020"/>
                    <a:pt x="153671" y="89047"/>
                    <a:pt x="153555" y="89047"/>
                  </a:cubicBezTo>
                  <a:cubicBezTo>
                    <a:pt x="153546" y="89047"/>
                    <a:pt x="153537" y="89047"/>
                    <a:pt x="153529" y="89047"/>
                  </a:cubicBezTo>
                  <a:lnTo>
                    <a:pt x="153280" y="89013"/>
                  </a:lnTo>
                  <a:lnTo>
                    <a:pt x="153056" y="88919"/>
                  </a:lnTo>
                  <a:cubicBezTo>
                    <a:pt x="152951" y="88863"/>
                    <a:pt x="152859" y="88780"/>
                    <a:pt x="152794" y="88679"/>
                  </a:cubicBezTo>
                  <a:cubicBezTo>
                    <a:pt x="152696" y="88549"/>
                    <a:pt x="152633" y="88397"/>
                    <a:pt x="152610" y="88236"/>
                  </a:cubicBezTo>
                  <a:cubicBezTo>
                    <a:pt x="152588" y="88126"/>
                    <a:pt x="152590" y="88010"/>
                    <a:pt x="152622" y="87900"/>
                  </a:cubicBezTo>
                  <a:cubicBezTo>
                    <a:pt x="152631" y="87824"/>
                    <a:pt x="152653" y="87748"/>
                    <a:pt x="152689" y="87678"/>
                  </a:cubicBezTo>
                  <a:cubicBezTo>
                    <a:pt x="152725" y="87569"/>
                    <a:pt x="152787" y="87470"/>
                    <a:pt x="152872" y="87392"/>
                  </a:cubicBezTo>
                  <a:lnTo>
                    <a:pt x="153054" y="87253"/>
                  </a:lnTo>
                  <a:lnTo>
                    <a:pt x="153267" y="87161"/>
                  </a:lnTo>
                  <a:cubicBezTo>
                    <a:pt x="153334" y="87140"/>
                    <a:pt x="153404" y="87129"/>
                    <a:pt x="153474" y="87129"/>
                  </a:cubicBezTo>
                  <a:close/>
                  <a:moveTo>
                    <a:pt x="155070" y="90241"/>
                  </a:moveTo>
                  <a:cubicBezTo>
                    <a:pt x="155101" y="90241"/>
                    <a:pt x="155131" y="90245"/>
                    <a:pt x="155161" y="90251"/>
                  </a:cubicBezTo>
                  <a:cubicBezTo>
                    <a:pt x="155233" y="90254"/>
                    <a:pt x="155302" y="90276"/>
                    <a:pt x="155360" y="90314"/>
                  </a:cubicBezTo>
                  <a:cubicBezTo>
                    <a:pt x="155479" y="90390"/>
                    <a:pt x="155566" y="90504"/>
                    <a:pt x="155609" y="90636"/>
                  </a:cubicBezTo>
                  <a:lnTo>
                    <a:pt x="155629" y="90688"/>
                  </a:lnTo>
                  <a:cubicBezTo>
                    <a:pt x="155631" y="90695"/>
                    <a:pt x="155636" y="90704"/>
                    <a:pt x="155638" y="90713"/>
                  </a:cubicBezTo>
                  <a:cubicBezTo>
                    <a:pt x="155665" y="90807"/>
                    <a:pt x="155665" y="90905"/>
                    <a:pt x="155638" y="90999"/>
                  </a:cubicBezTo>
                  <a:cubicBezTo>
                    <a:pt x="155629" y="91048"/>
                    <a:pt x="155609" y="91093"/>
                    <a:pt x="155580" y="91134"/>
                  </a:cubicBezTo>
                  <a:cubicBezTo>
                    <a:pt x="155548" y="91194"/>
                    <a:pt x="155501" y="91246"/>
                    <a:pt x="155443" y="91284"/>
                  </a:cubicBezTo>
                  <a:cubicBezTo>
                    <a:pt x="155410" y="91315"/>
                    <a:pt x="155369" y="91340"/>
                    <a:pt x="155324" y="91353"/>
                  </a:cubicBezTo>
                  <a:cubicBezTo>
                    <a:pt x="155269" y="91383"/>
                    <a:pt x="155206" y="91399"/>
                    <a:pt x="155142" y="91399"/>
                  </a:cubicBezTo>
                  <a:cubicBezTo>
                    <a:pt x="155134" y="91399"/>
                    <a:pt x="155126" y="91398"/>
                    <a:pt x="155118" y="91398"/>
                  </a:cubicBezTo>
                  <a:lnTo>
                    <a:pt x="154975" y="91380"/>
                  </a:lnTo>
                  <a:cubicBezTo>
                    <a:pt x="154839" y="91342"/>
                    <a:pt x="154722" y="91252"/>
                    <a:pt x="154648" y="91129"/>
                  </a:cubicBezTo>
                  <a:cubicBezTo>
                    <a:pt x="154621" y="91082"/>
                    <a:pt x="154601" y="91031"/>
                    <a:pt x="154588" y="90979"/>
                  </a:cubicBezTo>
                  <a:lnTo>
                    <a:pt x="154572" y="90923"/>
                  </a:lnTo>
                  <a:cubicBezTo>
                    <a:pt x="154545" y="90829"/>
                    <a:pt x="154545" y="90730"/>
                    <a:pt x="154572" y="90636"/>
                  </a:cubicBezTo>
                  <a:cubicBezTo>
                    <a:pt x="154590" y="90594"/>
                    <a:pt x="154608" y="90551"/>
                    <a:pt x="154626" y="90507"/>
                  </a:cubicBezTo>
                  <a:cubicBezTo>
                    <a:pt x="154673" y="90428"/>
                    <a:pt x="154740" y="90361"/>
                    <a:pt x="154818" y="90314"/>
                  </a:cubicBezTo>
                  <a:lnTo>
                    <a:pt x="154946" y="90260"/>
                  </a:lnTo>
                  <a:cubicBezTo>
                    <a:pt x="154986" y="90247"/>
                    <a:pt x="155028" y="90241"/>
                    <a:pt x="155070" y="90241"/>
                  </a:cubicBezTo>
                  <a:close/>
                  <a:moveTo>
                    <a:pt x="156175" y="92874"/>
                  </a:moveTo>
                  <a:cubicBezTo>
                    <a:pt x="156305" y="92874"/>
                    <a:pt x="156432" y="92922"/>
                    <a:pt x="156529" y="93015"/>
                  </a:cubicBezTo>
                  <a:cubicBezTo>
                    <a:pt x="156556" y="93048"/>
                    <a:pt x="156583" y="93084"/>
                    <a:pt x="156610" y="93118"/>
                  </a:cubicBezTo>
                  <a:cubicBezTo>
                    <a:pt x="156646" y="93174"/>
                    <a:pt x="156666" y="93236"/>
                    <a:pt x="156668" y="93303"/>
                  </a:cubicBezTo>
                  <a:cubicBezTo>
                    <a:pt x="156693" y="93433"/>
                    <a:pt x="156657" y="93565"/>
                    <a:pt x="156574" y="93668"/>
                  </a:cubicBezTo>
                  <a:cubicBezTo>
                    <a:pt x="156569" y="93682"/>
                    <a:pt x="156565" y="93695"/>
                    <a:pt x="156558" y="93709"/>
                  </a:cubicBezTo>
                  <a:cubicBezTo>
                    <a:pt x="156545" y="93738"/>
                    <a:pt x="156525" y="93760"/>
                    <a:pt x="156502" y="93780"/>
                  </a:cubicBezTo>
                  <a:cubicBezTo>
                    <a:pt x="156471" y="93814"/>
                    <a:pt x="156433" y="93839"/>
                    <a:pt x="156390" y="93852"/>
                  </a:cubicBezTo>
                  <a:cubicBezTo>
                    <a:pt x="156379" y="93859"/>
                    <a:pt x="156363" y="93865"/>
                    <a:pt x="156350" y="93870"/>
                  </a:cubicBezTo>
                  <a:cubicBezTo>
                    <a:pt x="156322" y="93877"/>
                    <a:pt x="156293" y="93880"/>
                    <a:pt x="156263" y="93880"/>
                  </a:cubicBezTo>
                  <a:cubicBezTo>
                    <a:pt x="156237" y="93880"/>
                    <a:pt x="156210" y="93878"/>
                    <a:pt x="156184" y="93872"/>
                  </a:cubicBezTo>
                  <a:cubicBezTo>
                    <a:pt x="156137" y="93872"/>
                    <a:pt x="156088" y="93868"/>
                    <a:pt x="156041" y="93856"/>
                  </a:cubicBezTo>
                  <a:lnTo>
                    <a:pt x="155920" y="93805"/>
                  </a:lnTo>
                  <a:cubicBezTo>
                    <a:pt x="155846" y="93760"/>
                    <a:pt x="155783" y="93700"/>
                    <a:pt x="155739" y="93624"/>
                  </a:cubicBezTo>
                  <a:cubicBezTo>
                    <a:pt x="155723" y="93583"/>
                    <a:pt x="155705" y="93545"/>
                    <a:pt x="155689" y="93505"/>
                  </a:cubicBezTo>
                  <a:cubicBezTo>
                    <a:pt x="155669" y="93440"/>
                    <a:pt x="155665" y="93371"/>
                    <a:pt x="155680" y="93303"/>
                  </a:cubicBezTo>
                  <a:cubicBezTo>
                    <a:pt x="155683" y="93236"/>
                    <a:pt x="155705" y="93174"/>
                    <a:pt x="155741" y="93118"/>
                  </a:cubicBezTo>
                  <a:lnTo>
                    <a:pt x="155819" y="93015"/>
                  </a:lnTo>
                  <a:cubicBezTo>
                    <a:pt x="155864" y="92968"/>
                    <a:pt x="155918" y="92932"/>
                    <a:pt x="155981" y="92912"/>
                  </a:cubicBezTo>
                  <a:cubicBezTo>
                    <a:pt x="156044" y="92886"/>
                    <a:pt x="156110" y="92874"/>
                    <a:pt x="156175" y="92874"/>
                  </a:cubicBezTo>
                  <a:close/>
                  <a:moveTo>
                    <a:pt x="157665" y="95801"/>
                  </a:moveTo>
                  <a:cubicBezTo>
                    <a:pt x="157783" y="95801"/>
                    <a:pt x="157898" y="95876"/>
                    <a:pt x="157933" y="96004"/>
                  </a:cubicBezTo>
                  <a:cubicBezTo>
                    <a:pt x="157938" y="96017"/>
                    <a:pt x="157942" y="96029"/>
                    <a:pt x="157947" y="96042"/>
                  </a:cubicBezTo>
                  <a:cubicBezTo>
                    <a:pt x="157949" y="96049"/>
                    <a:pt x="157951" y="96053"/>
                    <a:pt x="157953" y="96060"/>
                  </a:cubicBezTo>
                  <a:cubicBezTo>
                    <a:pt x="157953" y="96067"/>
                    <a:pt x="157956" y="96067"/>
                    <a:pt x="157956" y="96069"/>
                  </a:cubicBezTo>
                  <a:cubicBezTo>
                    <a:pt x="157960" y="96082"/>
                    <a:pt x="157962" y="96096"/>
                    <a:pt x="157962" y="96109"/>
                  </a:cubicBezTo>
                  <a:cubicBezTo>
                    <a:pt x="157967" y="96120"/>
                    <a:pt x="157967" y="96132"/>
                    <a:pt x="157967" y="96143"/>
                  </a:cubicBezTo>
                  <a:cubicBezTo>
                    <a:pt x="157965" y="96163"/>
                    <a:pt x="157962" y="96185"/>
                    <a:pt x="157958" y="96205"/>
                  </a:cubicBezTo>
                  <a:lnTo>
                    <a:pt x="157958" y="96208"/>
                  </a:lnTo>
                  <a:lnTo>
                    <a:pt x="157958" y="96214"/>
                  </a:lnTo>
                  <a:lnTo>
                    <a:pt x="157956" y="96226"/>
                  </a:lnTo>
                  <a:lnTo>
                    <a:pt x="157953" y="96246"/>
                  </a:lnTo>
                  <a:cubicBezTo>
                    <a:pt x="157944" y="96275"/>
                    <a:pt x="157931" y="96300"/>
                    <a:pt x="157909" y="96322"/>
                  </a:cubicBezTo>
                  <a:cubicBezTo>
                    <a:pt x="157888" y="96342"/>
                    <a:pt x="157864" y="96358"/>
                    <a:pt x="157835" y="96364"/>
                  </a:cubicBezTo>
                  <a:lnTo>
                    <a:pt x="157812" y="96369"/>
                  </a:lnTo>
                  <a:lnTo>
                    <a:pt x="157797" y="96369"/>
                  </a:lnTo>
                  <a:cubicBezTo>
                    <a:pt x="157785" y="96371"/>
                    <a:pt x="157774" y="96373"/>
                    <a:pt x="157763" y="96376"/>
                  </a:cubicBezTo>
                  <a:cubicBezTo>
                    <a:pt x="157752" y="96378"/>
                    <a:pt x="157741" y="96379"/>
                    <a:pt x="157730" y="96379"/>
                  </a:cubicBezTo>
                  <a:cubicBezTo>
                    <a:pt x="157719" y="96379"/>
                    <a:pt x="157708" y="96378"/>
                    <a:pt x="157698" y="96376"/>
                  </a:cubicBezTo>
                  <a:cubicBezTo>
                    <a:pt x="157685" y="96373"/>
                    <a:pt x="157671" y="96371"/>
                    <a:pt x="157658" y="96367"/>
                  </a:cubicBezTo>
                  <a:lnTo>
                    <a:pt x="157649" y="96364"/>
                  </a:lnTo>
                  <a:lnTo>
                    <a:pt x="157629" y="96358"/>
                  </a:lnTo>
                  <a:lnTo>
                    <a:pt x="157593" y="96344"/>
                  </a:lnTo>
                  <a:cubicBezTo>
                    <a:pt x="157499" y="96320"/>
                    <a:pt x="157425" y="96246"/>
                    <a:pt x="157400" y="96152"/>
                  </a:cubicBezTo>
                  <a:cubicBezTo>
                    <a:pt x="157373" y="96055"/>
                    <a:pt x="157400" y="95952"/>
                    <a:pt x="157470" y="95883"/>
                  </a:cubicBezTo>
                  <a:cubicBezTo>
                    <a:pt x="157525" y="95827"/>
                    <a:pt x="157596" y="95801"/>
                    <a:pt x="157665" y="95801"/>
                  </a:cubicBezTo>
                  <a:close/>
                  <a:moveTo>
                    <a:pt x="158775" y="97585"/>
                  </a:moveTo>
                  <a:cubicBezTo>
                    <a:pt x="159218" y="97585"/>
                    <a:pt x="159216" y="98270"/>
                    <a:pt x="158775" y="98270"/>
                  </a:cubicBezTo>
                  <a:cubicBezTo>
                    <a:pt x="158334" y="98270"/>
                    <a:pt x="158334" y="97585"/>
                    <a:pt x="158775" y="97585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1756" y="6913"/>
                    <a:pt x="4427" y="13584"/>
                    <a:pt x="7882" y="19820"/>
                  </a:cubicBezTo>
                  <a:cubicBezTo>
                    <a:pt x="13214" y="29442"/>
                    <a:pt x="20416" y="38034"/>
                    <a:pt x="29032" y="44875"/>
                  </a:cubicBezTo>
                  <a:cubicBezTo>
                    <a:pt x="43236" y="56150"/>
                    <a:pt x="61190" y="62610"/>
                    <a:pt x="79322" y="62970"/>
                  </a:cubicBezTo>
                  <a:cubicBezTo>
                    <a:pt x="79923" y="62982"/>
                    <a:pt x="80524" y="62988"/>
                    <a:pt x="81126" y="62988"/>
                  </a:cubicBezTo>
                  <a:cubicBezTo>
                    <a:pt x="87506" y="62988"/>
                    <a:pt x="93933" y="62381"/>
                    <a:pt x="100292" y="62381"/>
                  </a:cubicBezTo>
                  <a:cubicBezTo>
                    <a:pt x="100833" y="62381"/>
                    <a:pt x="101374" y="62385"/>
                    <a:pt x="101914" y="62395"/>
                  </a:cubicBezTo>
                  <a:cubicBezTo>
                    <a:pt x="102310" y="62402"/>
                    <a:pt x="102706" y="62413"/>
                    <a:pt x="103103" y="62426"/>
                  </a:cubicBezTo>
                  <a:cubicBezTo>
                    <a:pt x="103374" y="62372"/>
                    <a:pt x="103667" y="62354"/>
                    <a:pt x="103966" y="62354"/>
                  </a:cubicBezTo>
                  <a:cubicBezTo>
                    <a:pt x="104487" y="62354"/>
                    <a:pt x="105028" y="62409"/>
                    <a:pt x="105512" y="62426"/>
                  </a:cubicBezTo>
                  <a:cubicBezTo>
                    <a:pt x="106374" y="62455"/>
                    <a:pt x="107232" y="62511"/>
                    <a:pt x="108089" y="62594"/>
                  </a:cubicBezTo>
                  <a:cubicBezTo>
                    <a:pt x="109791" y="62753"/>
                    <a:pt x="111484" y="63011"/>
                    <a:pt x="113157" y="63360"/>
                  </a:cubicBezTo>
                  <a:cubicBezTo>
                    <a:pt x="116489" y="64061"/>
                    <a:pt x="119736" y="65113"/>
                    <a:pt x="122842" y="66502"/>
                  </a:cubicBezTo>
                  <a:cubicBezTo>
                    <a:pt x="125977" y="67897"/>
                    <a:pt x="128957" y="69619"/>
                    <a:pt x="131734" y="71634"/>
                  </a:cubicBezTo>
                  <a:cubicBezTo>
                    <a:pt x="134488" y="73632"/>
                    <a:pt x="137023" y="75916"/>
                    <a:pt x="139296" y="78450"/>
                  </a:cubicBezTo>
                  <a:cubicBezTo>
                    <a:pt x="141578" y="80999"/>
                    <a:pt x="143577" y="83802"/>
                    <a:pt x="145219" y="86803"/>
                  </a:cubicBezTo>
                  <a:cubicBezTo>
                    <a:pt x="145418" y="87168"/>
                    <a:pt x="145611" y="87533"/>
                    <a:pt x="145799" y="87902"/>
                  </a:cubicBezTo>
                  <a:cubicBezTo>
                    <a:pt x="151005" y="98113"/>
                    <a:pt x="152738" y="110615"/>
                    <a:pt x="161274" y="118264"/>
                  </a:cubicBezTo>
                  <a:cubicBezTo>
                    <a:pt x="164879" y="121493"/>
                    <a:pt x="169280" y="123453"/>
                    <a:pt x="173955" y="124796"/>
                  </a:cubicBezTo>
                  <a:cubicBezTo>
                    <a:pt x="175678" y="125050"/>
                    <a:pt x="177429" y="125172"/>
                    <a:pt x="179182" y="125172"/>
                  </a:cubicBezTo>
                  <a:cubicBezTo>
                    <a:pt x="181872" y="125172"/>
                    <a:pt x="184570" y="124884"/>
                    <a:pt x="187187" y="124342"/>
                  </a:cubicBezTo>
                  <a:cubicBezTo>
                    <a:pt x="192669" y="123202"/>
                    <a:pt x="197857" y="121054"/>
                    <a:pt x="202808" y="118405"/>
                  </a:cubicBezTo>
                  <a:lnTo>
                    <a:pt x="202808" y="118405"/>
                  </a:lnTo>
                  <a:cubicBezTo>
                    <a:pt x="200651" y="119019"/>
                    <a:pt x="198377" y="119315"/>
                    <a:pt x="196082" y="119315"/>
                  </a:cubicBezTo>
                  <a:cubicBezTo>
                    <a:pt x="193543" y="119315"/>
                    <a:pt x="190977" y="118953"/>
                    <a:pt x="188515" y="118258"/>
                  </a:cubicBezTo>
                  <a:cubicBezTo>
                    <a:pt x="186571" y="117711"/>
                    <a:pt x="184692" y="116954"/>
                    <a:pt x="182917" y="115996"/>
                  </a:cubicBezTo>
                  <a:cubicBezTo>
                    <a:pt x="173733" y="111025"/>
                    <a:pt x="167499" y="101954"/>
                    <a:pt x="162777" y="92641"/>
                  </a:cubicBezTo>
                  <a:cubicBezTo>
                    <a:pt x="158054" y="83328"/>
                    <a:pt x="154458" y="73399"/>
                    <a:pt x="148707" y="64684"/>
                  </a:cubicBezTo>
                  <a:cubicBezTo>
                    <a:pt x="142959" y="55966"/>
                    <a:pt x="134481" y="48326"/>
                    <a:pt x="124163" y="46718"/>
                  </a:cubicBezTo>
                  <a:cubicBezTo>
                    <a:pt x="122696" y="46489"/>
                    <a:pt x="121241" y="46384"/>
                    <a:pt x="119796" y="46384"/>
                  </a:cubicBezTo>
                  <a:cubicBezTo>
                    <a:pt x="105155" y="46384"/>
                    <a:pt x="91550" y="57157"/>
                    <a:pt x="76599" y="58875"/>
                  </a:cubicBezTo>
                  <a:cubicBezTo>
                    <a:pt x="75484" y="59003"/>
                    <a:pt x="74358" y="59066"/>
                    <a:pt x="73229" y="59066"/>
                  </a:cubicBezTo>
                  <a:cubicBezTo>
                    <a:pt x="60221" y="59066"/>
                    <a:pt x="46805" y="50735"/>
                    <a:pt x="44483" y="38007"/>
                  </a:cubicBezTo>
                  <a:cubicBezTo>
                    <a:pt x="43440" y="32282"/>
                    <a:pt x="44611" y="26258"/>
                    <a:pt x="43072" y="20644"/>
                  </a:cubicBezTo>
                  <a:cubicBezTo>
                    <a:pt x="42748" y="19464"/>
                    <a:pt x="42307" y="18320"/>
                    <a:pt x="41758" y="17227"/>
                  </a:cubicBezTo>
                  <a:cubicBezTo>
                    <a:pt x="38726" y="11163"/>
                    <a:pt x="32564" y="6781"/>
                    <a:pt x="26012" y="4649"/>
                  </a:cubicBezTo>
                  <a:cubicBezTo>
                    <a:pt x="19885" y="2657"/>
                    <a:pt x="13398" y="2305"/>
                    <a:pt x="6924" y="2305"/>
                  </a:cubicBezTo>
                  <a:cubicBezTo>
                    <a:pt x="5234" y="2305"/>
                    <a:pt x="3545" y="2329"/>
                    <a:pt x="1863" y="23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 flipH="1" rot="3647374">
              <a:off x="-80993" y="4129560"/>
              <a:ext cx="2073221" cy="1909777"/>
            </a:xfrm>
            <a:custGeom>
              <a:rect b="b" l="l" r="r" t="t"/>
              <a:pathLst>
                <a:path extrusionOk="0" h="76394" w="82932">
                  <a:moveTo>
                    <a:pt x="41936" y="42674"/>
                  </a:moveTo>
                  <a:cubicBezTo>
                    <a:pt x="42121" y="42674"/>
                    <a:pt x="42306" y="42745"/>
                    <a:pt x="42448" y="42886"/>
                  </a:cubicBezTo>
                  <a:cubicBezTo>
                    <a:pt x="42537" y="42975"/>
                    <a:pt x="42600" y="43085"/>
                    <a:pt x="42633" y="43206"/>
                  </a:cubicBezTo>
                  <a:lnTo>
                    <a:pt x="42647" y="43262"/>
                  </a:lnTo>
                  <a:cubicBezTo>
                    <a:pt x="42656" y="43300"/>
                    <a:pt x="42663" y="43338"/>
                    <a:pt x="42665" y="43376"/>
                  </a:cubicBezTo>
                  <a:cubicBezTo>
                    <a:pt x="42669" y="43394"/>
                    <a:pt x="42671" y="43412"/>
                    <a:pt x="42671" y="43428"/>
                  </a:cubicBezTo>
                  <a:cubicBezTo>
                    <a:pt x="42674" y="43430"/>
                    <a:pt x="42674" y="43432"/>
                    <a:pt x="42676" y="43434"/>
                  </a:cubicBezTo>
                  <a:cubicBezTo>
                    <a:pt x="42705" y="43508"/>
                    <a:pt x="42732" y="43562"/>
                    <a:pt x="42721" y="43649"/>
                  </a:cubicBezTo>
                  <a:cubicBezTo>
                    <a:pt x="42721" y="43658"/>
                    <a:pt x="42719" y="43665"/>
                    <a:pt x="42719" y="43674"/>
                  </a:cubicBezTo>
                  <a:lnTo>
                    <a:pt x="42714" y="43701"/>
                  </a:lnTo>
                  <a:lnTo>
                    <a:pt x="42714" y="43714"/>
                  </a:lnTo>
                  <a:cubicBezTo>
                    <a:pt x="42710" y="43757"/>
                    <a:pt x="42705" y="43799"/>
                    <a:pt x="42696" y="43842"/>
                  </a:cubicBezTo>
                  <a:cubicBezTo>
                    <a:pt x="42654" y="43996"/>
                    <a:pt x="42533" y="44117"/>
                    <a:pt x="42378" y="44160"/>
                  </a:cubicBezTo>
                  <a:cubicBezTo>
                    <a:pt x="42322" y="44171"/>
                    <a:pt x="42266" y="44178"/>
                    <a:pt x="42210" y="44182"/>
                  </a:cubicBezTo>
                  <a:lnTo>
                    <a:pt x="42186" y="44184"/>
                  </a:lnTo>
                  <a:cubicBezTo>
                    <a:pt x="42180" y="44185"/>
                    <a:pt x="42174" y="44185"/>
                    <a:pt x="42168" y="44185"/>
                  </a:cubicBezTo>
                  <a:cubicBezTo>
                    <a:pt x="42148" y="44185"/>
                    <a:pt x="42128" y="44182"/>
                    <a:pt x="42109" y="44175"/>
                  </a:cubicBezTo>
                  <a:cubicBezTo>
                    <a:pt x="42056" y="44171"/>
                    <a:pt x="42004" y="44157"/>
                    <a:pt x="41957" y="44135"/>
                  </a:cubicBezTo>
                  <a:lnTo>
                    <a:pt x="41825" y="44117"/>
                  </a:lnTo>
                  <a:lnTo>
                    <a:pt x="41798" y="44110"/>
                  </a:lnTo>
                  <a:lnTo>
                    <a:pt x="41742" y="44097"/>
                  </a:lnTo>
                  <a:cubicBezTo>
                    <a:pt x="41207" y="43949"/>
                    <a:pt x="41030" y="43280"/>
                    <a:pt x="41424" y="42886"/>
                  </a:cubicBezTo>
                  <a:cubicBezTo>
                    <a:pt x="41565" y="42745"/>
                    <a:pt x="41751" y="42674"/>
                    <a:pt x="41936" y="42674"/>
                  </a:cubicBezTo>
                  <a:close/>
                  <a:moveTo>
                    <a:pt x="43845" y="47170"/>
                  </a:moveTo>
                  <a:cubicBezTo>
                    <a:pt x="43987" y="47170"/>
                    <a:pt x="44128" y="47206"/>
                    <a:pt x="44255" y="47279"/>
                  </a:cubicBezTo>
                  <a:cubicBezTo>
                    <a:pt x="44268" y="47281"/>
                    <a:pt x="44279" y="47283"/>
                    <a:pt x="44290" y="47286"/>
                  </a:cubicBezTo>
                  <a:cubicBezTo>
                    <a:pt x="44461" y="47310"/>
                    <a:pt x="44622" y="47378"/>
                    <a:pt x="44758" y="47483"/>
                  </a:cubicBezTo>
                  <a:cubicBezTo>
                    <a:pt x="44830" y="47525"/>
                    <a:pt x="44893" y="47588"/>
                    <a:pt x="44935" y="47660"/>
                  </a:cubicBezTo>
                  <a:cubicBezTo>
                    <a:pt x="45023" y="47756"/>
                    <a:pt x="45083" y="47872"/>
                    <a:pt x="45115" y="47998"/>
                  </a:cubicBezTo>
                  <a:cubicBezTo>
                    <a:pt x="45126" y="48085"/>
                    <a:pt x="45137" y="48172"/>
                    <a:pt x="45150" y="48262"/>
                  </a:cubicBezTo>
                  <a:cubicBezTo>
                    <a:pt x="45137" y="48349"/>
                    <a:pt x="45126" y="48439"/>
                    <a:pt x="45115" y="48526"/>
                  </a:cubicBezTo>
                  <a:lnTo>
                    <a:pt x="45014" y="48764"/>
                  </a:lnTo>
                  <a:cubicBezTo>
                    <a:pt x="45009" y="48768"/>
                    <a:pt x="45007" y="48773"/>
                    <a:pt x="45003" y="48779"/>
                  </a:cubicBezTo>
                  <a:cubicBezTo>
                    <a:pt x="44953" y="48846"/>
                    <a:pt x="44897" y="48918"/>
                    <a:pt x="44844" y="48985"/>
                  </a:cubicBezTo>
                  <a:cubicBezTo>
                    <a:pt x="44790" y="49055"/>
                    <a:pt x="44725" y="49115"/>
                    <a:pt x="44653" y="49164"/>
                  </a:cubicBezTo>
                  <a:cubicBezTo>
                    <a:pt x="44586" y="49232"/>
                    <a:pt x="44505" y="49279"/>
                    <a:pt x="44416" y="49303"/>
                  </a:cubicBezTo>
                  <a:cubicBezTo>
                    <a:pt x="44300" y="49365"/>
                    <a:pt x="44170" y="49396"/>
                    <a:pt x="44040" y="49396"/>
                  </a:cubicBezTo>
                  <a:cubicBezTo>
                    <a:pt x="44027" y="49396"/>
                    <a:pt x="44014" y="49396"/>
                    <a:pt x="44002" y="49395"/>
                  </a:cubicBezTo>
                  <a:lnTo>
                    <a:pt x="43715" y="49357"/>
                  </a:lnTo>
                  <a:cubicBezTo>
                    <a:pt x="43475" y="49261"/>
                    <a:pt x="43388" y="49238"/>
                    <a:pt x="43198" y="49057"/>
                  </a:cubicBezTo>
                  <a:cubicBezTo>
                    <a:pt x="43054" y="48916"/>
                    <a:pt x="42956" y="48739"/>
                    <a:pt x="42913" y="48544"/>
                  </a:cubicBezTo>
                  <a:cubicBezTo>
                    <a:pt x="42911" y="48537"/>
                    <a:pt x="42909" y="48533"/>
                    <a:pt x="42907" y="48526"/>
                  </a:cubicBezTo>
                  <a:lnTo>
                    <a:pt x="42904" y="48522"/>
                  </a:lnTo>
                  <a:cubicBezTo>
                    <a:pt x="42902" y="48515"/>
                    <a:pt x="42900" y="48508"/>
                    <a:pt x="42898" y="48502"/>
                  </a:cubicBezTo>
                  <a:cubicBezTo>
                    <a:pt x="42898" y="48497"/>
                    <a:pt x="42898" y="48495"/>
                    <a:pt x="42895" y="48490"/>
                  </a:cubicBezTo>
                  <a:cubicBezTo>
                    <a:pt x="42889" y="48446"/>
                    <a:pt x="42884" y="48401"/>
                    <a:pt x="42878" y="48356"/>
                  </a:cubicBezTo>
                  <a:cubicBezTo>
                    <a:pt x="42871" y="48311"/>
                    <a:pt x="42864" y="48267"/>
                    <a:pt x="42860" y="48222"/>
                  </a:cubicBezTo>
                  <a:cubicBezTo>
                    <a:pt x="42855" y="48090"/>
                    <a:pt x="42884" y="47960"/>
                    <a:pt x="42945" y="47843"/>
                  </a:cubicBezTo>
                  <a:cubicBezTo>
                    <a:pt x="42967" y="47763"/>
                    <a:pt x="43010" y="47687"/>
                    <a:pt x="43070" y="47628"/>
                  </a:cubicBezTo>
                  <a:cubicBezTo>
                    <a:pt x="43108" y="47570"/>
                    <a:pt x="43153" y="47519"/>
                    <a:pt x="43204" y="47476"/>
                  </a:cubicBezTo>
                  <a:cubicBezTo>
                    <a:pt x="43213" y="47465"/>
                    <a:pt x="43220" y="47454"/>
                    <a:pt x="43229" y="47442"/>
                  </a:cubicBezTo>
                  <a:cubicBezTo>
                    <a:pt x="43234" y="47438"/>
                    <a:pt x="43236" y="47436"/>
                    <a:pt x="43240" y="47431"/>
                  </a:cubicBezTo>
                  <a:cubicBezTo>
                    <a:pt x="43243" y="47427"/>
                    <a:pt x="43247" y="47425"/>
                    <a:pt x="43249" y="47420"/>
                  </a:cubicBezTo>
                  <a:lnTo>
                    <a:pt x="43256" y="47416"/>
                  </a:lnTo>
                  <a:cubicBezTo>
                    <a:pt x="43292" y="47382"/>
                    <a:pt x="43388" y="47313"/>
                    <a:pt x="43426" y="47283"/>
                  </a:cubicBezTo>
                  <a:cubicBezTo>
                    <a:pt x="43555" y="47208"/>
                    <a:pt x="43700" y="47170"/>
                    <a:pt x="43845" y="47170"/>
                  </a:cubicBezTo>
                  <a:close/>
                  <a:moveTo>
                    <a:pt x="45763" y="50645"/>
                  </a:moveTo>
                  <a:cubicBezTo>
                    <a:pt x="45767" y="50645"/>
                    <a:pt x="45771" y="50645"/>
                    <a:pt x="45775" y="50645"/>
                  </a:cubicBezTo>
                  <a:cubicBezTo>
                    <a:pt x="46579" y="50649"/>
                    <a:pt x="47275" y="51216"/>
                    <a:pt x="47611" y="51919"/>
                  </a:cubicBezTo>
                  <a:cubicBezTo>
                    <a:pt x="47934" y="52586"/>
                    <a:pt x="47992" y="53323"/>
                    <a:pt x="48205" y="54026"/>
                  </a:cubicBezTo>
                  <a:cubicBezTo>
                    <a:pt x="48301" y="54346"/>
                    <a:pt x="48420" y="54657"/>
                    <a:pt x="48559" y="54962"/>
                  </a:cubicBezTo>
                  <a:cubicBezTo>
                    <a:pt x="49703" y="56509"/>
                    <a:pt x="51295" y="57745"/>
                    <a:pt x="52874" y="58791"/>
                  </a:cubicBezTo>
                  <a:cubicBezTo>
                    <a:pt x="54116" y="59615"/>
                    <a:pt x="55377" y="60419"/>
                    <a:pt x="56589" y="61290"/>
                  </a:cubicBezTo>
                  <a:cubicBezTo>
                    <a:pt x="57800" y="62161"/>
                    <a:pt x="59166" y="63162"/>
                    <a:pt x="59694" y="64613"/>
                  </a:cubicBezTo>
                  <a:cubicBezTo>
                    <a:pt x="59947" y="65309"/>
                    <a:pt x="59887" y="66118"/>
                    <a:pt x="59448" y="66725"/>
                  </a:cubicBezTo>
                  <a:cubicBezTo>
                    <a:pt x="58971" y="67388"/>
                    <a:pt x="58230" y="67676"/>
                    <a:pt x="57444" y="67766"/>
                  </a:cubicBezTo>
                  <a:cubicBezTo>
                    <a:pt x="57267" y="67786"/>
                    <a:pt x="57089" y="67796"/>
                    <a:pt x="56911" y="67796"/>
                  </a:cubicBezTo>
                  <a:cubicBezTo>
                    <a:pt x="55691" y="67796"/>
                    <a:pt x="54464" y="67343"/>
                    <a:pt x="53424" y="66743"/>
                  </a:cubicBezTo>
                  <a:cubicBezTo>
                    <a:pt x="52191" y="66031"/>
                    <a:pt x="51107" y="65065"/>
                    <a:pt x="50083" y="64080"/>
                  </a:cubicBezTo>
                  <a:cubicBezTo>
                    <a:pt x="49089" y="63124"/>
                    <a:pt x="48138" y="62119"/>
                    <a:pt x="47284" y="61035"/>
                  </a:cubicBezTo>
                  <a:lnTo>
                    <a:pt x="47284" y="61037"/>
                  </a:lnTo>
                  <a:cubicBezTo>
                    <a:pt x="45560" y="58849"/>
                    <a:pt x="44179" y="56335"/>
                    <a:pt x="43867" y="53524"/>
                  </a:cubicBezTo>
                  <a:cubicBezTo>
                    <a:pt x="43727" y="52267"/>
                    <a:pt x="44256" y="50645"/>
                    <a:pt x="45763" y="50645"/>
                  </a:cubicBezTo>
                  <a:close/>
                  <a:moveTo>
                    <a:pt x="876" y="1"/>
                  </a:moveTo>
                  <a:cubicBezTo>
                    <a:pt x="575" y="1"/>
                    <a:pt x="280" y="19"/>
                    <a:pt x="7" y="73"/>
                  </a:cubicBezTo>
                  <a:lnTo>
                    <a:pt x="0" y="73"/>
                  </a:lnTo>
                  <a:cubicBezTo>
                    <a:pt x="137" y="190"/>
                    <a:pt x="323" y="266"/>
                    <a:pt x="522" y="324"/>
                  </a:cubicBezTo>
                  <a:cubicBezTo>
                    <a:pt x="797" y="405"/>
                    <a:pt x="1097" y="450"/>
                    <a:pt x="1332" y="517"/>
                  </a:cubicBezTo>
                  <a:cubicBezTo>
                    <a:pt x="1870" y="667"/>
                    <a:pt x="2403" y="828"/>
                    <a:pt x="2936" y="1000"/>
                  </a:cubicBezTo>
                  <a:cubicBezTo>
                    <a:pt x="3995" y="1343"/>
                    <a:pt x="5043" y="1730"/>
                    <a:pt x="6073" y="2158"/>
                  </a:cubicBezTo>
                  <a:cubicBezTo>
                    <a:pt x="9799" y="3710"/>
                    <a:pt x="13283" y="5779"/>
                    <a:pt x="16430" y="8307"/>
                  </a:cubicBezTo>
                  <a:cubicBezTo>
                    <a:pt x="19549" y="10815"/>
                    <a:pt x="22317" y="13762"/>
                    <a:pt x="24594" y="17056"/>
                  </a:cubicBezTo>
                  <a:cubicBezTo>
                    <a:pt x="28340" y="22468"/>
                    <a:pt x="30756" y="28682"/>
                    <a:pt x="32816" y="34934"/>
                  </a:cubicBezTo>
                  <a:cubicBezTo>
                    <a:pt x="34877" y="41186"/>
                    <a:pt x="36619" y="47557"/>
                    <a:pt x="39183" y="53618"/>
                  </a:cubicBezTo>
                  <a:cubicBezTo>
                    <a:pt x="41744" y="59680"/>
                    <a:pt x="45195" y="65500"/>
                    <a:pt x="50139" y="69846"/>
                  </a:cubicBezTo>
                  <a:cubicBezTo>
                    <a:pt x="54606" y="73770"/>
                    <a:pt x="60412" y="76394"/>
                    <a:pt x="66322" y="76394"/>
                  </a:cubicBezTo>
                  <a:cubicBezTo>
                    <a:pt x="66955" y="76394"/>
                    <a:pt x="67588" y="76364"/>
                    <a:pt x="68221" y="76302"/>
                  </a:cubicBezTo>
                  <a:cubicBezTo>
                    <a:pt x="68918" y="76233"/>
                    <a:pt x="69610" y="76123"/>
                    <a:pt x="70293" y="75971"/>
                  </a:cubicBezTo>
                  <a:cubicBezTo>
                    <a:pt x="76059" y="74696"/>
                    <a:pt x="81265" y="70549"/>
                    <a:pt x="82931" y="64906"/>
                  </a:cubicBezTo>
                  <a:cubicBezTo>
                    <a:pt x="78914" y="64264"/>
                    <a:pt x="74789" y="63572"/>
                    <a:pt x="70859" y="62443"/>
                  </a:cubicBezTo>
                  <a:cubicBezTo>
                    <a:pt x="66182" y="61100"/>
                    <a:pt x="61781" y="59140"/>
                    <a:pt x="58178" y="55909"/>
                  </a:cubicBezTo>
                  <a:cubicBezTo>
                    <a:pt x="49640" y="48262"/>
                    <a:pt x="47909" y="35760"/>
                    <a:pt x="42703" y="25549"/>
                  </a:cubicBezTo>
                  <a:cubicBezTo>
                    <a:pt x="42515" y="25180"/>
                    <a:pt x="42320" y="24815"/>
                    <a:pt x="42123" y="24450"/>
                  </a:cubicBezTo>
                  <a:cubicBezTo>
                    <a:pt x="40479" y="21449"/>
                    <a:pt x="38480" y="18646"/>
                    <a:pt x="36198" y="16097"/>
                  </a:cubicBezTo>
                  <a:cubicBezTo>
                    <a:pt x="33927" y="13563"/>
                    <a:pt x="31392" y="11279"/>
                    <a:pt x="28636" y="9281"/>
                  </a:cubicBezTo>
                  <a:cubicBezTo>
                    <a:pt x="25859" y="7266"/>
                    <a:pt x="22879" y="5544"/>
                    <a:pt x="19746" y="4149"/>
                  </a:cubicBezTo>
                  <a:cubicBezTo>
                    <a:pt x="16638" y="2760"/>
                    <a:pt x="13391" y="1708"/>
                    <a:pt x="10061" y="1009"/>
                  </a:cubicBezTo>
                  <a:cubicBezTo>
                    <a:pt x="8386" y="658"/>
                    <a:pt x="6696" y="400"/>
                    <a:pt x="4991" y="241"/>
                  </a:cubicBezTo>
                  <a:cubicBezTo>
                    <a:pt x="4136" y="161"/>
                    <a:pt x="3276" y="105"/>
                    <a:pt x="2416" y="73"/>
                  </a:cubicBezTo>
                  <a:cubicBezTo>
                    <a:pt x="1933" y="55"/>
                    <a:pt x="1395" y="1"/>
                    <a:pt x="87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 flipH="1" rot="3647374">
              <a:off x="1438414" y="4845517"/>
              <a:ext cx="1172130" cy="577303"/>
            </a:xfrm>
            <a:custGeom>
              <a:rect b="b" l="l" r="r" t="t"/>
              <a:pathLst>
                <a:path extrusionOk="0" h="23093" w="46887">
                  <a:moveTo>
                    <a:pt x="17116" y="0"/>
                  </a:moveTo>
                  <a:cubicBezTo>
                    <a:pt x="16151" y="0"/>
                    <a:pt x="15185" y="47"/>
                    <a:pt x="14222" y="142"/>
                  </a:cubicBezTo>
                  <a:cubicBezTo>
                    <a:pt x="12339" y="323"/>
                    <a:pt x="10476" y="686"/>
                    <a:pt x="8660" y="1225"/>
                  </a:cubicBezTo>
                  <a:cubicBezTo>
                    <a:pt x="6848" y="1761"/>
                    <a:pt x="5097" y="2479"/>
                    <a:pt x="3431" y="3371"/>
                  </a:cubicBezTo>
                  <a:cubicBezTo>
                    <a:pt x="2601" y="3816"/>
                    <a:pt x="1794" y="4307"/>
                    <a:pt x="1015" y="4837"/>
                  </a:cubicBezTo>
                  <a:cubicBezTo>
                    <a:pt x="697" y="5057"/>
                    <a:pt x="162" y="5314"/>
                    <a:pt x="79" y="5731"/>
                  </a:cubicBezTo>
                  <a:cubicBezTo>
                    <a:pt x="1" y="6136"/>
                    <a:pt x="388" y="6467"/>
                    <a:pt x="673" y="6694"/>
                  </a:cubicBezTo>
                  <a:cubicBezTo>
                    <a:pt x="1866" y="7643"/>
                    <a:pt x="3547" y="7748"/>
                    <a:pt x="5037" y="7748"/>
                  </a:cubicBezTo>
                  <a:cubicBezTo>
                    <a:pt x="5163" y="7748"/>
                    <a:pt x="5288" y="7747"/>
                    <a:pt x="5411" y="7746"/>
                  </a:cubicBezTo>
                  <a:cubicBezTo>
                    <a:pt x="5839" y="7743"/>
                    <a:pt x="6268" y="7741"/>
                    <a:pt x="6697" y="7741"/>
                  </a:cubicBezTo>
                  <a:cubicBezTo>
                    <a:pt x="11869" y="7741"/>
                    <a:pt x="17085" y="8005"/>
                    <a:pt x="22035" y="9475"/>
                  </a:cubicBezTo>
                  <a:cubicBezTo>
                    <a:pt x="30002" y="11839"/>
                    <a:pt x="36714" y="17133"/>
                    <a:pt x="43281" y="22223"/>
                  </a:cubicBezTo>
                  <a:cubicBezTo>
                    <a:pt x="43828" y="22647"/>
                    <a:pt x="44466" y="23093"/>
                    <a:pt x="45134" y="23093"/>
                  </a:cubicBezTo>
                  <a:cubicBezTo>
                    <a:pt x="45245" y="23093"/>
                    <a:pt x="45357" y="23080"/>
                    <a:pt x="45469" y="23054"/>
                  </a:cubicBezTo>
                  <a:cubicBezTo>
                    <a:pt x="46716" y="22756"/>
                    <a:pt x="46886" y="21038"/>
                    <a:pt x="46607" y="19787"/>
                  </a:cubicBezTo>
                  <a:cubicBezTo>
                    <a:pt x="45709" y="15758"/>
                    <a:pt x="43075" y="12314"/>
                    <a:pt x="40059" y="9499"/>
                  </a:cubicBezTo>
                  <a:cubicBezTo>
                    <a:pt x="34718" y="4515"/>
                    <a:pt x="27868" y="1064"/>
                    <a:pt x="20613" y="206"/>
                  </a:cubicBezTo>
                  <a:cubicBezTo>
                    <a:pt x="20385" y="180"/>
                    <a:pt x="20152" y="155"/>
                    <a:pt x="19921" y="133"/>
                  </a:cubicBezTo>
                  <a:cubicBezTo>
                    <a:pt x="18989" y="44"/>
                    <a:pt x="18053" y="0"/>
                    <a:pt x="1711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 flipH="1" rot="3647374">
              <a:off x="1239801" y="4705360"/>
              <a:ext cx="84672" cy="75797"/>
            </a:xfrm>
            <a:custGeom>
              <a:rect b="b" l="l" r="r" t="t"/>
              <a:pathLst>
                <a:path extrusionOk="0" h="3032" w="3387">
                  <a:moveTo>
                    <a:pt x="1774" y="0"/>
                  </a:moveTo>
                  <a:cubicBezTo>
                    <a:pt x="1179" y="0"/>
                    <a:pt x="577" y="343"/>
                    <a:pt x="328" y="888"/>
                  </a:cubicBezTo>
                  <a:cubicBezTo>
                    <a:pt x="1" y="1598"/>
                    <a:pt x="330" y="2541"/>
                    <a:pt x="1028" y="2888"/>
                  </a:cubicBezTo>
                  <a:cubicBezTo>
                    <a:pt x="1225" y="2986"/>
                    <a:pt x="1441" y="3032"/>
                    <a:pt x="1658" y="3032"/>
                  </a:cubicBezTo>
                  <a:cubicBezTo>
                    <a:pt x="2216" y="3032"/>
                    <a:pt x="2782" y="2728"/>
                    <a:pt x="3035" y="2225"/>
                  </a:cubicBezTo>
                  <a:cubicBezTo>
                    <a:pt x="3386" y="1527"/>
                    <a:pt x="3066" y="568"/>
                    <a:pt x="2363" y="230"/>
                  </a:cubicBezTo>
                  <a:lnTo>
                    <a:pt x="2303" y="98"/>
                  </a:lnTo>
                  <a:cubicBezTo>
                    <a:pt x="2134" y="31"/>
                    <a:pt x="1954" y="0"/>
                    <a:pt x="17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 flipH="1" rot="3647374">
              <a:off x="1094616" y="4712931"/>
              <a:ext cx="46873" cy="47973"/>
            </a:xfrm>
            <a:custGeom>
              <a:rect b="b" l="l" r="r" t="t"/>
              <a:pathLst>
                <a:path extrusionOk="0" h="1919" w="1875">
                  <a:moveTo>
                    <a:pt x="887" y="0"/>
                  </a:moveTo>
                  <a:cubicBezTo>
                    <a:pt x="816" y="0"/>
                    <a:pt x="746" y="11"/>
                    <a:pt x="679" y="32"/>
                  </a:cubicBezTo>
                  <a:lnTo>
                    <a:pt x="466" y="124"/>
                  </a:lnTo>
                  <a:lnTo>
                    <a:pt x="285" y="263"/>
                  </a:lnTo>
                  <a:cubicBezTo>
                    <a:pt x="155" y="406"/>
                    <a:pt x="70" y="581"/>
                    <a:pt x="36" y="771"/>
                  </a:cubicBezTo>
                  <a:cubicBezTo>
                    <a:pt x="5" y="881"/>
                    <a:pt x="0" y="997"/>
                    <a:pt x="23" y="1107"/>
                  </a:cubicBezTo>
                  <a:cubicBezTo>
                    <a:pt x="45" y="1268"/>
                    <a:pt x="108" y="1420"/>
                    <a:pt x="206" y="1550"/>
                  </a:cubicBezTo>
                  <a:cubicBezTo>
                    <a:pt x="271" y="1651"/>
                    <a:pt x="363" y="1734"/>
                    <a:pt x="468" y="1790"/>
                  </a:cubicBezTo>
                  <a:lnTo>
                    <a:pt x="692" y="1884"/>
                  </a:lnTo>
                  <a:lnTo>
                    <a:pt x="941" y="1918"/>
                  </a:lnTo>
                  <a:cubicBezTo>
                    <a:pt x="950" y="1918"/>
                    <a:pt x="959" y="1918"/>
                    <a:pt x="968" y="1918"/>
                  </a:cubicBezTo>
                  <a:cubicBezTo>
                    <a:pt x="1084" y="1918"/>
                    <a:pt x="1197" y="1891"/>
                    <a:pt x="1301" y="1837"/>
                  </a:cubicBezTo>
                  <a:cubicBezTo>
                    <a:pt x="1447" y="1774"/>
                    <a:pt x="1577" y="1676"/>
                    <a:pt x="1675" y="1550"/>
                  </a:cubicBezTo>
                  <a:cubicBezTo>
                    <a:pt x="1756" y="1461"/>
                    <a:pt x="1814" y="1351"/>
                    <a:pt x="1843" y="1232"/>
                  </a:cubicBezTo>
                  <a:cubicBezTo>
                    <a:pt x="1854" y="1150"/>
                    <a:pt x="1863" y="1067"/>
                    <a:pt x="1875" y="984"/>
                  </a:cubicBezTo>
                  <a:cubicBezTo>
                    <a:pt x="1866" y="899"/>
                    <a:pt x="1854" y="818"/>
                    <a:pt x="1843" y="735"/>
                  </a:cubicBezTo>
                  <a:lnTo>
                    <a:pt x="1749" y="511"/>
                  </a:lnTo>
                  <a:cubicBezTo>
                    <a:pt x="1707" y="435"/>
                    <a:pt x="1651" y="368"/>
                    <a:pt x="1583" y="314"/>
                  </a:cubicBezTo>
                  <a:cubicBezTo>
                    <a:pt x="1570" y="296"/>
                    <a:pt x="1557" y="278"/>
                    <a:pt x="1543" y="263"/>
                  </a:cubicBezTo>
                  <a:cubicBezTo>
                    <a:pt x="1465" y="178"/>
                    <a:pt x="1366" y="113"/>
                    <a:pt x="1257" y="77"/>
                  </a:cubicBezTo>
                  <a:cubicBezTo>
                    <a:pt x="1189" y="39"/>
                    <a:pt x="1111" y="16"/>
                    <a:pt x="1033" y="16"/>
                  </a:cubicBezTo>
                  <a:cubicBezTo>
                    <a:pt x="985" y="5"/>
                    <a:pt x="936" y="0"/>
                    <a:pt x="8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 flipH="1" rot="3647374">
              <a:off x="1025170" y="4721411"/>
              <a:ext cx="27999" cy="28874"/>
            </a:xfrm>
            <a:custGeom>
              <a:rect b="b" l="l" r="r" t="t"/>
              <a:pathLst>
                <a:path extrusionOk="0" h="1155" w="1120">
                  <a:moveTo>
                    <a:pt x="533" y="0"/>
                  </a:moveTo>
                  <a:cubicBezTo>
                    <a:pt x="489" y="0"/>
                    <a:pt x="445" y="6"/>
                    <a:pt x="401" y="16"/>
                  </a:cubicBezTo>
                  <a:lnTo>
                    <a:pt x="273" y="70"/>
                  </a:lnTo>
                  <a:cubicBezTo>
                    <a:pt x="195" y="117"/>
                    <a:pt x="128" y="184"/>
                    <a:pt x="81" y="263"/>
                  </a:cubicBezTo>
                  <a:cubicBezTo>
                    <a:pt x="63" y="305"/>
                    <a:pt x="45" y="350"/>
                    <a:pt x="27" y="392"/>
                  </a:cubicBezTo>
                  <a:cubicBezTo>
                    <a:pt x="0" y="486"/>
                    <a:pt x="0" y="585"/>
                    <a:pt x="27" y="677"/>
                  </a:cubicBezTo>
                  <a:lnTo>
                    <a:pt x="43" y="735"/>
                  </a:lnTo>
                  <a:cubicBezTo>
                    <a:pt x="56" y="787"/>
                    <a:pt x="76" y="838"/>
                    <a:pt x="103" y="885"/>
                  </a:cubicBezTo>
                  <a:cubicBezTo>
                    <a:pt x="177" y="1008"/>
                    <a:pt x="294" y="1098"/>
                    <a:pt x="430" y="1136"/>
                  </a:cubicBezTo>
                  <a:lnTo>
                    <a:pt x="573" y="1154"/>
                  </a:lnTo>
                  <a:cubicBezTo>
                    <a:pt x="581" y="1154"/>
                    <a:pt x="589" y="1155"/>
                    <a:pt x="597" y="1155"/>
                  </a:cubicBezTo>
                  <a:cubicBezTo>
                    <a:pt x="661" y="1155"/>
                    <a:pt x="724" y="1139"/>
                    <a:pt x="779" y="1109"/>
                  </a:cubicBezTo>
                  <a:cubicBezTo>
                    <a:pt x="824" y="1096"/>
                    <a:pt x="865" y="1071"/>
                    <a:pt x="898" y="1040"/>
                  </a:cubicBezTo>
                  <a:cubicBezTo>
                    <a:pt x="956" y="1002"/>
                    <a:pt x="1003" y="950"/>
                    <a:pt x="1035" y="890"/>
                  </a:cubicBezTo>
                  <a:cubicBezTo>
                    <a:pt x="1064" y="849"/>
                    <a:pt x="1084" y="804"/>
                    <a:pt x="1093" y="755"/>
                  </a:cubicBezTo>
                  <a:cubicBezTo>
                    <a:pt x="1120" y="661"/>
                    <a:pt x="1120" y="563"/>
                    <a:pt x="1093" y="466"/>
                  </a:cubicBezTo>
                  <a:cubicBezTo>
                    <a:pt x="1091" y="460"/>
                    <a:pt x="1086" y="451"/>
                    <a:pt x="1084" y="444"/>
                  </a:cubicBezTo>
                  <a:lnTo>
                    <a:pt x="1064" y="392"/>
                  </a:lnTo>
                  <a:cubicBezTo>
                    <a:pt x="990" y="156"/>
                    <a:pt x="772" y="0"/>
                    <a:pt x="5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 flipH="1" rot="3647374">
              <a:off x="957252" y="4730850"/>
              <a:ext cx="25924" cy="25224"/>
            </a:xfrm>
            <a:custGeom>
              <a:rect b="b" l="l" r="r" t="t"/>
              <a:pathLst>
                <a:path extrusionOk="0" h="1009" w="1037">
                  <a:moveTo>
                    <a:pt x="508" y="0"/>
                  </a:moveTo>
                  <a:cubicBezTo>
                    <a:pt x="380" y="0"/>
                    <a:pt x="252" y="47"/>
                    <a:pt x="152" y="142"/>
                  </a:cubicBezTo>
                  <a:lnTo>
                    <a:pt x="74" y="245"/>
                  </a:lnTo>
                  <a:cubicBezTo>
                    <a:pt x="38" y="301"/>
                    <a:pt x="18" y="365"/>
                    <a:pt x="13" y="430"/>
                  </a:cubicBezTo>
                  <a:cubicBezTo>
                    <a:pt x="0" y="498"/>
                    <a:pt x="2" y="567"/>
                    <a:pt x="22" y="632"/>
                  </a:cubicBezTo>
                  <a:cubicBezTo>
                    <a:pt x="38" y="672"/>
                    <a:pt x="56" y="713"/>
                    <a:pt x="74" y="753"/>
                  </a:cubicBezTo>
                  <a:cubicBezTo>
                    <a:pt x="116" y="827"/>
                    <a:pt x="179" y="889"/>
                    <a:pt x="253" y="932"/>
                  </a:cubicBezTo>
                  <a:lnTo>
                    <a:pt x="374" y="983"/>
                  </a:lnTo>
                  <a:cubicBezTo>
                    <a:pt x="415" y="993"/>
                    <a:pt x="458" y="1000"/>
                    <a:pt x="500" y="1000"/>
                  </a:cubicBezTo>
                  <a:cubicBezTo>
                    <a:pt x="507" y="1000"/>
                    <a:pt x="513" y="999"/>
                    <a:pt x="520" y="999"/>
                  </a:cubicBezTo>
                  <a:cubicBezTo>
                    <a:pt x="544" y="1005"/>
                    <a:pt x="569" y="1008"/>
                    <a:pt x="594" y="1008"/>
                  </a:cubicBezTo>
                  <a:cubicBezTo>
                    <a:pt x="624" y="1008"/>
                    <a:pt x="654" y="1004"/>
                    <a:pt x="683" y="997"/>
                  </a:cubicBezTo>
                  <a:cubicBezTo>
                    <a:pt x="699" y="992"/>
                    <a:pt x="712" y="988"/>
                    <a:pt x="726" y="979"/>
                  </a:cubicBezTo>
                  <a:cubicBezTo>
                    <a:pt x="768" y="966"/>
                    <a:pt x="806" y="941"/>
                    <a:pt x="835" y="907"/>
                  </a:cubicBezTo>
                  <a:cubicBezTo>
                    <a:pt x="858" y="889"/>
                    <a:pt x="878" y="865"/>
                    <a:pt x="891" y="838"/>
                  </a:cubicBezTo>
                  <a:cubicBezTo>
                    <a:pt x="898" y="824"/>
                    <a:pt x="905" y="809"/>
                    <a:pt x="909" y="795"/>
                  </a:cubicBezTo>
                  <a:cubicBezTo>
                    <a:pt x="1026" y="634"/>
                    <a:pt x="1037" y="419"/>
                    <a:pt x="943" y="245"/>
                  </a:cubicBezTo>
                  <a:cubicBezTo>
                    <a:pt x="916" y="211"/>
                    <a:pt x="889" y="175"/>
                    <a:pt x="864" y="142"/>
                  </a:cubicBezTo>
                  <a:cubicBezTo>
                    <a:pt x="765" y="47"/>
                    <a:pt x="637" y="0"/>
                    <a:pt x="5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 flipH="1" rot="3647374">
              <a:off x="885281" y="4737298"/>
              <a:ext cx="15699" cy="14474"/>
            </a:xfrm>
            <a:custGeom>
              <a:rect b="b" l="l" r="r" t="t"/>
              <a:pathLst>
                <a:path extrusionOk="0" h="579" w="628">
                  <a:moveTo>
                    <a:pt x="325" y="0"/>
                  </a:moveTo>
                  <a:cubicBezTo>
                    <a:pt x="278" y="0"/>
                    <a:pt x="231" y="12"/>
                    <a:pt x="187" y="38"/>
                  </a:cubicBezTo>
                  <a:cubicBezTo>
                    <a:pt x="28" y="130"/>
                    <a:pt x="1" y="347"/>
                    <a:pt x="128" y="475"/>
                  </a:cubicBezTo>
                  <a:lnTo>
                    <a:pt x="131" y="475"/>
                  </a:lnTo>
                  <a:cubicBezTo>
                    <a:pt x="164" y="508"/>
                    <a:pt x="207" y="533"/>
                    <a:pt x="254" y="547"/>
                  </a:cubicBezTo>
                  <a:lnTo>
                    <a:pt x="290" y="558"/>
                  </a:lnTo>
                  <a:lnTo>
                    <a:pt x="308" y="564"/>
                  </a:lnTo>
                  <a:lnTo>
                    <a:pt x="316" y="569"/>
                  </a:lnTo>
                  <a:cubicBezTo>
                    <a:pt x="330" y="571"/>
                    <a:pt x="343" y="573"/>
                    <a:pt x="357" y="576"/>
                  </a:cubicBezTo>
                  <a:cubicBezTo>
                    <a:pt x="368" y="578"/>
                    <a:pt x="379" y="579"/>
                    <a:pt x="390" y="579"/>
                  </a:cubicBezTo>
                  <a:cubicBezTo>
                    <a:pt x="401" y="579"/>
                    <a:pt x="412" y="578"/>
                    <a:pt x="422" y="576"/>
                  </a:cubicBezTo>
                  <a:cubicBezTo>
                    <a:pt x="433" y="573"/>
                    <a:pt x="444" y="573"/>
                    <a:pt x="455" y="571"/>
                  </a:cubicBezTo>
                  <a:lnTo>
                    <a:pt x="462" y="571"/>
                  </a:lnTo>
                  <a:lnTo>
                    <a:pt x="473" y="569"/>
                  </a:lnTo>
                  <a:lnTo>
                    <a:pt x="496" y="564"/>
                  </a:lnTo>
                  <a:cubicBezTo>
                    <a:pt x="523" y="558"/>
                    <a:pt x="549" y="542"/>
                    <a:pt x="570" y="522"/>
                  </a:cubicBezTo>
                  <a:cubicBezTo>
                    <a:pt x="590" y="502"/>
                    <a:pt x="605" y="475"/>
                    <a:pt x="612" y="446"/>
                  </a:cubicBezTo>
                  <a:lnTo>
                    <a:pt x="617" y="426"/>
                  </a:lnTo>
                  <a:lnTo>
                    <a:pt x="619" y="414"/>
                  </a:lnTo>
                  <a:lnTo>
                    <a:pt x="619" y="408"/>
                  </a:lnTo>
                  <a:lnTo>
                    <a:pt x="619" y="405"/>
                  </a:lnTo>
                  <a:cubicBezTo>
                    <a:pt x="621" y="385"/>
                    <a:pt x="623" y="365"/>
                    <a:pt x="628" y="343"/>
                  </a:cubicBezTo>
                  <a:cubicBezTo>
                    <a:pt x="628" y="332"/>
                    <a:pt x="626" y="320"/>
                    <a:pt x="623" y="309"/>
                  </a:cubicBezTo>
                  <a:cubicBezTo>
                    <a:pt x="621" y="296"/>
                    <a:pt x="619" y="282"/>
                    <a:pt x="614" y="269"/>
                  </a:cubicBezTo>
                  <a:cubicBezTo>
                    <a:pt x="614" y="267"/>
                    <a:pt x="614" y="264"/>
                    <a:pt x="612" y="260"/>
                  </a:cubicBezTo>
                  <a:cubicBezTo>
                    <a:pt x="612" y="258"/>
                    <a:pt x="608" y="249"/>
                    <a:pt x="605" y="242"/>
                  </a:cubicBezTo>
                  <a:cubicBezTo>
                    <a:pt x="601" y="231"/>
                    <a:pt x="596" y="217"/>
                    <a:pt x="594" y="206"/>
                  </a:cubicBezTo>
                  <a:cubicBezTo>
                    <a:pt x="559" y="79"/>
                    <a:pt x="445" y="0"/>
                    <a:pt x="3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 flipH="1" rot="3647374">
              <a:off x="828194" y="4733916"/>
              <a:ext cx="22149" cy="17149"/>
            </a:xfrm>
            <a:custGeom>
              <a:rect b="b" l="l" r="r" t="t"/>
              <a:pathLst>
                <a:path extrusionOk="0" h="686" w="886">
                  <a:moveTo>
                    <a:pt x="442" y="0"/>
                  </a:moveTo>
                  <a:cubicBezTo>
                    <a:pt x="1" y="0"/>
                    <a:pt x="1" y="685"/>
                    <a:pt x="442" y="685"/>
                  </a:cubicBezTo>
                  <a:cubicBezTo>
                    <a:pt x="883" y="685"/>
                    <a:pt x="885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6"/>
            <p:cNvSpPr/>
            <p:nvPr/>
          </p:nvSpPr>
          <p:spPr>
            <a:xfrm flipH="1" rot="3647374">
              <a:off x="167566" y="4900425"/>
              <a:ext cx="405485" cy="428734"/>
            </a:xfrm>
            <a:custGeom>
              <a:rect b="b" l="l" r="r" t="t"/>
              <a:pathLst>
                <a:path extrusionOk="0" h="17150" w="16220">
                  <a:moveTo>
                    <a:pt x="1971" y="1846"/>
                  </a:moveTo>
                  <a:cubicBezTo>
                    <a:pt x="1953" y="1929"/>
                    <a:pt x="1935" y="2009"/>
                    <a:pt x="1917" y="2092"/>
                  </a:cubicBezTo>
                  <a:cubicBezTo>
                    <a:pt x="1904" y="2123"/>
                    <a:pt x="1892" y="2155"/>
                    <a:pt x="1881" y="2186"/>
                  </a:cubicBezTo>
                  <a:cubicBezTo>
                    <a:pt x="1883" y="2168"/>
                    <a:pt x="1886" y="2150"/>
                    <a:pt x="1888" y="2144"/>
                  </a:cubicBezTo>
                  <a:cubicBezTo>
                    <a:pt x="1908" y="2041"/>
                    <a:pt x="1935" y="1942"/>
                    <a:pt x="1968" y="1846"/>
                  </a:cubicBezTo>
                  <a:close/>
                  <a:moveTo>
                    <a:pt x="2034" y="1"/>
                  </a:moveTo>
                  <a:cubicBezTo>
                    <a:pt x="527" y="1"/>
                    <a:pt x="1" y="1622"/>
                    <a:pt x="139" y="2878"/>
                  </a:cubicBezTo>
                  <a:cubicBezTo>
                    <a:pt x="450" y="5688"/>
                    <a:pt x="1832" y="8203"/>
                    <a:pt x="3558" y="10391"/>
                  </a:cubicBezTo>
                  <a:cubicBezTo>
                    <a:pt x="4412" y="11475"/>
                    <a:pt x="5361" y="12480"/>
                    <a:pt x="6355" y="13436"/>
                  </a:cubicBezTo>
                  <a:cubicBezTo>
                    <a:pt x="7379" y="14421"/>
                    <a:pt x="8462" y="15384"/>
                    <a:pt x="9698" y="16099"/>
                  </a:cubicBezTo>
                  <a:cubicBezTo>
                    <a:pt x="10736" y="16697"/>
                    <a:pt x="11963" y="17150"/>
                    <a:pt x="13183" y="17150"/>
                  </a:cubicBezTo>
                  <a:cubicBezTo>
                    <a:pt x="13361" y="17150"/>
                    <a:pt x="13539" y="17140"/>
                    <a:pt x="13716" y="17120"/>
                  </a:cubicBezTo>
                  <a:cubicBezTo>
                    <a:pt x="14504" y="17030"/>
                    <a:pt x="15243" y="16741"/>
                    <a:pt x="15720" y="16078"/>
                  </a:cubicBezTo>
                  <a:cubicBezTo>
                    <a:pt x="16159" y="15472"/>
                    <a:pt x="16219" y="14665"/>
                    <a:pt x="15968" y="13969"/>
                  </a:cubicBezTo>
                  <a:cubicBezTo>
                    <a:pt x="15440" y="12518"/>
                    <a:pt x="14069" y="11513"/>
                    <a:pt x="12860" y="10644"/>
                  </a:cubicBezTo>
                  <a:cubicBezTo>
                    <a:pt x="11651" y="9775"/>
                    <a:pt x="10390" y="8969"/>
                    <a:pt x="9145" y="8147"/>
                  </a:cubicBezTo>
                  <a:cubicBezTo>
                    <a:pt x="7567" y="7101"/>
                    <a:pt x="5977" y="5863"/>
                    <a:pt x="4833" y="4316"/>
                  </a:cubicBezTo>
                  <a:cubicBezTo>
                    <a:pt x="4694" y="4011"/>
                    <a:pt x="4575" y="3700"/>
                    <a:pt x="4476" y="3380"/>
                  </a:cubicBezTo>
                  <a:cubicBezTo>
                    <a:pt x="4266" y="2677"/>
                    <a:pt x="4206" y="1942"/>
                    <a:pt x="3885" y="1273"/>
                  </a:cubicBezTo>
                  <a:cubicBezTo>
                    <a:pt x="3549" y="572"/>
                    <a:pt x="2853" y="5"/>
                    <a:pt x="2049" y="1"/>
                  </a:cubicBezTo>
                  <a:cubicBezTo>
                    <a:pt x="2044" y="1"/>
                    <a:pt x="2039" y="1"/>
                    <a:pt x="2034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 flipH="1" rot="3647374">
              <a:off x="675851" y="5124412"/>
              <a:ext cx="57398" cy="55673"/>
            </a:xfrm>
            <a:custGeom>
              <a:rect b="b" l="l" r="r" t="t"/>
              <a:pathLst>
                <a:path extrusionOk="0" h="2227" w="2296">
                  <a:moveTo>
                    <a:pt x="991" y="0"/>
                  </a:moveTo>
                  <a:cubicBezTo>
                    <a:pt x="846" y="0"/>
                    <a:pt x="701" y="38"/>
                    <a:pt x="571" y="114"/>
                  </a:cubicBezTo>
                  <a:cubicBezTo>
                    <a:pt x="533" y="143"/>
                    <a:pt x="437" y="213"/>
                    <a:pt x="401" y="246"/>
                  </a:cubicBezTo>
                  <a:lnTo>
                    <a:pt x="396" y="251"/>
                  </a:lnTo>
                  <a:cubicBezTo>
                    <a:pt x="392" y="255"/>
                    <a:pt x="388" y="258"/>
                    <a:pt x="385" y="262"/>
                  </a:cubicBezTo>
                  <a:cubicBezTo>
                    <a:pt x="381" y="267"/>
                    <a:pt x="379" y="269"/>
                    <a:pt x="374" y="273"/>
                  </a:cubicBezTo>
                  <a:cubicBezTo>
                    <a:pt x="365" y="284"/>
                    <a:pt x="358" y="296"/>
                    <a:pt x="349" y="307"/>
                  </a:cubicBezTo>
                  <a:cubicBezTo>
                    <a:pt x="298" y="349"/>
                    <a:pt x="253" y="401"/>
                    <a:pt x="215" y="459"/>
                  </a:cubicBezTo>
                  <a:cubicBezTo>
                    <a:pt x="155" y="517"/>
                    <a:pt x="112" y="593"/>
                    <a:pt x="90" y="674"/>
                  </a:cubicBezTo>
                  <a:cubicBezTo>
                    <a:pt x="29" y="791"/>
                    <a:pt x="0" y="920"/>
                    <a:pt x="5" y="1053"/>
                  </a:cubicBezTo>
                  <a:cubicBezTo>
                    <a:pt x="9" y="1097"/>
                    <a:pt x="16" y="1142"/>
                    <a:pt x="23" y="1187"/>
                  </a:cubicBezTo>
                  <a:cubicBezTo>
                    <a:pt x="29" y="1232"/>
                    <a:pt x="34" y="1276"/>
                    <a:pt x="43" y="1321"/>
                  </a:cubicBezTo>
                  <a:cubicBezTo>
                    <a:pt x="43" y="1326"/>
                    <a:pt x="43" y="1328"/>
                    <a:pt x="45" y="1332"/>
                  </a:cubicBezTo>
                  <a:cubicBezTo>
                    <a:pt x="45" y="1339"/>
                    <a:pt x="47" y="1346"/>
                    <a:pt x="49" y="1353"/>
                  </a:cubicBezTo>
                  <a:lnTo>
                    <a:pt x="52" y="1357"/>
                  </a:lnTo>
                  <a:cubicBezTo>
                    <a:pt x="54" y="1364"/>
                    <a:pt x="56" y="1368"/>
                    <a:pt x="58" y="1375"/>
                  </a:cubicBezTo>
                  <a:cubicBezTo>
                    <a:pt x="101" y="1570"/>
                    <a:pt x="202" y="1747"/>
                    <a:pt x="345" y="1888"/>
                  </a:cubicBezTo>
                  <a:cubicBezTo>
                    <a:pt x="533" y="2069"/>
                    <a:pt x="623" y="2092"/>
                    <a:pt x="860" y="2188"/>
                  </a:cubicBezTo>
                  <a:lnTo>
                    <a:pt x="1147" y="2226"/>
                  </a:lnTo>
                  <a:cubicBezTo>
                    <a:pt x="1159" y="2226"/>
                    <a:pt x="1172" y="2227"/>
                    <a:pt x="1185" y="2227"/>
                  </a:cubicBezTo>
                  <a:cubicBezTo>
                    <a:pt x="1315" y="2227"/>
                    <a:pt x="1445" y="2195"/>
                    <a:pt x="1561" y="2134"/>
                  </a:cubicBezTo>
                  <a:cubicBezTo>
                    <a:pt x="1650" y="2109"/>
                    <a:pt x="1733" y="2062"/>
                    <a:pt x="1798" y="1995"/>
                  </a:cubicBezTo>
                  <a:cubicBezTo>
                    <a:pt x="1872" y="1946"/>
                    <a:pt x="1935" y="1886"/>
                    <a:pt x="1989" y="1816"/>
                  </a:cubicBezTo>
                  <a:cubicBezTo>
                    <a:pt x="2042" y="1751"/>
                    <a:pt x="2098" y="1677"/>
                    <a:pt x="2150" y="1610"/>
                  </a:cubicBezTo>
                  <a:cubicBezTo>
                    <a:pt x="2152" y="1603"/>
                    <a:pt x="2157" y="1599"/>
                    <a:pt x="2159" y="1594"/>
                  </a:cubicBezTo>
                  <a:lnTo>
                    <a:pt x="2260" y="1357"/>
                  </a:lnTo>
                  <a:cubicBezTo>
                    <a:pt x="2271" y="1270"/>
                    <a:pt x="2282" y="1180"/>
                    <a:pt x="2295" y="1093"/>
                  </a:cubicBezTo>
                  <a:cubicBezTo>
                    <a:pt x="2282" y="1005"/>
                    <a:pt x="2271" y="916"/>
                    <a:pt x="2260" y="829"/>
                  </a:cubicBezTo>
                  <a:cubicBezTo>
                    <a:pt x="2230" y="703"/>
                    <a:pt x="2170" y="587"/>
                    <a:pt x="2083" y="490"/>
                  </a:cubicBezTo>
                  <a:cubicBezTo>
                    <a:pt x="2038" y="417"/>
                    <a:pt x="1977" y="356"/>
                    <a:pt x="1903" y="314"/>
                  </a:cubicBezTo>
                  <a:cubicBezTo>
                    <a:pt x="1767" y="208"/>
                    <a:pt x="1606" y="141"/>
                    <a:pt x="1438" y="116"/>
                  </a:cubicBezTo>
                  <a:cubicBezTo>
                    <a:pt x="1424" y="114"/>
                    <a:pt x="1413" y="112"/>
                    <a:pt x="1402" y="110"/>
                  </a:cubicBezTo>
                  <a:cubicBezTo>
                    <a:pt x="1275" y="37"/>
                    <a:pt x="1133" y="0"/>
                    <a:pt x="99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 flipH="1" rot="3647374">
              <a:off x="815804" y="5119235"/>
              <a:ext cx="39648" cy="37774"/>
            </a:xfrm>
            <a:custGeom>
              <a:rect b="b" l="l" r="r" t="t"/>
              <a:pathLst>
                <a:path extrusionOk="0" h="1511" w="1586">
                  <a:moveTo>
                    <a:pt x="791" y="1"/>
                  </a:moveTo>
                  <a:cubicBezTo>
                    <a:pt x="539" y="1"/>
                    <a:pt x="298" y="133"/>
                    <a:pt x="166" y="360"/>
                  </a:cubicBezTo>
                  <a:cubicBezTo>
                    <a:pt x="0" y="645"/>
                    <a:pt x="47" y="1003"/>
                    <a:pt x="280" y="1236"/>
                  </a:cubicBezTo>
                  <a:cubicBezTo>
                    <a:pt x="368" y="1326"/>
                    <a:pt x="480" y="1388"/>
                    <a:pt x="598" y="1422"/>
                  </a:cubicBezTo>
                  <a:lnTo>
                    <a:pt x="654" y="1435"/>
                  </a:lnTo>
                  <a:lnTo>
                    <a:pt x="681" y="1442"/>
                  </a:lnTo>
                  <a:lnTo>
                    <a:pt x="813" y="1460"/>
                  </a:lnTo>
                  <a:cubicBezTo>
                    <a:pt x="860" y="1482"/>
                    <a:pt x="912" y="1498"/>
                    <a:pt x="965" y="1500"/>
                  </a:cubicBezTo>
                  <a:cubicBezTo>
                    <a:pt x="983" y="1507"/>
                    <a:pt x="1003" y="1511"/>
                    <a:pt x="1021" y="1511"/>
                  </a:cubicBezTo>
                  <a:cubicBezTo>
                    <a:pt x="1028" y="1511"/>
                    <a:pt x="1035" y="1510"/>
                    <a:pt x="1042" y="1509"/>
                  </a:cubicBezTo>
                  <a:lnTo>
                    <a:pt x="1066" y="1507"/>
                  </a:lnTo>
                  <a:cubicBezTo>
                    <a:pt x="1122" y="1502"/>
                    <a:pt x="1178" y="1496"/>
                    <a:pt x="1234" y="1484"/>
                  </a:cubicBezTo>
                  <a:cubicBezTo>
                    <a:pt x="1389" y="1442"/>
                    <a:pt x="1510" y="1323"/>
                    <a:pt x="1552" y="1169"/>
                  </a:cubicBezTo>
                  <a:cubicBezTo>
                    <a:pt x="1561" y="1126"/>
                    <a:pt x="1566" y="1084"/>
                    <a:pt x="1570" y="1039"/>
                  </a:cubicBezTo>
                  <a:lnTo>
                    <a:pt x="1570" y="1025"/>
                  </a:lnTo>
                  <a:lnTo>
                    <a:pt x="1575" y="1001"/>
                  </a:lnTo>
                  <a:cubicBezTo>
                    <a:pt x="1575" y="992"/>
                    <a:pt x="1577" y="983"/>
                    <a:pt x="1577" y="974"/>
                  </a:cubicBezTo>
                  <a:cubicBezTo>
                    <a:pt x="1586" y="887"/>
                    <a:pt x="1561" y="833"/>
                    <a:pt x="1532" y="761"/>
                  </a:cubicBezTo>
                  <a:cubicBezTo>
                    <a:pt x="1530" y="759"/>
                    <a:pt x="1530" y="757"/>
                    <a:pt x="1527" y="755"/>
                  </a:cubicBezTo>
                  <a:cubicBezTo>
                    <a:pt x="1527" y="737"/>
                    <a:pt x="1525" y="719"/>
                    <a:pt x="1521" y="703"/>
                  </a:cubicBezTo>
                  <a:cubicBezTo>
                    <a:pt x="1519" y="663"/>
                    <a:pt x="1512" y="625"/>
                    <a:pt x="1503" y="587"/>
                  </a:cubicBezTo>
                  <a:lnTo>
                    <a:pt x="1489" y="531"/>
                  </a:lnTo>
                  <a:cubicBezTo>
                    <a:pt x="1422" y="286"/>
                    <a:pt x="1230" y="94"/>
                    <a:pt x="983" y="27"/>
                  </a:cubicBezTo>
                  <a:cubicBezTo>
                    <a:pt x="920" y="9"/>
                    <a:pt x="855" y="1"/>
                    <a:pt x="791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251" name="Google Shape;251;p17"/>
          <p:cNvGrpSpPr/>
          <p:nvPr/>
        </p:nvGrpSpPr>
        <p:grpSpPr>
          <a:xfrm rot="997806">
            <a:off x="-470360" y="390380"/>
            <a:ext cx="1269339" cy="2380574"/>
            <a:chOff x="8464715" y="1501775"/>
            <a:chExt cx="1269302" cy="2380506"/>
          </a:xfrm>
        </p:grpSpPr>
        <p:sp>
          <p:nvSpPr>
            <p:cNvPr id="252" name="Google Shape;252;p17"/>
            <p:cNvSpPr/>
            <p:nvPr/>
          </p:nvSpPr>
          <p:spPr>
            <a:xfrm rot="-446092">
              <a:off x="8607600" y="1555856"/>
              <a:ext cx="983532" cy="2272342"/>
            </a:xfrm>
            <a:custGeom>
              <a:rect b="b" l="l" r="r" t="t"/>
              <a:pathLst>
                <a:path extrusionOk="0" h="90893" w="39341">
                  <a:moveTo>
                    <a:pt x="16868" y="1"/>
                  </a:moveTo>
                  <a:cubicBezTo>
                    <a:pt x="15334" y="1"/>
                    <a:pt x="13833" y="560"/>
                    <a:pt x="12852" y="1737"/>
                  </a:cubicBezTo>
                  <a:cubicBezTo>
                    <a:pt x="11357" y="3527"/>
                    <a:pt x="11363" y="6125"/>
                    <a:pt x="10311" y="8206"/>
                  </a:cubicBezTo>
                  <a:cubicBezTo>
                    <a:pt x="8851" y="11094"/>
                    <a:pt x="5608" y="12580"/>
                    <a:pt x="3484" y="15021"/>
                  </a:cubicBezTo>
                  <a:cubicBezTo>
                    <a:pt x="130" y="18868"/>
                    <a:pt x="1" y="24752"/>
                    <a:pt x="1936" y="29474"/>
                  </a:cubicBezTo>
                  <a:cubicBezTo>
                    <a:pt x="3872" y="34196"/>
                    <a:pt x="7533" y="37979"/>
                    <a:pt x="11276" y="41448"/>
                  </a:cubicBezTo>
                  <a:cubicBezTo>
                    <a:pt x="15018" y="44917"/>
                    <a:pt x="18980" y="48259"/>
                    <a:pt x="21800" y="52512"/>
                  </a:cubicBezTo>
                  <a:cubicBezTo>
                    <a:pt x="28480" y="62587"/>
                    <a:pt x="27389" y="76624"/>
                    <a:pt x="20788" y="86754"/>
                  </a:cubicBezTo>
                  <a:lnTo>
                    <a:pt x="20506" y="90012"/>
                  </a:lnTo>
                  <a:cubicBezTo>
                    <a:pt x="21626" y="90618"/>
                    <a:pt x="22859" y="90893"/>
                    <a:pt x="24108" y="90893"/>
                  </a:cubicBezTo>
                  <a:cubicBezTo>
                    <a:pt x="26705" y="90893"/>
                    <a:pt x="29376" y="89709"/>
                    <a:pt x="31268" y="87860"/>
                  </a:cubicBezTo>
                  <a:cubicBezTo>
                    <a:pt x="34071" y="85123"/>
                    <a:pt x="35448" y="81245"/>
                    <a:pt x="36266" y="77415"/>
                  </a:cubicBezTo>
                  <a:cubicBezTo>
                    <a:pt x="39340" y="62994"/>
                    <a:pt x="35291" y="47233"/>
                    <a:pt x="25647" y="36078"/>
                  </a:cubicBezTo>
                  <a:cubicBezTo>
                    <a:pt x="22900" y="32900"/>
                    <a:pt x="19552" y="29699"/>
                    <a:pt x="19227" y="25509"/>
                  </a:cubicBezTo>
                  <a:cubicBezTo>
                    <a:pt x="18994" y="22479"/>
                    <a:pt x="20425" y="19610"/>
                    <a:pt x="21647" y="16828"/>
                  </a:cubicBezTo>
                  <a:cubicBezTo>
                    <a:pt x="22785" y="14232"/>
                    <a:pt x="23785" y="11503"/>
                    <a:pt x="23832" y="8670"/>
                  </a:cubicBezTo>
                  <a:cubicBezTo>
                    <a:pt x="23877" y="5837"/>
                    <a:pt x="22830" y="2855"/>
                    <a:pt x="20547" y="1176"/>
                  </a:cubicBezTo>
                  <a:cubicBezTo>
                    <a:pt x="19497" y="405"/>
                    <a:pt x="18171" y="1"/>
                    <a:pt x="16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7"/>
            <p:cNvSpPr/>
            <p:nvPr/>
          </p:nvSpPr>
          <p:spPr>
            <a:xfrm rot="-446092">
              <a:off x="8664985" y="1722464"/>
              <a:ext cx="404653" cy="886432"/>
            </a:xfrm>
            <a:custGeom>
              <a:rect b="b" l="l" r="r" t="t"/>
              <a:pathLst>
                <a:path extrusionOk="0" h="35457" w="16186">
                  <a:moveTo>
                    <a:pt x="10952" y="0"/>
                  </a:moveTo>
                  <a:cubicBezTo>
                    <a:pt x="9798" y="0"/>
                    <a:pt x="8626" y="1016"/>
                    <a:pt x="8156" y="2167"/>
                  </a:cubicBezTo>
                  <a:cubicBezTo>
                    <a:pt x="7561" y="3617"/>
                    <a:pt x="7619" y="5260"/>
                    <a:pt x="7112" y="6742"/>
                  </a:cubicBezTo>
                  <a:cubicBezTo>
                    <a:pt x="6137" y="9587"/>
                    <a:pt x="3283" y="11390"/>
                    <a:pt x="1977" y="14096"/>
                  </a:cubicBezTo>
                  <a:cubicBezTo>
                    <a:pt x="1" y="18190"/>
                    <a:pt x="2092" y="23151"/>
                    <a:pt x="5070" y="26587"/>
                  </a:cubicBezTo>
                  <a:cubicBezTo>
                    <a:pt x="6302" y="28006"/>
                    <a:pt x="7676" y="29290"/>
                    <a:pt x="9043" y="30575"/>
                  </a:cubicBezTo>
                  <a:cubicBezTo>
                    <a:pt x="10251" y="31712"/>
                    <a:pt x="11461" y="32854"/>
                    <a:pt x="12561" y="34097"/>
                  </a:cubicBezTo>
                  <a:cubicBezTo>
                    <a:pt x="13010" y="34605"/>
                    <a:pt x="13794" y="35456"/>
                    <a:pt x="14586" y="35456"/>
                  </a:cubicBezTo>
                  <a:cubicBezTo>
                    <a:pt x="14812" y="35456"/>
                    <a:pt x="15038" y="35387"/>
                    <a:pt x="15257" y="35221"/>
                  </a:cubicBezTo>
                  <a:cubicBezTo>
                    <a:pt x="16185" y="34516"/>
                    <a:pt x="15206" y="32274"/>
                    <a:pt x="14844" y="31475"/>
                  </a:cubicBezTo>
                  <a:cubicBezTo>
                    <a:pt x="14192" y="30030"/>
                    <a:pt x="13236" y="28729"/>
                    <a:pt x="12171" y="27566"/>
                  </a:cubicBezTo>
                  <a:cubicBezTo>
                    <a:pt x="9877" y="25056"/>
                    <a:pt x="7095" y="22561"/>
                    <a:pt x="6691" y="19186"/>
                  </a:cubicBezTo>
                  <a:cubicBezTo>
                    <a:pt x="6006" y="13467"/>
                    <a:pt x="12428" y="9160"/>
                    <a:pt x="13041" y="3433"/>
                  </a:cubicBezTo>
                  <a:cubicBezTo>
                    <a:pt x="13170" y="2227"/>
                    <a:pt x="12907" y="798"/>
                    <a:pt x="11838" y="223"/>
                  </a:cubicBezTo>
                  <a:cubicBezTo>
                    <a:pt x="11552" y="69"/>
                    <a:pt x="11252" y="0"/>
                    <a:pt x="109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7"/>
            <p:cNvSpPr/>
            <p:nvPr/>
          </p:nvSpPr>
          <p:spPr>
            <a:xfrm rot="-446092">
              <a:off x="9175605" y="2649790"/>
              <a:ext cx="99626" cy="95876"/>
            </a:xfrm>
            <a:custGeom>
              <a:rect b="b" l="l" r="r" t="t"/>
              <a:pathLst>
                <a:path extrusionOk="0" h="3835" w="3985">
                  <a:moveTo>
                    <a:pt x="2067" y="1"/>
                  </a:moveTo>
                  <a:cubicBezTo>
                    <a:pt x="1292" y="1"/>
                    <a:pt x="593" y="469"/>
                    <a:pt x="297" y="1184"/>
                  </a:cubicBezTo>
                  <a:cubicBezTo>
                    <a:pt x="1" y="1900"/>
                    <a:pt x="164" y="2723"/>
                    <a:pt x="712" y="3273"/>
                  </a:cubicBezTo>
                  <a:cubicBezTo>
                    <a:pt x="1078" y="3640"/>
                    <a:pt x="1569" y="3834"/>
                    <a:pt x="2068" y="3834"/>
                  </a:cubicBezTo>
                  <a:cubicBezTo>
                    <a:pt x="2315" y="3834"/>
                    <a:pt x="2564" y="3786"/>
                    <a:pt x="2801" y="3688"/>
                  </a:cubicBezTo>
                  <a:cubicBezTo>
                    <a:pt x="3516" y="3392"/>
                    <a:pt x="3984" y="2693"/>
                    <a:pt x="3984" y="1918"/>
                  </a:cubicBezTo>
                  <a:cubicBezTo>
                    <a:pt x="3984" y="859"/>
                    <a:pt x="3126" y="1"/>
                    <a:pt x="20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7"/>
            <p:cNvSpPr/>
            <p:nvPr/>
          </p:nvSpPr>
          <p:spPr>
            <a:xfrm rot="-446092">
              <a:off x="9324713" y="2821332"/>
              <a:ext cx="57500" cy="57475"/>
            </a:xfrm>
            <a:custGeom>
              <a:rect b="b" l="l" r="r" t="t"/>
              <a:pathLst>
                <a:path extrusionOk="0" h="2299" w="2300">
                  <a:moveTo>
                    <a:pt x="1149" y="1"/>
                  </a:moveTo>
                  <a:cubicBezTo>
                    <a:pt x="515" y="1"/>
                    <a:pt x="0" y="514"/>
                    <a:pt x="0" y="1149"/>
                  </a:cubicBezTo>
                  <a:cubicBezTo>
                    <a:pt x="0" y="1785"/>
                    <a:pt x="515" y="2298"/>
                    <a:pt x="1149" y="2298"/>
                  </a:cubicBezTo>
                  <a:cubicBezTo>
                    <a:pt x="1785" y="2298"/>
                    <a:pt x="2300" y="1785"/>
                    <a:pt x="2300" y="1149"/>
                  </a:cubicBezTo>
                  <a:cubicBezTo>
                    <a:pt x="2300" y="514"/>
                    <a:pt x="1785" y="1"/>
                    <a:pt x="11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7"/>
            <p:cNvSpPr/>
            <p:nvPr/>
          </p:nvSpPr>
          <p:spPr>
            <a:xfrm rot="-446092">
              <a:off x="9405704" y="2980273"/>
              <a:ext cx="49800" cy="47925"/>
            </a:xfrm>
            <a:custGeom>
              <a:rect b="b" l="l" r="r" t="t"/>
              <a:pathLst>
                <a:path extrusionOk="0" h="1917" w="1992">
                  <a:moveTo>
                    <a:pt x="1032" y="0"/>
                  </a:moveTo>
                  <a:cubicBezTo>
                    <a:pt x="644" y="0"/>
                    <a:pt x="297" y="233"/>
                    <a:pt x="147" y="591"/>
                  </a:cubicBezTo>
                  <a:cubicBezTo>
                    <a:pt x="0" y="951"/>
                    <a:pt x="82" y="1361"/>
                    <a:pt x="356" y="1635"/>
                  </a:cubicBezTo>
                  <a:cubicBezTo>
                    <a:pt x="539" y="1819"/>
                    <a:pt x="784" y="1916"/>
                    <a:pt x="1033" y="1916"/>
                  </a:cubicBezTo>
                  <a:cubicBezTo>
                    <a:pt x="1156" y="1916"/>
                    <a:pt x="1280" y="1892"/>
                    <a:pt x="1398" y="1844"/>
                  </a:cubicBezTo>
                  <a:cubicBezTo>
                    <a:pt x="1756" y="1695"/>
                    <a:pt x="1991" y="1345"/>
                    <a:pt x="1991" y="959"/>
                  </a:cubicBezTo>
                  <a:cubicBezTo>
                    <a:pt x="1991" y="429"/>
                    <a:pt x="1562" y="0"/>
                    <a:pt x="1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 rot="-446092">
              <a:off x="9450986" y="3206924"/>
              <a:ext cx="38300" cy="38350"/>
            </a:xfrm>
            <a:custGeom>
              <a:rect b="b" l="l" r="r" t="t"/>
              <a:pathLst>
                <a:path extrusionOk="0" h="1534" w="1532">
                  <a:moveTo>
                    <a:pt x="765" y="0"/>
                  </a:moveTo>
                  <a:cubicBezTo>
                    <a:pt x="342" y="0"/>
                    <a:pt x="0" y="344"/>
                    <a:pt x="0" y="767"/>
                  </a:cubicBezTo>
                  <a:cubicBezTo>
                    <a:pt x="0" y="1190"/>
                    <a:pt x="342" y="1533"/>
                    <a:pt x="765" y="1533"/>
                  </a:cubicBezTo>
                  <a:cubicBezTo>
                    <a:pt x="1188" y="1533"/>
                    <a:pt x="1531" y="1190"/>
                    <a:pt x="1531" y="767"/>
                  </a:cubicBezTo>
                  <a:cubicBezTo>
                    <a:pt x="1531" y="344"/>
                    <a:pt x="1188" y="0"/>
                    <a:pt x="7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8" name="Google Shape;258;p17"/>
          <p:cNvGrpSpPr/>
          <p:nvPr/>
        </p:nvGrpSpPr>
        <p:grpSpPr>
          <a:xfrm>
            <a:off x="7893550" y="2526900"/>
            <a:ext cx="1576400" cy="2962100"/>
            <a:chOff x="7893550" y="2526900"/>
            <a:chExt cx="1576400" cy="2962100"/>
          </a:xfrm>
        </p:grpSpPr>
        <p:sp>
          <p:nvSpPr>
            <p:cNvPr id="259" name="Google Shape;259;p17"/>
            <p:cNvSpPr/>
            <p:nvPr/>
          </p:nvSpPr>
          <p:spPr>
            <a:xfrm flipH="1">
              <a:off x="8343975" y="4032300"/>
              <a:ext cx="1125975" cy="1456700"/>
            </a:xfrm>
            <a:custGeom>
              <a:rect b="b" l="l" r="r" t="t"/>
              <a:pathLst>
                <a:path extrusionOk="0" h="58268" w="45039">
                  <a:moveTo>
                    <a:pt x="13152" y="8286"/>
                  </a:moveTo>
                  <a:cubicBezTo>
                    <a:pt x="13761" y="8286"/>
                    <a:pt x="14364" y="8340"/>
                    <a:pt x="14934" y="8434"/>
                  </a:cubicBezTo>
                  <a:cubicBezTo>
                    <a:pt x="17733" y="8891"/>
                    <a:pt x="20389" y="10523"/>
                    <a:pt x="22688" y="12113"/>
                  </a:cubicBezTo>
                  <a:cubicBezTo>
                    <a:pt x="25259" y="13891"/>
                    <a:pt x="27557" y="16036"/>
                    <a:pt x="29500" y="18486"/>
                  </a:cubicBezTo>
                  <a:cubicBezTo>
                    <a:pt x="29742" y="18793"/>
                    <a:pt x="29979" y="19104"/>
                    <a:pt x="30212" y="19420"/>
                  </a:cubicBezTo>
                  <a:cubicBezTo>
                    <a:pt x="34848" y="25761"/>
                    <a:pt x="36993" y="33874"/>
                    <a:pt x="36097" y="41678"/>
                  </a:cubicBezTo>
                  <a:cubicBezTo>
                    <a:pt x="35793" y="44345"/>
                    <a:pt x="35103" y="47061"/>
                    <a:pt x="33437" y="49164"/>
                  </a:cubicBezTo>
                  <a:cubicBezTo>
                    <a:pt x="32066" y="50891"/>
                    <a:pt x="29917" y="52111"/>
                    <a:pt x="27754" y="52111"/>
                  </a:cubicBezTo>
                  <a:cubicBezTo>
                    <a:pt x="27285" y="52111"/>
                    <a:pt x="26815" y="52054"/>
                    <a:pt x="26352" y="51931"/>
                  </a:cubicBezTo>
                  <a:cubicBezTo>
                    <a:pt x="23613" y="51208"/>
                    <a:pt x="21822" y="48445"/>
                    <a:pt x="21311" y="45659"/>
                  </a:cubicBezTo>
                  <a:cubicBezTo>
                    <a:pt x="20801" y="42874"/>
                    <a:pt x="21305" y="40019"/>
                    <a:pt x="21670" y="37210"/>
                  </a:cubicBezTo>
                  <a:cubicBezTo>
                    <a:pt x="22032" y="34400"/>
                    <a:pt x="22241" y="31453"/>
                    <a:pt x="21190" y="28822"/>
                  </a:cubicBezTo>
                  <a:cubicBezTo>
                    <a:pt x="20060" y="25996"/>
                    <a:pt x="17630" y="23923"/>
                    <a:pt x="15207" y="22082"/>
                  </a:cubicBezTo>
                  <a:cubicBezTo>
                    <a:pt x="12710" y="20183"/>
                    <a:pt x="9963" y="18307"/>
                    <a:pt x="8371" y="15526"/>
                  </a:cubicBezTo>
                  <a:cubicBezTo>
                    <a:pt x="7273" y="13609"/>
                    <a:pt x="6821" y="11186"/>
                    <a:pt x="8736" y="9634"/>
                  </a:cubicBezTo>
                  <a:cubicBezTo>
                    <a:pt x="9946" y="8651"/>
                    <a:pt x="11571" y="8286"/>
                    <a:pt x="13152" y="8286"/>
                  </a:cubicBezTo>
                  <a:close/>
                  <a:moveTo>
                    <a:pt x="6449" y="1"/>
                  </a:moveTo>
                  <a:cubicBezTo>
                    <a:pt x="1601" y="6040"/>
                    <a:pt x="0" y="14281"/>
                    <a:pt x="1089" y="21952"/>
                  </a:cubicBezTo>
                  <a:cubicBezTo>
                    <a:pt x="2177" y="29622"/>
                    <a:pt x="5742" y="36767"/>
                    <a:pt x="10265" y="43057"/>
                  </a:cubicBezTo>
                  <a:cubicBezTo>
                    <a:pt x="14546" y="49011"/>
                    <a:pt x="19970" y="54484"/>
                    <a:pt x="26862" y="56992"/>
                  </a:cubicBezTo>
                  <a:cubicBezTo>
                    <a:pt x="29172" y="57832"/>
                    <a:pt x="31668" y="58268"/>
                    <a:pt x="34150" y="58268"/>
                  </a:cubicBezTo>
                  <a:cubicBezTo>
                    <a:pt x="38088" y="58268"/>
                    <a:pt x="41987" y="57171"/>
                    <a:pt x="45039" y="54858"/>
                  </a:cubicBezTo>
                  <a:cubicBezTo>
                    <a:pt x="44447" y="54292"/>
                    <a:pt x="43923" y="53656"/>
                    <a:pt x="43478" y="52968"/>
                  </a:cubicBezTo>
                  <a:cubicBezTo>
                    <a:pt x="40741" y="48709"/>
                    <a:pt x="40562" y="43344"/>
                    <a:pt x="40632" y="38283"/>
                  </a:cubicBezTo>
                  <a:cubicBezTo>
                    <a:pt x="40703" y="33220"/>
                    <a:pt x="40891" y="27936"/>
                    <a:pt x="38724" y="23361"/>
                  </a:cubicBezTo>
                  <a:cubicBezTo>
                    <a:pt x="35184" y="15886"/>
                    <a:pt x="26565" y="12516"/>
                    <a:pt x="20487" y="6907"/>
                  </a:cubicBezTo>
                  <a:cubicBezTo>
                    <a:pt x="18458" y="5032"/>
                    <a:pt x="16725" y="2865"/>
                    <a:pt x="15312" y="500"/>
                  </a:cubicBezTo>
                  <a:cubicBezTo>
                    <a:pt x="13073" y="935"/>
                    <a:pt x="10952" y="1992"/>
                    <a:pt x="10158" y="4047"/>
                  </a:cubicBezTo>
                  <a:lnTo>
                    <a:pt x="64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7"/>
            <p:cNvSpPr/>
            <p:nvPr/>
          </p:nvSpPr>
          <p:spPr>
            <a:xfrm flipH="1">
              <a:off x="7893550" y="2526900"/>
              <a:ext cx="1576400" cy="2955225"/>
            </a:xfrm>
            <a:custGeom>
              <a:rect b="b" l="l" r="r" t="t"/>
              <a:pathLst>
                <a:path extrusionOk="0" h="118209" w="63056">
                  <a:moveTo>
                    <a:pt x="20037" y="12073"/>
                  </a:moveTo>
                  <a:cubicBezTo>
                    <a:pt x="21134" y="12073"/>
                    <a:pt x="22023" y="12841"/>
                    <a:pt x="22023" y="13786"/>
                  </a:cubicBezTo>
                  <a:cubicBezTo>
                    <a:pt x="22023" y="14731"/>
                    <a:pt x="21134" y="15497"/>
                    <a:pt x="20037" y="15497"/>
                  </a:cubicBezTo>
                  <a:cubicBezTo>
                    <a:pt x="18940" y="15497"/>
                    <a:pt x="18049" y="14731"/>
                    <a:pt x="18049" y="13786"/>
                  </a:cubicBezTo>
                  <a:cubicBezTo>
                    <a:pt x="18049" y="12841"/>
                    <a:pt x="18938" y="12075"/>
                    <a:pt x="20037" y="12073"/>
                  </a:cubicBezTo>
                  <a:close/>
                  <a:moveTo>
                    <a:pt x="20221" y="17532"/>
                  </a:moveTo>
                  <a:cubicBezTo>
                    <a:pt x="21320" y="17532"/>
                    <a:pt x="22209" y="18298"/>
                    <a:pt x="22209" y="19243"/>
                  </a:cubicBezTo>
                  <a:cubicBezTo>
                    <a:pt x="22209" y="20188"/>
                    <a:pt x="21320" y="24375"/>
                    <a:pt x="20221" y="24375"/>
                  </a:cubicBezTo>
                  <a:cubicBezTo>
                    <a:pt x="19124" y="24375"/>
                    <a:pt x="18232" y="20188"/>
                    <a:pt x="18232" y="19243"/>
                  </a:cubicBezTo>
                  <a:cubicBezTo>
                    <a:pt x="18232" y="18298"/>
                    <a:pt x="19124" y="17532"/>
                    <a:pt x="20221" y="17532"/>
                  </a:cubicBezTo>
                  <a:close/>
                  <a:moveTo>
                    <a:pt x="26643" y="56768"/>
                  </a:moveTo>
                  <a:cubicBezTo>
                    <a:pt x="26755" y="56768"/>
                    <a:pt x="26867" y="56781"/>
                    <a:pt x="26974" y="56809"/>
                  </a:cubicBezTo>
                  <a:cubicBezTo>
                    <a:pt x="27519" y="56948"/>
                    <a:pt x="27702" y="57711"/>
                    <a:pt x="28007" y="58125"/>
                  </a:cubicBezTo>
                  <a:cubicBezTo>
                    <a:pt x="28981" y="59447"/>
                    <a:pt x="30089" y="60662"/>
                    <a:pt x="31269" y="61802"/>
                  </a:cubicBezTo>
                  <a:cubicBezTo>
                    <a:pt x="33659" y="64113"/>
                    <a:pt x="36326" y="66106"/>
                    <a:pt x="38921" y="68175"/>
                  </a:cubicBezTo>
                  <a:cubicBezTo>
                    <a:pt x="40381" y="69340"/>
                    <a:pt x="41823" y="70526"/>
                    <a:pt x="43182" y="71807"/>
                  </a:cubicBezTo>
                  <a:cubicBezTo>
                    <a:pt x="50990" y="79159"/>
                    <a:pt x="55870" y="90097"/>
                    <a:pt x="54222" y="100694"/>
                  </a:cubicBezTo>
                  <a:cubicBezTo>
                    <a:pt x="54078" y="101614"/>
                    <a:pt x="53875" y="102559"/>
                    <a:pt x="53324" y="103311"/>
                  </a:cubicBezTo>
                  <a:cubicBezTo>
                    <a:pt x="52875" y="103923"/>
                    <a:pt x="52138" y="104374"/>
                    <a:pt x="51397" y="104374"/>
                  </a:cubicBezTo>
                  <a:cubicBezTo>
                    <a:pt x="51229" y="104374"/>
                    <a:pt x="51061" y="104351"/>
                    <a:pt x="50896" y="104301"/>
                  </a:cubicBezTo>
                  <a:cubicBezTo>
                    <a:pt x="49929" y="104010"/>
                    <a:pt x="49416" y="102975"/>
                    <a:pt x="49060" y="102030"/>
                  </a:cubicBezTo>
                  <a:cubicBezTo>
                    <a:pt x="46216" y="94489"/>
                    <a:pt x="46142" y="85825"/>
                    <a:pt x="41626" y="79150"/>
                  </a:cubicBezTo>
                  <a:cubicBezTo>
                    <a:pt x="39286" y="75690"/>
                    <a:pt x="35936" y="73068"/>
                    <a:pt x="32810" y="70296"/>
                  </a:cubicBezTo>
                  <a:cubicBezTo>
                    <a:pt x="29684" y="67524"/>
                    <a:pt x="26645" y="64409"/>
                    <a:pt x="25264" y="60465"/>
                  </a:cubicBezTo>
                  <a:cubicBezTo>
                    <a:pt x="24941" y="59545"/>
                    <a:pt x="24726" y="58490"/>
                    <a:pt x="25183" y="57628"/>
                  </a:cubicBezTo>
                  <a:cubicBezTo>
                    <a:pt x="25450" y="57123"/>
                    <a:pt x="26058" y="56768"/>
                    <a:pt x="26643" y="56768"/>
                  </a:cubicBezTo>
                  <a:close/>
                  <a:moveTo>
                    <a:pt x="6094" y="0"/>
                  </a:moveTo>
                  <a:cubicBezTo>
                    <a:pt x="5663" y="0"/>
                    <a:pt x="5232" y="8"/>
                    <a:pt x="4801" y="23"/>
                  </a:cubicBezTo>
                  <a:lnTo>
                    <a:pt x="0" y="731"/>
                  </a:lnTo>
                  <a:cubicBezTo>
                    <a:pt x="3843" y="3678"/>
                    <a:pt x="7723" y="6663"/>
                    <a:pt x="10755" y="10436"/>
                  </a:cubicBezTo>
                  <a:cubicBezTo>
                    <a:pt x="13790" y="14209"/>
                    <a:pt x="15935" y="18909"/>
                    <a:pt x="15724" y="23746"/>
                  </a:cubicBezTo>
                  <a:cubicBezTo>
                    <a:pt x="15525" y="28402"/>
                    <a:pt x="13214" y="32672"/>
                    <a:pt x="11965" y="37164"/>
                  </a:cubicBezTo>
                  <a:cubicBezTo>
                    <a:pt x="9779" y="45026"/>
                    <a:pt x="11138" y="53727"/>
                    <a:pt x="15312" y="60716"/>
                  </a:cubicBezTo>
                  <a:cubicBezTo>
                    <a:pt x="16725" y="63081"/>
                    <a:pt x="18458" y="65251"/>
                    <a:pt x="20487" y="67123"/>
                  </a:cubicBezTo>
                  <a:cubicBezTo>
                    <a:pt x="26565" y="72732"/>
                    <a:pt x="35184" y="76102"/>
                    <a:pt x="38724" y="83577"/>
                  </a:cubicBezTo>
                  <a:cubicBezTo>
                    <a:pt x="40891" y="88152"/>
                    <a:pt x="40703" y="93436"/>
                    <a:pt x="40632" y="98499"/>
                  </a:cubicBezTo>
                  <a:cubicBezTo>
                    <a:pt x="40562" y="103560"/>
                    <a:pt x="40741" y="108925"/>
                    <a:pt x="43478" y="113184"/>
                  </a:cubicBezTo>
                  <a:cubicBezTo>
                    <a:pt x="43923" y="113872"/>
                    <a:pt x="44447" y="114508"/>
                    <a:pt x="45039" y="115074"/>
                  </a:cubicBezTo>
                  <a:cubicBezTo>
                    <a:pt x="47015" y="116984"/>
                    <a:pt x="49724" y="118209"/>
                    <a:pt x="52320" y="118209"/>
                  </a:cubicBezTo>
                  <a:cubicBezTo>
                    <a:pt x="53809" y="118209"/>
                    <a:pt x="55261" y="117805"/>
                    <a:pt x="56517" y="116897"/>
                  </a:cubicBezTo>
                  <a:cubicBezTo>
                    <a:pt x="59018" y="115085"/>
                    <a:pt x="60057" y="111881"/>
                    <a:pt x="60624" y="108844"/>
                  </a:cubicBezTo>
                  <a:cubicBezTo>
                    <a:pt x="60758" y="108117"/>
                    <a:pt x="60868" y="107384"/>
                    <a:pt x="60964" y="106654"/>
                  </a:cubicBezTo>
                  <a:cubicBezTo>
                    <a:pt x="63056" y="90691"/>
                    <a:pt x="55787" y="73760"/>
                    <a:pt x="42620" y="64445"/>
                  </a:cubicBezTo>
                  <a:cubicBezTo>
                    <a:pt x="36811" y="60336"/>
                    <a:pt x="29491" y="56995"/>
                    <a:pt x="27281" y="50230"/>
                  </a:cubicBezTo>
                  <a:cubicBezTo>
                    <a:pt x="25794" y="45673"/>
                    <a:pt x="27111" y="40695"/>
                    <a:pt x="28831" y="36221"/>
                  </a:cubicBezTo>
                  <a:cubicBezTo>
                    <a:pt x="30553" y="31747"/>
                    <a:pt x="32711" y="27300"/>
                    <a:pt x="32931" y="22510"/>
                  </a:cubicBezTo>
                  <a:cubicBezTo>
                    <a:pt x="33240" y="15768"/>
                    <a:pt x="29458" y="9213"/>
                    <a:pt x="23980" y="5268"/>
                  </a:cubicBezTo>
                  <a:cubicBezTo>
                    <a:pt x="20481" y="2749"/>
                    <a:pt x="16380" y="1219"/>
                    <a:pt x="12117" y="500"/>
                  </a:cubicBezTo>
                  <a:cubicBezTo>
                    <a:pt x="10126" y="168"/>
                    <a:pt x="8111" y="0"/>
                    <a:pt x="60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 flipH="1">
              <a:off x="8545125" y="4239450"/>
              <a:ext cx="754375" cy="1095625"/>
            </a:xfrm>
            <a:custGeom>
              <a:rect b="b" l="l" r="r" t="t"/>
              <a:pathLst>
                <a:path extrusionOk="0" h="43825" w="30175">
                  <a:moveTo>
                    <a:pt x="16824" y="11881"/>
                  </a:moveTo>
                  <a:cubicBezTo>
                    <a:pt x="18646" y="11881"/>
                    <a:pt x="20068" y="13529"/>
                    <a:pt x="21283" y="14777"/>
                  </a:cubicBezTo>
                  <a:cubicBezTo>
                    <a:pt x="22261" y="15785"/>
                    <a:pt x="23097" y="16857"/>
                    <a:pt x="23585" y="18187"/>
                  </a:cubicBezTo>
                  <a:cubicBezTo>
                    <a:pt x="24272" y="20062"/>
                    <a:pt x="24716" y="22187"/>
                    <a:pt x="24906" y="24164"/>
                  </a:cubicBezTo>
                  <a:cubicBezTo>
                    <a:pt x="25083" y="25991"/>
                    <a:pt x="25378" y="30286"/>
                    <a:pt x="22835" y="30797"/>
                  </a:cubicBezTo>
                  <a:cubicBezTo>
                    <a:pt x="22714" y="30821"/>
                    <a:pt x="22594" y="30833"/>
                    <a:pt x="22474" y="30833"/>
                  </a:cubicBezTo>
                  <a:cubicBezTo>
                    <a:pt x="21639" y="30833"/>
                    <a:pt x="20837" y="30268"/>
                    <a:pt x="20365" y="29554"/>
                  </a:cubicBezTo>
                  <a:cubicBezTo>
                    <a:pt x="19825" y="28736"/>
                    <a:pt x="19617" y="27751"/>
                    <a:pt x="19377" y="26802"/>
                  </a:cubicBezTo>
                  <a:cubicBezTo>
                    <a:pt x="18549" y="23519"/>
                    <a:pt x="17221" y="20379"/>
                    <a:pt x="15440" y="17498"/>
                  </a:cubicBezTo>
                  <a:cubicBezTo>
                    <a:pt x="14825" y="16501"/>
                    <a:pt x="14077" y="15348"/>
                    <a:pt x="14153" y="14123"/>
                  </a:cubicBezTo>
                  <a:cubicBezTo>
                    <a:pt x="14218" y="13059"/>
                    <a:pt x="14975" y="12280"/>
                    <a:pt x="15973" y="12000"/>
                  </a:cubicBezTo>
                  <a:cubicBezTo>
                    <a:pt x="16267" y="11918"/>
                    <a:pt x="16550" y="11881"/>
                    <a:pt x="16824" y="11881"/>
                  </a:cubicBezTo>
                  <a:close/>
                  <a:moveTo>
                    <a:pt x="6335" y="1"/>
                  </a:moveTo>
                  <a:cubicBezTo>
                    <a:pt x="4752" y="1"/>
                    <a:pt x="3127" y="365"/>
                    <a:pt x="1915" y="1348"/>
                  </a:cubicBezTo>
                  <a:cubicBezTo>
                    <a:pt x="1" y="2902"/>
                    <a:pt x="453" y="5323"/>
                    <a:pt x="1550" y="7240"/>
                  </a:cubicBezTo>
                  <a:cubicBezTo>
                    <a:pt x="3142" y="10023"/>
                    <a:pt x="5890" y="11899"/>
                    <a:pt x="8387" y="13796"/>
                  </a:cubicBezTo>
                  <a:cubicBezTo>
                    <a:pt x="10810" y="15637"/>
                    <a:pt x="13239" y="17713"/>
                    <a:pt x="14370" y="20536"/>
                  </a:cubicBezTo>
                  <a:cubicBezTo>
                    <a:pt x="15423" y="23167"/>
                    <a:pt x="15214" y="26114"/>
                    <a:pt x="14849" y="28924"/>
                  </a:cubicBezTo>
                  <a:cubicBezTo>
                    <a:pt x="14484" y="31733"/>
                    <a:pt x="13980" y="34588"/>
                    <a:pt x="14491" y="37373"/>
                  </a:cubicBezTo>
                  <a:cubicBezTo>
                    <a:pt x="15002" y="40159"/>
                    <a:pt x="16795" y="42922"/>
                    <a:pt x="19534" y="43645"/>
                  </a:cubicBezTo>
                  <a:cubicBezTo>
                    <a:pt x="19996" y="43768"/>
                    <a:pt x="20466" y="43825"/>
                    <a:pt x="20935" y="43825"/>
                  </a:cubicBezTo>
                  <a:cubicBezTo>
                    <a:pt x="23097" y="43825"/>
                    <a:pt x="25248" y="42605"/>
                    <a:pt x="26617" y="40878"/>
                  </a:cubicBezTo>
                  <a:cubicBezTo>
                    <a:pt x="28283" y="38775"/>
                    <a:pt x="28972" y="36059"/>
                    <a:pt x="29279" y="33392"/>
                  </a:cubicBezTo>
                  <a:cubicBezTo>
                    <a:pt x="30175" y="25588"/>
                    <a:pt x="28030" y="17475"/>
                    <a:pt x="23392" y="11134"/>
                  </a:cubicBezTo>
                  <a:cubicBezTo>
                    <a:pt x="23161" y="10818"/>
                    <a:pt x="22924" y="10507"/>
                    <a:pt x="22682" y="10200"/>
                  </a:cubicBezTo>
                  <a:cubicBezTo>
                    <a:pt x="20736" y="7752"/>
                    <a:pt x="18441" y="5605"/>
                    <a:pt x="15868" y="3829"/>
                  </a:cubicBezTo>
                  <a:cubicBezTo>
                    <a:pt x="13571" y="2239"/>
                    <a:pt x="10915" y="607"/>
                    <a:pt x="8116" y="148"/>
                  </a:cubicBezTo>
                  <a:cubicBezTo>
                    <a:pt x="7546" y="55"/>
                    <a:pt x="6944" y="1"/>
                    <a:pt x="63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7"/>
            <p:cNvSpPr/>
            <p:nvPr/>
          </p:nvSpPr>
          <p:spPr>
            <a:xfrm flipH="1">
              <a:off x="8073200" y="3946125"/>
              <a:ext cx="778600" cy="1190175"/>
            </a:xfrm>
            <a:custGeom>
              <a:rect b="b" l="l" r="r" t="t"/>
              <a:pathLst>
                <a:path extrusionOk="0" h="47607" w="31144">
                  <a:moveTo>
                    <a:pt x="1914" y="1"/>
                  </a:moveTo>
                  <a:cubicBezTo>
                    <a:pt x="1330" y="1"/>
                    <a:pt x="723" y="356"/>
                    <a:pt x="455" y="861"/>
                  </a:cubicBezTo>
                  <a:cubicBezTo>
                    <a:pt x="0" y="1721"/>
                    <a:pt x="215" y="2778"/>
                    <a:pt x="538" y="3699"/>
                  </a:cubicBezTo>
                  <a:cubicBezTo>
                    <a:pt x="1919" y="7640"/>
                    <a:pt x="4958" y="10757"/>
                    <a:pt x="8084" y="13529"/>
                  </a:cubicBezTo>
                  <a:cubicBezTo>
                    <a:pt x="11208" y="16301"/>
                    <a:pt x="14560" y="18923"/>
                    <a:pt x="16900" y="22383"/>
                  </a:cubicBezTo>
                  <a:cubicBezTo>
                    <a:pt x="21416" y="29058"/>
                    <a:pt x="21490" y="37722"/>
                    <a:pt x="24332" y="45261"/>
                  </a:cubicBezTo>
                  <a:cubicBezTo>
                    <a:pt x="24690" y="46209"/>
                    <a:pt x="25203" y="47243"/>
                    <a:pt x="26170" y="47534"/>
                  </a:cubicBezTo>
                  <a:cubicBezTo>
                    <a:pt x="26334" y="47583"/>
                    <a:pt x="26501" y="47606"/>
                    <a:pt x="26668" y="47606"/>
                  </a:cubicBezTo>
                  <a:cubicBezTo>
                    <a:pt x="27409" y="47606"/>
                    <a:pt x="28146" y="47156"/>
                    <a:pt x="28598" y="46542"/>
                  </a:cubicBezTo>
                  <a:cubicBezTo>
                    <a:pt x="29149" y="45792"/>
                    <a:pt x="29352" y="44845"/>
                    <a:pt x="29496" y="43925"/>
                  </a:cubicBezTo>
                  <a:cubicBezTo>
                    <a:pt x="31144" y="33328"/>
                    <a:pt x="26264" y="22390"/>
                    <a:pt x="18456" y="15040"/>
                  </a:cubicBezTo>
                  <a:cubicBezTo>
                    <a:pt x="17097" y="13760"/>
                    <a:pt x="15655" y="12571"/>
                    <a:pt x="14195" y="11408"/>
                  </a:cubicBezTo>
                  <a:cubicBezTo>
                    <a:pt x="11600" y="9339"/>
                    <a:pt x="8933" y="7344"/>
                    <a:pt x="6543" y="5035"/>
                  </a:cubicBezTo>
                  <a:cubicBezTo>
                    <a:pt x="5363" y="3896"/>
                    <a:pt x="4255" y="2678"/>
                    <a:pt x="3281" y="1356"/>
                  </a:cubicBezTo>
                  <a:cubicBezTo>
                    <a:pt x="2974" y="942"/>
                    <a:pt x="2793" y="179"/>
                    <a:pt x="2246" y="42"/>
                  </a:cubicBezTo>
                  <a:cubicBezTo>
                    <a:pt x="2138" y="14"/>
                    <a:pt x="2026" y="1"/>
                    <a:pt x="1914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7"/>
            <p:cNvSpPr/>
            <p:nvPr/>
          </p:nvSpPr>
          <p:spPr>
            <a:xfrm flipH="1">
              <a:off x="8919350" y="2828775"/>
              <a:ext cx="99400" cy="85550"/>
            </a:xfrm>
            <a:custGeom>
              <a:rect b="b" l="l" r="r" t="t"/>
              <a:pathLst>
                <a:path extrusionOk="0" h="3422" w="3976">
                  <a:moveTo>
                    <a:pt x="1989" y="0"/>
                  </a:moveTo>
                  <a:cubicBezTo>
                    <a:pt x="892" y="0"/>
                    <a:pt x="1" y="766"/>
                    <a:pt x="1" y="1711"/>
                  </a:cubicBezTo>
                  <a:cubicBezTo>
                    <a:pt x="1" y="2656"/>
                    <a:pt x="890" y="3422"/>
                    <a:pt x="1989" y="3422"/>
                  </a:cubicBezTo>
                  <a:cubicBezTo>
                    <a:pt x="3086" y="3422"/>
                    <a:pt x="3975" y="2656"/>
                    <a:pt x="3975" y="1711"/>
                  </a:cubicBezTo>
                  <a:cubicBezTo>
                    <a:pt x="3975" y="766"/>
                    <a:pt x="3086" y="0"/>
                    <a:pt x="198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7"/>
            <p:cNvSpPr/>
            <p:nvPr/>
          </p:nvSpPr>
          <p:spPr>
            <a:xfrm flipH="1">
              <a:off x="8914700" y="2965200"/>
              <a:ext cx="99450" cy="171100"/>
            </a:xfrm>
            <a:custGeom>
              <a:rect b="b" l="l" r="r" t="t"/>
              <a:pathLst>
                <a:path extrusionOk="0" h="6844" w="3978">
                  <a:moveTo>
                    <a:pt x="1989" y="0"/>
                  </a:moveTo>
                  <a:cubicBezTo>
                    <a:pt x="892" y="0"/>
                    <a:pt x="0" y="766"/>
                    <a:pt x="0" y="1711"/>
                  </a:cubicBezTo>
                  <a:cubicBezTo>
                    <a:pt x="0" y="2656"/>
                    <a:pt x="892" y="6843"/>
                    <a:pt x="1989" y="6843"/>
                  </a:cubicBezTo>
                  <a:cubicBezTo>
                    <a:pt x="3088" y="6843"/>
                    <a:pt x="3977" y="2656"/>
                    <a:pt x="3977" y="1711"/>
                  </a:cubicBezTo>
                  <a:cubicBezTo>
                    <a:pt x="3977" y="766"/>
                    <a:pt x="3088" y="0"/>
                    <a:pt x="198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7"/>
            <p:cNvSpPr/>
            <p:nvPr/>
          </p:nvSpPr>
          <p:spPr>
            <a:xfrm flipH="1">
              <a:off x="8665025" y="4536500"/>
              <a:ext cx="282575" cy="473825"/>
            </a:xfrm>
            <a:custGeom>
              <a:rect b="b" l="l" r="r" t="t"/>
              <a:pathLst>
                <a:path extrusionOk="0" h="18953" w="11303">
                  <a:moveTo>
                    <a:pt x="2750" y="1"/>
                  </a:moveTo>
                  <a:cubicBezTo>
                    <a:pt x="2475" y="1"/>
                    <a:pt x="2191" y="38"/>
                    <a:pt x="1897" y="120"/>
                  </a:cubicBezTo>
                  <a:cubicBezTo>
                    <a:pt x="901" y="400"/>
                    <a:pt x="144" y="1180"/>
                    <a:pt x="77" y="2243"/>
                  </a:cubicBezTo>
                  <a:cubicBezTo>
                    <a:pt x="1" y="3466"/>
                    <a:pt x="751" y="4619"/>
                    <a:pt x="1367" y="5616"/>
                  </a:cubicBezTo>
                  <a:cubicBezTo>
                    <a:pt x="3145" y="8500"/>
                    <a:pt x="4473" y="11637"/>
                    <a:pt x="5303" y="14922"/>
                  </a:cubicBezTo>
                  <a:cubicBezTo>
                    <a:pt x="5543" y="15871"/>
                    <a:pt x="5751" y="16857"/>
                    <a:pt x="6289" y="17672"/>
                  </a:cubicBezTo>
                  <a:cubicBezTo>
                    <a:pt x="6761" y="18387"/>
                    <a:pt x="7564" y="18953"/>
                    <a:pt x="8400" y="18953"/>
                  </a:cubicBezTo>
                  <a:cubicBezTo>
                    <a:pt x="8520" y="18953"/>
                    <a:pt x="8641" y="18941"/>
                    <a:pt x="8761" y="18917"/>
                  </a:cubicBezTo>
                  <a:cubicBezTo>
                    <a:pt x="11302" y="18404"/>
                    <a:pt x="11009" y="14109"/>
                    <a:pt x="10832" y="12284"/>
                  </a:cubicBezTo>
                  <a:cubicBezTo>
                    <a:pt x="10642" y="10305"/>
                    <a:pt x="10196" y="8182"/>
                    <a:pt x="9511" y="6308"/>
                  </a:cubicBezTo>
                  <a:cubicBezTo>
                    <a:pt x="9023" y="4977"/>
                    <a:pt x="8188" y="3905"/>
                    <a:pt x="7209" y="2897"/>
                  </a:cubicBezTo>
                  <a:cubicBezTo>
                    <a:pt x="5993" y="1650"/>
                    <a:pt x="4571" y="1"/>
                    <a:pt x="27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"/>
          <p:cNvSpPr txBox="1"/>
          <p:nvPr>
            <p:ph type="title"/>
          </p:nvPr>
        </p:nvSpPr>
        <p:spPr>
          <a:xfrm>
            <a:off x="3577075" y="3552781"/>
            <a:ext cx="4360200" cy="531900"/>
          </a:xfrm>
          <a:prstGeom prst="rect">
            <a:avLst/>
          </a:prstGeom>
          <a:effectLst>
            <a:outerShdw blurRad="85725" rotWithShape="0" algn="bl" dist="19050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8" name="Google Shape;268;p18"/>
          <p:cNvSpPr txBox="1"/>
          <p:nvPr>
            <p:ph idx="1" type="subTitle"/>
          </p:nvPr>
        </p:nvSpPr>
        <p:spPr>
          <a:xfrm>
            <a:off x="2822300" y="1363619"/>
            <a:ext cx="5115000" cy="207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269" name="Google Shape;269;p18"/>
          <p:cNvGrpSpPr/>
          <p:nvPr/>
        </p:nvGrpSpPr>
        <p:grpSpPr>
          <a:xfrm>
            <a:off x="4028886" y="-219207"/>
            <a:ext cx="1261419" cy="1295629"/>
            <a:chOff x="4028886" y="-219207"/>
            <a:chExt cx="1261419" cy="1295629"/>
          </a:xfrm>
        </p:grpSpPr>
        <p:sp>
          <p:nvSpPr>
            <p:cNvPr id="270" name="Google Shape;270;p18"/>
            <p:cNvSpPr/>
            <p:nvPr/>
          </p:nvSpPr>
          <p:spPr>
            <a:xfrm flipH="1" rot="-4064466">
              <a:off x="4153823" y="-45877"/>
              <a:ext cx="1011545" cy="948969"/>
            </a:xfrm>
            <a:custGeom>
              <a:rect b="b" l="l" r="r" t="t"/>
              <a:pathLst>
                <a:path extrusionOk="0" h="37958" w="40461">
                  <a:moveTo>
                    <a:pt x="21369" y="0"/>
                  </a:moveTo>
                  <a:cubicBezTo>
                    <a:pt x="16675" y="0"/>
                    <a:pt x="12048" y="1370"/>
                    <a:pt x="7844" y="3457"/>
                  </a:cubicBezTo>
                  <a:lnTo>
                    <a:pt x="11592" y="2804"/>
                  </a:lnTo>
                  <a:lnTo>
                    <a:pt x="11592" y="2804"/>
                  </a:lnTo>
                  <a:cubicBezTo>
                    <a:pt x="6990" y="4187"/>
                    <a:pt x="3014" y="7699"/>
                    <a:pt x="1260" y="12191"/>
                  </a:cubicBezTo>
                  <a:cubicBezTo>
                    <a:pt x="1" y="15419"/>
                    <a:pt x="19" y="19515"/>
                    <a:pt x="2535" y="21898"/>
                  </a:cubicBezTo>
                  <a:cubicBezTo>
                    <a:pt x="4175" y="23450"/>
                    <a:pt x="6505" y="23961"/>
                    <a:pt x="8645" y="24680"/>
                  </a:cubicBezTo>
                  <a:cubicBezTo>
                    <a:pt x="10785" y="25400"/>
                    <a:pt x="13041" y="26606"/>
                    <a:pt x="13747" y="28752"/>
                  </a:cubicBezTo>
                  <a:cubicBezTo>
                    <a:pt x="14278" y="30369"/>
                    <a:pt x="13794" y="32121"/>
                    <a:pt x="13747" y="33823"/>
                  </a:cubicBezTo>
                  <a:cubicBezTo>
                    <a:pt x="13700" y="35526"/>
                    <a:pt x="14403" y="37554"/>
                    <a:pt x="16069" y="37907"/>
                  </a:cubicBezTo>
                  <a:cubicBezTo>
                    <a:pt x="16229" y="37942"/>
                    <a:pt x="16389" y="37958"/>
                    <a:pt x="16546" y="37958"/>
                  </a:cubicBezTo>
                  <a:cubicBezTo>
                    <a:pt x="17926" y="37958"/>
                    <a:pt x="19145" y="36706"/>
                    <a:pt x="19756" y="35397"/>
                  </a:cubicBezTo>
                  <a:cubicBezTo>
                    <a:pt x="20437" y="33940"/>
                    <a:pt x="20723" y="32274"/>
                    <a:pt x="21718" y="31011"/>
                  </a:cubicBezTo>
                  <a:cubicBezTo>
                    <a:pt x="23910" y="28231"/>
                    <a:pt x="28163" y="28728"/>
                    <a:pt x="31573" y="27771"/>
                  </a:cubicBezTo>
                  <a:cubicBezTo>
                    <a:pt x="36147" y="26485"/>
                    <a:pt x="39510" y="22048"/>
                    <a:pt x="39986" y="17322"/>
                  </a:cubicBezTo>
                  <a:cubicBezTo>
                    <a:pt x="40460" y="12596"/>
                    <a:pt x="38259" y="7797"/>
                    <a:pt x="34680" y="4673"/>
                  </a:cubicBezTo>
                  <a:cubicBezTo>
                    <a:pt x="31100" y="1552"/>
                    <a:pt x="26285" y="33"/>
                    <a:pt x="21534" y="1"/>
                  </a:cubicBezTo>
                  <a:cubicBezTo>
                    <a:pt x="21479" y="0"/>
                    <a:pt x="21424" y="0"/>
                    <a:pt x="2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8"/>
            <p:cNvSpPr/>
            <p:nvPr/>
          </p:nvSpPr>
          <p:spPr>
            <a:xfrm flipH="1" rot="-4064466">
              <a:off x="4337530" y="237236"/>
              <a:ext cx="519935" cy="382783"/>
            </a:xfrm>
            <a:custGeom>
              <a:rect b="b" l="l" r="r" t="t"/>
              <a:pathLst>
                <a:path extrusionOk="0" h="15311" w="20797">
                  <a:moveTo>
                    <a:pt x="10605" y="0"/>
                  </a:moveTo>
                  <a:cubicBezTo>
                    <a:pt x="8698" y="0"/>
                    <a:pt x="6795" y="446"/>
                    <a:pt x="5119" y="1362"/>
                  </a:cubicBezTo>
                  <a:lnTo>
                    <a:pt x="6420" y="1201"/>
                  </a:lnTo>
                  <a:lnTo>
                    <a:pt x="6420" y="1201"/>
                  </a:lnTo>
                  <a:cubicBezTo>
                    <a:pt x="3869" y="1911"/>
                    <a:pt x="1641" y="3825"/>
                    <a:pt x="692" y="6308"/>
                  </a:cubicBezTo>
                  <a:cubicBezTo>
                    <a:pt x="82" y="7902"/>
                    <a:pt x="1" y="9789"/>
                    <a:pt x="888" y="11246"/>
                  </a:cubicBezTo>
                  <a:cubicBezTo>
                    <a:pt x="1936" y="12972"/>
                    <a:pt x="4025" y="13701"/>
                    <a:pt x="5951" y="14308"/>
                  </a:cubicBezTo>
                  <a:cubicBezTo>
                    <a:pt x="7537" y="14807"/>
                    <a:pt x="9179" y="15311"/>
                    <a:pt x="10822" y="15311"/>
                  </a:cubicBezTo>
                  <a:cubicBezTo>
                    <a:pt x="11213" y="15311"/>
                    <a:pt x="11604" y="15282"/>
                    <a:pt x="11995" y="15218"/>
                  </a:cubicBezTo>
                  <a:cubicBezTo>
                    <a:pt x="14258" y="14848"/>
                    <a:pt x="16153" y="13346"/>
                    <a:pt x="17849" y="11807"/>
                  </a:cubicBezTo>
                  <a:cubicBezTo>
                    <a:pt x="19198" y="10586"/>
                    <a:pt x="20580" y="9133"/>
                    <a:pt x="20692" y="7318"/>
                  </a:cubicBezTo>
                  <a:cubicBezTo>
                    <a:pt x="20797" y="5631"/>
                    <a:pt x="19748" y="4074"/>
                    <a:pt x="18495" y="2939"/>
                  </a:cubicBezTo>
                  <a:cubicBezTo>
                    <a:pt x="16359" y="1010"/>
                    <a:pt x="13476" y="0"/>
                    <a:pt x="106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"/>
          <p:cNvSpPr txBox="1"/>
          <p:nvPr>
            <p:ph type="title"/>
          </p:nvPr>
        </p:nvSpPr>
        <p:spPr>
          <a:xfrm>
            <a:off x="1425350" y="790200"/>
            <a:ext cx="2867700" cy="24468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60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4" name="Google Shape;274;p19"/>
          <p:cNvSpPr txBox="1"/>
          <p:nvPr>
            <p:ph idx="1" type="subTitle"/>
          </p:nvPr>
        </p:nvSpPr>
        <p:spPr>
          <a:xfrm>
            <a:off x="1425350" y="3237000"/>
            <a:ext cx="2867700" cy="11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9"/>
          <p:cNvSpPr/>
          <p:nvPr>
            <p:ph idx="2" type="pic"/>
          </p:nvPr>
        </p:nvSpPr>
        <p:spPr>
          <a:xfrm>
            <a:off x="4608825" y="476400"/>
            <a:ext cx="3211200" cy="419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6" name="Google Shape;276;p19"/>
          <p:cNvSpPr/>
          <p:nvPr/>
        </p:nvSpPr>
        <p:spPr>
          <a:xfrm flipH="1" rot="-1811528">
            <a:off x="8619022" y="1636039"/>
            <a:ext cx="168782" cy="201087"/>
          </a:xfrm>
          <a:custGeom>
            <a:rect b="b" l="l" r="r" t="t"/>
            <a:pathLst>
              <a:path extrusionOk="0" h="4544" w="3814">
                <a:moveTo>
                  <a:pt x="1594" y="1"/>
                </a:moveTo>
                <a:cubicBezTo>
                  <a:pt x="1202" y="1"/>
                  <a:pt x="826" y="132"/>
                  <a:pt x="557" y="425"/>
                </a:cubicBezTo>
                <a:cubicBezTo>
                  <a:pt x="1" y="1030"/>
                  <a:pt x="122" y="1991"/>
                  <a:pt x="424" y="2753"/>
                </a:cubicBezTo>
                <a:cubicBezTo>
                  <a:pt x="643" y="3305"/>
                  <a:pt x="953" y="3841"/>
                  <a:pt x="1434" y="4192"/>
                </a:cubicBezTo>
                <a:cubicBezTo>
                  <a:pt x="1732" y="4412"/>
                  <a:pt x="2107" y="4543"/>
                  <a:pt x="2474" y="4543"/>
                </a:cubicBezTo>
                <a:cubicBezTo>
                  <a:pt x="2695" y="4543"/>
                  <a:pt x="2913" y="4496"/>
                  <a:pt x="3110" y="4390"/>
                </a:cubicBezTo>
                <a:cubicBezTo>
                  <a:pt x="3559" y="4150"/>
                  <a:pt x="3812" y="3565"/>
                  <a:pt x="3661" y="3096"/>
                </a:cubicBezTo>
                <a:lnTo>
                  <a:pt x="3661" y="3096"/>
                </a:lnTo>
                <a:lnTo>
                  <a:pt x="3776" y="3330"/>
                </a:lnTo>
                <a:cubicBezTo>
                  <a:pt x="3813" y="2385"/>
                  <a:pt x="3682" y="1369"/>
                  <a:pt x="3059" y="658"/>
                </a:cubicBezTo>
                <a:cubicBezTo>
                  <a:pt x="2698" y="247"/>
                  <a:pt x="2132" y="1"/>
                  <a:pt x="15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7" name="Google Shape;277;p19"/>
          <p:cNvGrpSpPr/>
          <p:nvPr/>
        </p:nvGrpSpPr>
        <p:grpSpPr>
          <a:xfrm>
            <a:off x="8008291" y="218962"/>
            <a:ext cx="1057333" cy="1318819"/>
            <a:chOff x="8008291" y="218962"/>
            <a:chExt cx="1057333" cy="1318819"/>
          </a:xfrm>
        </p:grpSpPr>
        <p:sp>
          <p:nvSpPr>
            <p:cNvPr id="278" name="Google Shape;278;p19"/>
            <p:cNvSpPr/>
            <p:nvPr/>
          </p:nvSpPr>
          <p:spPr>
            <a:xfrm flipH="1" rot="-1811528">
              <a:off x="8283342" y="263030"/>
              <a:ext cx="507230" cy="1230682"/>
            </a:xfrm>
            <a:custGeom>
              <a:rect b="b" l="l" r="r" t="t"/>
              <a:pathLst>
                <a:path extrusionOk="0" h="27810" w="11462">
                  <a:moveTo>
                    <a:pt x="2776" y="0"/>
                  </a:moveTo>
                  <a:cubicBezTo>
                    <a:pt x="1669" y="0"/>
                    <a:pt x="549" y="585"/>
                    <a:pt x="358" y="1750"/>
                  </a:cubicBezTo>
                  <a:cubicBezTo>
                    <a:pt x="25" y="3768"/>
                    <a:pt x="1" y="5877"/>
                    <a:pt x="99" y="7915"/>
                  </a:cubicBezTo>
                  <a:cubicBezTo>
                    <a:pt x="303" y="12068"/>
                    <a:pt x="1245" y="16152"/>
                    <a:pt x="2878" y="19977"/>
                  </a:cubicBezTo>
                  <a:cubicBezTo>
                    <a:pt x="3686" y="21867"/>
                    <a:pt x="4665" y="23680"/>
                    <a:pt x="5803" y="25393"/>
                  </a:cubicBezTo>
                  <a:cubicBezTo>
                    <a:pt x="6584" y="26566"/>
                    <a:pt x="7796" y="27810"/>
                    <a:pt x="9094" y="27810"/>
                  </a:cubicBezTo>
                  <a:cubicBezTo>
                    <a:pt x="9332" y="27810"/>
                    <a:pt x="9573" y="27768"/>
                    <a:pt x="9814" y="27677"/>
                  </a:cubicBezTo>
                  <a:cubicBezTo>
                    <a:pt x="10703" y="27339"/>
                    <a:pt x="11237" y="26383"/>
                    <a:pt x="11349" y="25438"/>
                  </a:cubicBezTo>
                  <a:cubicBezTo>
                    <a:pt x="11461" y="24494"/>
                    <a:pt x="11228" y="23546"/>
                    <a:pt x="10997" y="22622"/>
                  </a:cubicBezTo>
                  <a:cubicBezTo>
                    <a:pt x="9489" y="16598"/>
                    <a:pt x="7980" y="10574"/>
                    <a:pt x="6474" y="4550"/>
                  </a:cubicBezTo>
                  <a:cubicBezTo>
                    <a:pt x="6112" y="3107"/>
                    <a:pt x="5691" y="1566"/>
                    <a:pt x="4551" y="612"/>
                  </a:cubicBezTo>
                  <a:cubicBezTo>
                    <a:pt x="4387" y="477"/>
                    <a:pt x="4207" y="362"/>
                    <a:pt x="4017" y="270"/>
                  </a:cubicBezTo>
                  <a:cubicBezTo>
                    <a:pt x="3643" y="90"/>
                    <a:pt x="3211" y="0"/>
                    <a:pt x="27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9"/>
            <p:cNvSpPr/>
            <p:nvPr/>
          </p:nvSpPr>
          <p:spPr>
            <a:xfrm flipH="1" rot="-1811528">
              <a:off x="8450047" y="475090"/>
              <a:ext cx="195422" cy="511700"/>
            </a:xfrm>
            <a:custGeom>
              <a:rect b="b" l="l" r="r" t="t"/>
              <a:pathLst>
                <a:path extrusionOk="0" h="11563" w="4416">
                  <a:moveTo>
                    <a:pt x="1903" y="1"/>
                  </a:moveTo>
                  <a:cubicBezTo>
                    <a:pt x="1048" y="1"/>
                    <a:pt x="248" y="961"/>
                    <a:pt x="132" y="1726"/>
                  </a:cubicBezTo>
                  <a:cubicBezTo>
                    <a:pt x="1" y="2585"/>
                    <a:pt x="148" y="3502"/>
                    <a:pt x="232" y="4359"/>
                  </a:cubicBezTo>
                  <a:cubicBezTo>
                    <a:pt x="326" y="5348"/>
                    <a:pt x="459" y="6335"/>
                    <a:pt x="714" y="7296"/>
                  </a:cubicBezTo>
                  <a:cubicBezTo>
                    <a:pt x="1086" y="8709"/>
                    <a:pt x="1740" y="10078"/>
                    <a:pt x="2793" y="11090"/>
                  </a:cubicBezTo>
                  <a:cubicBezTo>
                    <a:pt x="3024" y="11311"/>
                    <a:pt x="3376" y="11562"/>
                    <a:pt x="3719" y="11562"/>
                  </a:cubicBezTo>
                  <a:cubicBezTo>
                    <a:pt x="3814" y="11562"/>
                    <a:pt x="3908" y="11543"/>
                    <a:pt x="3999" y="11499"/>
                  </a:cubicBezTo>
                  <a:cubicBezTo>
                    <a:pt x="4410" y="11300"/>
                    <a:pt x="4414" y="10775"/>
                    <a:pt x="4414" y="10387"/>
                  </a:cubicBezTo>
                  <a:cubicBezTo>
                    <a:pt x="4416" y="9236"/>
                    <a:pt x="4330" y="8081"/>
                    <a:pt x="4193" y="6938"/>
                  </a:cubicBezTo>
                  <a:cubicBezTo>
                    <a:pt x="4025" y="5548"/>
                    <a:pt x="3905" y="4142"/>
                    <a:pt x="3647" y="2765"/>
                  </a:cubicBezTo>
                  <a:cubicBezTo>
                    <a:pt x="3492" y="1931"/>
                    <a:pt x="3283" y="586"/>
                    <a:pt x="2441" y="138"/>
                  </a:cubicBezTo>
                  <a:cubicBezTo>
                    <a:pt x="2263" y="43"/>
                    <a:pt x="2082" y="1"/>
                    <a:pt x="19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9"/>
            <p:cNvSpPr/>
            <p:nvPr/>
          </p:nvSpPr>
          <p:spPr>
            <a:xfrm flipH="1" rot="-1811528">
              <a:off x="8571826" y="1122260"/>
              <a:ext cx="121519" cy="175243"/>
            </a:xfrm>
            <a:custGeom>
              <a:rect b="b" l="l" r="r" t="t"/>
              <a:pathLst>
                <a:path extrusionOk="0" h="3960" w="2746">
                  <a:moveTo>
                    <a:pt x="993" y="1"/>
                  </a:moveTo>
                  <a:cubicBezTo>
                    <a:pt x="938" y="1"/>
                    <a:pt x="882" y="7"/>
                    <a:pt x="824" y="19"/>
                  </a:cubicBezTo>
                  <a:cubicBezTo>
                    <a:pt x="399" y="106"/>
                    <a:pt x="113" y="538"/>
                    <a:pt x="58" y="969"/>
                  </a:cubicBezTo>
                  <a:cubicBezTo>
                    <a:pt x="0" y="1400"/>
                    <a:pt x="123" y="1834"/>
                    <a:pt x="246" y="2251"/>
                  </a:cubicBezTo>
                  <a:cubicBezTo>
                    <a:pt x="374" y="2696"/>
                    <a:pt x="513" y="3158"/>
                    <a:pt x="828" y="3500"/>
                  </a:cubicBezTo>
                  <a:cubicBezTo>
                    <a:pt x="1041" y="3730"/>
                    <a:pt x="1360" y="3885"/>
                    <a:pt x="1666" y="3885"/>
                  </a:cubicBezTo>
                  <a:cubicBezTo>
                    <a:pt x="1812" y="3885"/>
                    <a:pt x="1956" y="3850"/>
                    <a:pt x="2083" y="3769"/>
                  </a:cubicBezTo>
                  <a:lnTo>
                    <a:pt x="2095" y="3959"/>
                  </a:lnTo>
                  <a:cubicBezTo>
                    <a:pt x="2533" y="3739"/>
                    <a:pt x="2745" y="3209"/>
                    <a:pt x="2731" y="2721"/>
                  </a:cubicBezTo>
                  <a:cubicBezTo>
                    <a:pt x="2715" y="2230"/>
                    <a:pt x="2517" y="1766"/>
                    <a:pt x="2322" y="1317"/>
                  </a:cubicBezTo>
                  <a:cubicBezTo>
                    <a:pt x="2060" y="710"/>
                    <a:pt x="1609" y="1"/>
                    <a:pt x="9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1" name="Google Shape;281;p19"/>
          <p:cNvSpPr/>
          <p:nvPr/>
        </p:nvSpPr>
        <p:spPr>
          <a:xfrm flipH="1" rot="-1811528">
            <a:off x="8637299" y="2017902"/>
            <a:ext cx="119351" cy="108243"/>
          </a:xfrm>
          <a:custGeom>
            <a:rect b="b" l="l" r="r" t="t"/>
            <a:pathLst>
              <a:path extrusionOk="0" h="2446" w="2697">
                <a:moveTo>
                  <a:pt x="1374" y="0"/>
                </a:moveTo>
                <a:cubicBezTo>
                  <a:pt x="859" y="0"/>
                  <a:pt x="341" y="340"/>
                  <a:pt x="189" y="838"/>
                </a:cubicBezTo>
                <a:cubicBezTo>
                  <a:pt x="1" y="1455"/>
                  <a:pt x="424" y="2191"/>
                  <a:pt x="1053" y="2332"/>
                </a:cubicBezTo>
                <a:lnTo>
                  <a:pt x="896" y="2385"/>
                </a:lnTo>
                <a:cubicBezTo>
                  <a:pt x="1016" y="2426"/>
                  <a:pt x="1141" y="2446"/>
                  <a:pt x="1267" y="2446"/>
                </a:cubicBezTo>
                <a:cubicBezTo>
                  <a:pt x="1779" y="2446"/>
                  <a:pt x="2297" y="2123"/>
                  <a:pt x="2476" y="1637"/>
                </a:cubicBezTo>
                <a:cubicBezTo>
                  <a:pt x="2697" y="1032"/>
                  <a:pt x="2345" y="276"/>
                  <a:pt x="1738" y="61"/>
                </a:cubicBezTo>
                <a:cubicBezTo>
                  <a:pt x="1621" y="20"/>
                  <a:pt x="1497" y="0"/>
                  <a:pt x="137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2" name="Google Shape;282;p19"/>
          <p:cNvGrpSpPr/>
          <p:nvPr/>
        </p:nvGrpSpPr>
        <p:grpSpPr>
          <a:xfrm>
            <a:off x="7399092" y="2382625"/>
            <a:ext cx="1854483" cy="3709014"/>
            <a:chOff x="7242342" y="2442375"/>
            <a:chExt cx="1854483" cy="3709014"/>
          </a:xfrm>
        </p:grpSpPr>
        <p:sp>
          <p:nvSpPr>
            <p:cNvPr id="283" name="Google Shape;283;p19"/>
            <p:cNvSpPr/>
            <p:nvPr/>
          </p:nvSpPr>
          <p:spPr>
            <a:xfrm flipH="1">
              <a:off x="7242342" y="2442375"/>
              <a:ext cx="1854483" cy="3671211"/>
            </a:xfrm>
            <a:custGeom>
              <a:rect b="b" l="l" r="r" t="t"/>
              <a:pathLst>
                <a:path extrusionOk="0" h="117076" w="59140">
                  <a:moveTo>
                    <a:pt x="15426" y="1"/>
                  </a:moveTo>
                  <a:cubicBezTo>
                    <a:pt x="12496" y="1"/>
                    <a:pt x="9710" y="2322"/>
                    <a:pt x="7884" y="4803"/>
                  </a:cubicBezTo>
                  <a:cubicBezTo>
                    <a:pt x="534" y="14786"/>
                    <a:pt x="619" y="28414"/>
                    <a:pt x="2960" y="40588"/>
                  </a:cubicBezTo>
                  <a:cubicBezTo>
                    <a:pt x="5302" y="52762"/>
                    <a:pt x="9584" y="64708"/>
                    <a:pt x="9564" y="77105"/>
                  </a:cubicBezTo>
                  <a:cubicBezTo>
                    <a:pt x="9548" y="87907"/>
                    <a:pt x="6144" y="98671"/>
                    <a:pt x="0" y="107557"/>
                  </a:cubicBezTo>
                  <a:lnTo>
                    <a:pt x="18239" y="116432"/>
                  </a:lnTo>
                  <a:cubicBezTo>
                    <a:pt x="19957" y="116872"/>
                    <a:pt x="21696" y="117076"/>
                    <a:pt x="23435" y="117076"/>
                  </a:cubicBezTo>
                  <a:cubicBezTo>
                    <a:pt x="30451" y="117076"/>
                    <a:pt x="37466" y="113763"/>
                    <a:pt x="43059" y="109306"/>
                  </a:cubicBezTo>
                  <a:cubicBezTo>
                    <a:pt x="50318" y="103522"/>
                    <a:pt x="56092" y="95454"/>
                    <a:pt x="57615" y="86297"/>
                  </a:cubicBezTo>
                  <a:cubicBezTo>
                    <a:pt x="59140" y="77142"/>
                    <a:pt x="55833" y="66956"/>
                    <a:pt x="48247" y="61605"/>
                  </a:cubicBezTo>
                  <a:cubicBezTo>
                    <a:pt x="42781" y="57748"/>
                    <a:pt x="35648" y="56577"/>
                    <a:pt x="30624" y="52161"/>
                  </a:cubicBezTo>
                  <a:cubicBezTo>
                    <a:pt x="24817" y="47058"/>
                    <a:pt x="23087" y="38730"/>
                    <a:pt x="22948" y="31002"/>
                  </a:cubicBezTo>
                  <a:cubicBezTo>
                    <a:pt x="22807" y="23273"/>
                    <a:pt x="23905" y="15438"/>
                    <a:pt x="22327" y="7873"/>
                  </a:cubicBezTo>
                  <a:cubicBezTo>
                    <a:pt x="21656" y="4664"/>
                    <a:pt x="20101" y="1144"/>
                    <a:pt x="16955" y="221"/>
                  </a:cubicBezTo>
                  <a:cubicBezTo>
                    <a:pt x="16444" y="70"/>
                    <a:pt x="15933" y="1"/>
                    <a:pt x="15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9"/>
            <p:cNvSpPr/>
            <p:nvPr/>
          </p:nvSpPr>
          <p:spPr>
            <a:xfrm flipH="1">
              <a:off x="8038673" y="2637029"/>
              <a:ext cx="949725" cy="3514360"/>
            </a:xfrm>
            <a:custGeom>
              <a:rect b="b" l="l" r="r" t="t"/>
              <a:pathLst>
                <a:path extrusionOk="0" h="112074" w="30287">
                  <a:moveTo>
                    <a:pt x="11981" y="1"/>
                  </a:moveTo>
                  <a:cubicBezTo>
                    <a:pt x="10289" y="1"/>
                    <a:pt x="8618" y="1276"/>
                    <a:pt x="7461" y="2645"/>
                  </a:cubicBezTo>
                  <a:cubicBezTo>
                    <a:pt x="4767" y="5833"/>
                    <a:pt x="3169" y="9833"/>
                    <a:pt x="2296" y="13915"/>
                  </a:cubicBezTo>
                  <a:cubicBezTo>
                    <a:pt x="1" y="24651"/>
                    <a:pt x="2507" y="35803"/>
                    <a:pt x="5695" y="46305"/>
                  </a:cubicBezTo>
                  <a:cubicBezTo>
                    <a:pt x="8884" y="56807"/>
                    <a:pt x="12800" y="67267"/>
                    <a:pt x="13391" y="78227"/>
                  </a:cubicBezTo>
                  <a:cubicBezTo>
                    <a:pt x="13982" y="89187"/>
                    <a:pt x="10591" y="101075"/>
                    <a:pt x="1769" y="107606"/>
                  </a:cubicBezTo>
                  <a:lnTo>
                    <a:pt x="14795" y="112074"/>
                  </a:lnTo>
                  <a:cubicBezTo>
                    <a:pt x="20478" y="105936"/>
                    <a:pt x="25109" y="98714"/>
                    <a:pt x="27583" y="90724"/>
                  </a:cubicBezTo>
                  <a:cubicBezTo>
                    <a:pt x="30058" y="82734"/>
                    <a:pt x="30287" y="73944"/>
                    <a:pt x="27507" y="66056"/>
                  </a:cubicBezTo>
                  <a:cubicBezTo>
                    <a:pt x="24208" y="56699"/>
                    <a:pt x="16903" y="48934"/>
                    <a:pt x="14883" y="39220"/>
                  </a:cubicBezTo>
                  <a:cubicBezTo>
                    <a:pt x="12555" y="28025"/>
                    <a:pt x="17696" y="16401"/>
                    <a:pt x="16009" y="5093"/>
                  </a:cubicBezTo>
                  <a:cubicBezTo>
                    <a:pt x="15715" y="3123"/>
                    <a:pt x="14977" y="901"/>
                    <a:pt x="13111" y="204"/>
                  </a:cubicBezTo>
                  <a:cubicBezTo>
                    <a:pt x="12737" y="64"/>
                    <a:pt x="12359" y="1"/>
                    <a:pt x="119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9"/>
            <p:cNvSpPr/>
            <p:nvPr/>
          </p:nvSpPr>
          <p:spPr>
            <a:xfrm flipH="1">
              <a:off x="8208577" y="2844946"/>
              <a:ext cx="656783" cy="2556640"/>
            </a:xfrm>
            <a:custGeom>
              <a:rect b="b" l="l" r="r" t="t"/>
              <a:pathLst>
                <a:path extrusionOk="0" h="81532" w="20945">
                  <a:moveTo>
                    <a:pt x="6427" y="0"/>
                  </a:moveTo>
                  <a:cubicBezTo>
                    <a:pt x="5816" y="0"/>
                    <a:pt x="5181" y="244"/>
                    <a:pt x="4702" y="639"/>
                  </a:cubicBezTo>
                  <a:cubicBezTo>
                    <a:pt x="3905" y="1297"/>
                    <a:pt x="3453" y="2276"/>
                    <a:pt x="3071" y="3237"/>
                  </a:cubicBezTo>
                  <a:cubicBezTo>
                    <a:pt x="247" y="10358"/>
                    <a:pt x="0" y="18461"/>
                    <a:pt x="2327" y="25755"/>
                  </a:cubicBezTo>
                  <a:lnTo>
                    <a:pt x="2327" y="25755"/>
                  </a:lnTo>
                  <a:cubicBezTo>
                    <a:pt x="2962" y="38002"/>
                    <a:pt x="11850" y="48909"/>
                    <a:pt x="12887" y="61273"/>
                  </a:cubicBezTo>
                  <a:cubicBezTo>
                    <a:pt x="13426" y="67716"/>
                    <a:pt x="11920" y="74772"/>
                    <a:pt x="15333" y="80262"/>
                  </a:cubicBezTo>
                  <a:cubicBezTo>
                    <a:pt x="15721" y="80884"/>
                    <a:pt x="16360" y="81532"/>
                    <a:pt x="17034" y="81532"/>
                  </a:cubicBezTo>
                  <a:cubicBezTo>
                    <a:pt x="17166" y="81532"/>
                    <a:pt x="17299" y="81507"/>
                    <a:pt x="17433" y="81452"/>
                  </a:cubicBezTo>
                  <a:cubicBezTo>
                    <a:pt x="17995" y="81219"/>
                    <a:pt x="18226" y="80559"/>
                    <a:pt x="18375" y="79970"/>
                  </a:cubicBezTo>
                  <a:cubicBezTo>
                    <a:pt x="20944" y="69768"/>
                    <a:pt x="17347" y="59117"/>
                    <a:pt x="13481" y="49330"/>
                  </a:cubicBezTo>
                  <a:cubicBezTo>
                    <a:pt x="9618" y="39545"/>
                    <a:pt x="5354" y="29335"/>
                    <a:pt x="6589" y="18886"/>
                  </a:cubicBezTo>
                  <a:cubicBezTo>
                    <a:pt x="7233" y="13435"/>
                    <a:pt x="9373" y="8053"/>
                    <a:pt x="8611" y="2618"/>
                  </a:cubicBezTo>
                  <a:cubicBezTo>
                    <a:pt x="8492" y="1772"/>
                    <a:pt x="8255" y="858"/>
                    <a:pt x="7566" y="353"/>
                  </a:cubicBezTo>
                  <a:cubicBezTo>
                    <a:pt x="7232" y="109"/>
                    <a:pt x="6835" y="0"/>
                    <a:pt x="64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9"/>
            <p:cNvSpPr/>
            <p:nvPr/>
          </p:nvSpPr>
          <p:spPr>
            <a:xfrm flipH="1">
              <a:off x="7412836" y="4281676"/>
              <a:ext cx="733546" cy="1021188"/>
            </a:xfrm>
            <a:custGeom>
              <a:rect b="b" l="l" r="r" t="t"/>
              <a:pathLst>
                <a:path extrusionOk="0" h="32566" w="23393">
                  <a:moveTo>
                    <a:pt x="3362" y="1"/>
                  </a:moveTo>
                  <a:cubicBezTo>
                    <a:pt x="3230" y="1"/>
                    <a:pt x="3098" y="9"/>
                    <a:pt x="2965" y="28"/>
                  </a:cubicBezTo>
                  <a:cubicBezTo>
                    <a:pt x="1084" y="292"/>
                    <a:pt x="1" y="2477"/>
                    <a:pt x="185" y="4365"/>
                  </a:cubicBezTo>
                  <a:cubicBezTo>
                    <a:pt x="369" y="6254"/>
                    <a:pt x="1436" y="7920"/>
                    <a:pt x="2352" y="9584"/>
                  </a:cubicBezTo>
                  <a:cubicBezTo>
                    <a:pt x="5972" y="16170"/>
                    <a:pt x="7500" y="23886"/>
                    <a:pt x="6660" y="31355"/>
                  </a:cubicBezTo>
                  <a:lnTo>
                    <a:pt x="8868" y="32465"/>
                  </a:lnTo>
                  <a:cubicBezTo>
                    <a:pt x="9081" y="32534"/>
                    <a:pt x="9298" y="32566"/>
                    <a:pt x="9516" y="32566"/>
                  </a:cubicBezTo>
                  <a:cubicBezTo>
                    <a:pt x="10475" y="32566"/>
                    <a:pt x="11430" y="31942"/>
                    <a:pt x="11940" y="31099"/>
                  </a:cubicBezTo>
                  <a:cubicBezTo>
                    <a:pt x="12566" y="30063"/>
                    <a:pt x="12641" y="28786"/>
                    <a:pt x="12529" y="27582"/>
                  </a:cubicBezTo>
                  <a:cubicBezTo>
                    <a:pt x="12114" y="23158"/>
                    <a:pt x="9438" y="19252"/>
                    <a:pt x="8569" y="14896"/>
                  </a:cubicBezTo>
                  <a:cubicBezTo>
                    <a:pt x="8437" y="14230"/>
                    <a:pt x="8510" y="13306"/>
                    <a:pt x="9177" y="13179"/>
                  </a:cubicBezTo>
                  <a:cubicBezTo>
                    <a:pt x="9222" y="13170"/>
                    <a:pt x="9267" y="13166"/>
                    <a:pt x="9312" y="13166"/>
                  </a:cubicBezTo>
                  <a:cubicBezTo>
                    <a:pt x="9646" y="13166"/>
                    <a:pt x="9958" y="13398"/>
                    <a:pt x="10217" y="13629"/>
                  </a:cubicBezTo>
                  <a:cubicBezTo>
                    <a:pt x="14565" y="17486"/>
                    <a:pt x="15975" y="23567"/>
                    <a:pt x="18516" y="28796"/>
                  </a:cubicBezTo>
                  <a:cubicBezTo>
                    <a:pt x="18763" y="29307"/>
                    <a:pt x="19035" y="29826"/>
                    <a:pt x="19464" y="30202"/>
                  </a:cubicBezTo>
                  <a:cubicBezTo>
                    <a:pt x="19771" y="30471"/>
                    <a:pt x="20180" y="30651"/>
                    <a:pt x="20581" y="30651"/>
                  </a:cubicBezTo>
                  <a:cubicBezTo>
                    <a:pt x="20739" y="30651"/>
                    <a:pt x="20895" y="30623"/>
                    <a:pt x="21044" y="30562"/>
                  </a:cubicBezTo>
                  <a:cubicBezTo>
                    <a:pt x="21690" y="30296"/>
                    <a:pt x="21960" y="29540"/>
                    <a:pt x="22117" y="28857"/>
                  </a:cubicBezTo>
                  <a:cubicBezTo>
                    <a:pt x="23393" y="23310"/>
                    <a:pt x="21854" y="17357"/>
                    <a:pt x="18769" y="12572"/>
                  </a:cubicBezTo>
                  <a:cubicBezTo>
                    <a:pt x="15685" y="7789"/>
                    <a:pt x="11172" y="4071"/>
                    <a:pt x="6315" y="1103"/>
                  </a:cubicBezTo>
                  <a:cubicBezTo>
                    <a:pt x="5408" y="548"/>
                    <a:pt x="4405" y="1"/>
                    <a:pt x="33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9"/>
            <p:cNvSpPr/>
            <p:nvPr/>
          </p:nvSpPr>
          <p:spPr>
            <a:xfrm flipH="1">
              <a:off x="8162800" y="4064509"/>
              <a:ext cx="163968" cy="175226"/>
            </a:xfrm>
            <a:custGeom>
              <a:rect b="b" l="l" r="r" t="t"/>
              <a:pathLst>
                <a:path extrusionOk="0" h="5588" w="5229">
                  <a:moveTo>
                    <a:pt x="1806" y="0"/>
                  </a:moveTo>
                  <a:cubicBezTo>
                    <a:pt x="1406" y="0"/>
                    <a:pt x="1017" y="140"/>
                    <a:pt x="685" y="489"/>
                  </a:cubicBezTo>
                  <a:cubicBezTo>
                    <a:pt x="0" y="1206"/>
                    <a:pt x="59" y="2314"/>
                    <a:pt x="209" y="3224"/>
                  </a:cubicBezTo>
                  <a:cubicBezTo>
                    <a:pt x="321" y="3906"/>
                    <a:pt x="589" y="4579"/>
                    <a:pt x="1159" y="5004"/>
                  </a:cubicBezTo>
                  <a:cubicBezTo>
                    <a:pt x="1676" y="5390"/>
                    <a:pt x="2433" y="5587"/>
                    <a:pt x="3115" y="5587"/>
                  </a:cubicBezTo>
                  <a:cubicBezTo>
                    <a:pt x="3271" y="5587"/>
                    <a:pt x="3424" y="5577"/>
                    <a:pt x="3569" y="5556"/>
                  </a:cubicBezTo>
                  <a:cubicBezTo>
                    <a:pt x="4656" y="5394"/>
                    <a:pt x="5229" y="4268"/>
                    <a:pt x="5098" y="3246"/>
                  </a:cubicBezTo>
                  <a:cubicBezTo>
                    <a:pt x="4992" y="2414"/>
                    <a:pt x="4501" y="1676"/>
                    <a:pt x="3918" y="1071"/>
                  </a:cubicBezTo>
                  <a:cubicBezTo>
                    <a:pt x="3391" y="522"/>
                    <a:pt x="2578" y="0"/>
                    <a:pt x="18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9"/>
            <p:cNvSpPr/>
            <p:nvPr/>
          </p:nvSpPr>
          <p:spPr>
            <a:xfrm flipH="1">
              <a:off x="8342127" y="3855714"/>
              <a:ext cx="89306" cy="113765"/>
            </a:xfrm>
            <a:custGeom>
              <a:rect b="b" l="l" r="r" t="t"/>
              <a:pathLst>
                <a:path extrusionOk="0" h="3628" w="2848">
                  <a:moveTo>
                    <a:pt x="1254" y="0"/>
                  </a:moveTo>
                  <a:cubicBezTo>
                    <a:pt x="1160" y="0"/>
                    <a:pt x="1065" y="13"/>
                    <a:pt x="969" y="41"/>
                  </a:cubicBezTo>
                  <a:cubicBezTo>
                    <a:pt x="462" y="186"/>
                    <a:pt x="131" y="705"/>
                    <a:pt x="61" y="1228"/>
                  </a:cubicBezTo>
                  <a:cubicBezTo>
                    <a:pt x="1" y="1699"/>
                    <a:pt x="111" y="2172"/>
                    <a:pt x="260" y="2625"/>
                  </a:cubicBezTo>
                  <a:lnTo>
                    <a:pt x="260" y="2625"/>
                  </a:lnTo>
                  <a:cubicBezTo>
                    <a:pt x="274" y="3139"/>
                    <a:pt x="749" y="3584"/>
                    <a:pt x="1265" y="3624"/>
                  </a:cubicBezTo>
                  <a:cubicBezTo>
                    <a:pt x="1295" y="3626"/>
                    <a:pt x="1324" y="3627"/>
                    <a:pt x="1354" y="3627"/>
                  </a:cubicBezTo>
                  <a:cubicBezTo>
                    <a:pt x="1855" y="3627"/>
                    <a:pt x="2330" y="3304"/>
                    <a:pt x="2574" y="2863"/>
                  </a:cubicBezTo>
                  <a:cubicBezTo>
                    <a:pt x="2831" y="2395"/>
                    <a:pt x="2847" y="1823"/>
                    <a:pt x="2704" y="1308"/>
                  </a:cubicBezTo>
                  <a:cubicBezTo>
                    <a:pt x="2517" y="635"/>
                    <a:pt x="1915" y="0"/>
                    <a:pt x="1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9"/>
            <p:cNvSpPr/>
            <p:nvPr/>
          </p:nvSpPr>
          <p:spPr>
            <a:xfrm flipH="1">
              <a:off x="8631127" y="4960956"/>
              <a:ext cx="115584" cy="139635"/>
            </a:xfrm>
            <a:custGeom>
              <a:rect b="b" l="l" r="r" t="t"/>
              <a:pathLst>
                <a:path extrusionOk="0" h="4453" w="3686">
                  <a:moveTo>
                    <a:pt x="1864" y="1"/>
                  </a:moveTo>
                  <a:cubicBezTo>
                    <a:pt x="1421" y="1"/>
                    <a:pt x="979" y="215"/>
                    <a:pt x="673" y="544"/>
                  </a:cubicBezTo>
                  <a:cubicBezTo>
                    <a:pt x="291" y="957"/>
                    <a:pt x="103" y="1519"/>
                    <a:pt x="52" y="2077"/>
                  </a:cubicBezTo>
                  <a:cubicBezTo>
                    <a:pt x="1" y="2616"/>
                    <a:pt x="82" y="3201"/>
                    <a:pt x="383" y="3661"/>
                  </a:cubicBezTo>
                  <a:cubicBezTo>
                    <a:pt x="688" y="4130"/>
                    <a:pt x="1396" y="4453"/>
                    <a:pt x="2031" y="4453"/>
                  </a:cubicBezTo>
                  <a:cubicBezTo>
                    <a:pt x="2243" y="4453"/>
                    <a:pt x="2447" y="4416"/>
                    <a:pt x="2625" y="4338"/>
                  </a:cubicBezTo>
                  <a:cubicBezTo>
                    <a:pt x="3520" y="3941"/>
                    <a:pt x="3686" y="2790"/>
                    <a:pt x="3541" y="1944"/>
                  </a:cubicBezTo>
                  <a:cubicBezTo>
                    <a:pt x="3402" y="1135"/>
                    <a:pt x="2991" y="249"/>
                    <a:pt x="2196" y="43"/>
                  </a:cubicBezTo>
                  <a:cubicBezTo>
                    <a:pt x="2087" y="14"/>
                    <a:pt x="1975" y="1"/>
                    <a:pt x="18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 flipH="1">
              <a:off x="8678228" y="4825125"/>
              <a:ext cx="42583" cy="38225"/>
            </a:xfrm>
            <a:custGeom>
              <a:rect b="b" l="l" r="r" t="t"/>
              <a:pathLst>
                <a:path extrusionOk="0" h="1219" w="1358">
                  <a:moveTo>
                    <a:pt x="703" y="0"/>
                  </a:moveTo>
                  <a:cubicBezTo>
                    <a:pt x="406" y="0"/>
                    <a:pt x="97" y="212"/>
                    <a:pt x="53" y="514"/>
                  </a:cubicBezTo>
                  <a:cubicBezTo>
                    <a:pt x="0" y="874"/>
                    <a:pt x="344" y="1218"/>
                    <a:pt x="696" y="1218"/>
                  </a:cubicBezTo>
                  <a:cubicBezTo>
                    <a:pt x="748" y="1218"/>
                    <a:pt x="800" y="1211"/>
                    <a:pt x="851" y="1195"/>
                  </a:cubicBezTo>
                  <a:lnTo>
                    <a:pt x="977" y="1137"/>
                  </a:lnTo>
                  <a:cubicBezTo>
                    <a:pt x="1337" y="927"/>
                    <a:pt x="1358" y="324"/>
                    <a:pt x="1012" y="91"/>
                  </a:cubicBezTo>
                  <a:cubicBezTo>
                    <a:pt x="920" y="28"/>
                    <a:pt x="812" y="0"/>
                    <a:pt x="7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0"/>
          <p:cNvSpPr txBox="1"/>
          <p:nvPr>
            <p:ph type="title"/>
          </p:nvPr>
        </p:nvSpPr>
        <p:spPr>
          <a:xfrm>
            <a:off x="713225" y="1719250"/>
            <a:ext cx="3326100" cy="12090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3" name="Google Shape;293;p20"/>
          <p:cNvSpPr txBox="1"/>
          <p:nvPr>
            <p:ph idx="1" type="subTitle"/>
          </p:nvPr>
        </p:nvSpPr>
        <p:spPr>
          <a:xfrm>
            <a:off x="713225" y="2851925"/>
            <a:ext cx="33261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94" name="Google Shape;294;p20"/>
          <p:cNvGrpSpPr/>
          <p:nvPr/>
        </p:nvGrpSpPr>
        <p:grpSpPr>
          <a:xfrm>
            <a:off x="-1505187" y="-693455"/>
            <a:ext cx="4926750" cy="2112007"/>
            <a:chOff x="-1505187" y="-693455"/>
            <a:chExt cx="4926750" cy="2112007"/>
          </a:xfrm>
        </p:grpSpPr>
        <p:sp>
          <p:nvSpPr>
            <p:cNvPr id="295" name="Google Shape;295;p20"/>
            <p:cNvSpPr/>
            <p:nvPr/>
          </p:nvSpPr>
          <p:spPr>
            <a:xfrm rot="5278613">
              <a:off x="1029166" y="-1173668"/>
              <a:ext cx="1147262" cy="3599274"/>
            </a:xfrm>
            <a:custGeom>
              <a:rect b="b" l="l" r="r" t="t"/>
              <a:pathLst>
                <a:path extrusionOk="0" h="143982" w="45894">
                  <a:moveTo>
                    <a:pt x="1" y="0"/>
                  </a:moveTo>
                  <a:cubicBezTo>
                    <a:pt x="947" y="16250"/>
                    <a:pt x="10971" y="30601"/>
                    <a:pt x="14064" y="46582"/>
                  </a:cubicBezTo>
                  <a:cubicBezTo>
                    <a:pt x="17367" y="63643"/>
                    <a:pt x="12631" y="81837"/>
                    <a:pt x="17966" y="98375"/>
                  </a:cubicBezTo>
                  <a:cubicBezTo>
                    <a:pt x="23462" y="115406"/>
                    <a:pt x="38649" y="127617"/>
                    <a:pt x="45893" y="143982"/>
                  </a:cubicBezTo>
                  <a:cubicBezTo>
                    <a:pt x="45456" y="125845"/>
                    <a:pt x="40162" y="108113"/>
                    <a:pt x="39387" y="89987"/>
                  </a:cubicBezTo>
                  <a:cubicBezTo>
                    <a:pt x="38927" y="79249"/>
                    <a:pt x="40062" y="68512"/>
                    <a:pt x="40205" y="57764"/>
                  </a:cubicBezTo>
                  <a:cubicBezTo>
                    <a:pt x="40346" y="47019"/>
                    <a:pt x="39436" y="36024"/>
                    <a:pt x="35131" y="26176"/>
                  </a:cubicBezTo>
                  <a:cubicBezTo>
                    <a:pt x="30825" y="16330"/>
                    <a:pt x="22665" y="7718"/>
                    <a:pt x="12257" y="504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0"/>
            <p:cNvSpPr/>
            <p:nvPr/>
          </p:nvSpPr>
          <p:spPr>
            <a:xfrm rot="5278613">
              <a:off x="-5018" y="-1842800"/>
              <a:ext cx="1841434" cy="4522753"/>
            </a:xfrm>
            <a:custGeom>
              <a:rect b="b" l="l" r="r" t="t"/>
              <a:pathLst>
                <a:path extrusionOk="0" h="180924" w="73663">
                  <a:moveTo>
                    <a:pt x="8082" y="0"/>
                  </a:moveTo>
                  <a:cubicBezTo>
                    <a:pt x="5328" y="0"/>
                    <a:pt x="2592" y="530"/>
                    <a:pt x="0" y="1689"/>
                  </a:cubicBezTo>
                  <a:lnTo>
                    <a:pt x="1161" y="7905"/>
                  </a:lnTo>
                  <a:cubicBezTo>
                    <a:pt x="8373" y="19053"/>
                    <a:pt x="11230" y="32517"/>
                    <a:pt x="11964" y="45773"/>
                  </a:cubicBezTo>
                  <a:cubicBezTo>
                    <a:pt x="12698" y="59030"/>
                    <a:pt x="11447" y="72304"/>
                    <a:pt x="11128" y="85578"/>
                  </a:cubicBezTo>
                  <a:cubicBezTo>
                    <a:pt x="10930" y="93946"/>
                    <a:pt x="11138" y="102527"/>
                    <a:pt x="14143" y="110339"/>
                  </a:cubicBezTo>
                  <a:cubicBezTo>
                    <a:pt x="16964" y="117665"/>
                    <a:pt x="22133" y="124000"/>
                    <a:pt x="24271" y="131554"/>
                  </a:cubicBezTo>
                  <a:cubicBezTo>
                    <a:pt x="27568" y="143216"/>
                    <a:pt x="23153" y="155488"/>
                    <a:pt x="22117" y="167562"/>
                  </a:cubicBezTo>
                  <a:cubicBezTo>
                    <a:pt x="21851" y="170673"/>
                    <a:pt x="21875" y="174036"/>
                    <a:pt x="23635" y="176615"/>
                  </a:cubicBezTo>
                  <a:cubicBezTo>
                    <a:pt x="26049" y="180150"/>
                    <a:pt x="30673" y="180924"/>
                    <a:pt x="35102" y="180924"/>
                  </a:cubicBezTo>
                  <a:cubicBezTo>
                    <a:pt x="35924" y="180924"/>
                    <a:pt x="36740" y="180897"/>
                    <a:pt x="37533" y="180857"/>
                  </a:cubicBezTo>
                  <a:cubicBezTo>
                    <a:pt x="43405" y="180554"/>
                    <a:pt x="49329" y="180047"/>
                    <a:pt x="54919" y="178224"/>
                  </a:cubicBezTo>
                  <a:cubicBezTo>
                    <a:pt x="60510" y="176403"/>
                    <a:pt x="65797" y="173146"/>
                    <a:pt x="69101" y="168284"/>
                  </a:cubicBezTo>
                  <a:cubicBezTo>
                    <a:pt x="72761" y="162892"/>
                    <a:pt x="73663" y="156026"/>
                    <a:pt x="73058" y="149538"/>
                  </a:cubicBezTo>
                  <a:cubicBezTo>
                    <a:pt x="70709" y="124364"/>
                    <a:pt x="48388" y="105409"/>
                    <a:pt x="42017" y="80940"/>
                  </a:cubicBezTo>
                  <a:cubicBezTo>
                    <a:pt x="39066" y="69600"/>
                    <a:pt x="39708" y="57689"/>
                    <a:pt x="39325" y="45977"/>
                  </a:cubicBezTo>
                  <a:cubicBezTo>
                    <a:pt x="38941" y="34265"/>
                    <a:pt x="37310" y="22041"/>
                    <a:pt x="30583" y="12447"/>
                  </a:cubicBezTo>
                  <a:cubicBezTo>
                    <a:pt x="25486" y="5177"/>
                    <a:pt x="16696" y="0"/>
                    <a:pt x="80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0"/>
            <p:cNvSpPr/>
            <p:nvPr/>
          </p:nvSpPr>
          <p:spPr>
            <a:xfrm rot="5278613">
              <a:off x="-470094" y="-1078951"/>
              <a:ext cx="1313574" cy="3339469"/>
            </a:xfrm>
            <a:custGeom>
              <a:rect b="b" l="l" r="r" t="t"/>
              <a:pathLst>
                <a:path extrusionOk="0" h="133589" w="52547">
                  <a:moveTo>
                    <a:pt x="7873" y="1"/>
                  </a:moveTo>
                  <a:cubicBezTo>
                    <a:pt x="7166" y="1"/>
                    <a:pt x="6491" y="231"/>
                    <a:pt x="5978" y="759"/>
                  </a:cubicBezTo>
                  <a:cubicBezTo>
                    <a:pt x="5497" y="1251"/>
                    <a:pt x="5238" y="1914"/>
                    <a:pt x="5003" y="2562"/>
                  </a:cubicBezTo>
                  <a:cubicBezTo>
                    <a:pt x="1" y="16414"/>
                    <a:pt x="1793" y="31812"/>
                    <a:pt x="5485" y="46071"/>
                  </a:cubicBezTo>
                  <a:cubicBezTo>
                    <a:pt x="9176" y="60330"/>
                    <a:pt x="14695" y="74140"/>
                    <a:pt x="17113" y="88669"/>
                  </a:cubicBezTo>
                  <a:cubicBezTo>
                    <a:pt x="19531" y="103197"/>
                    <a:pt x="18483" y="119092"/>
                    <a:pt x="10027" y="131152"/>
                  </a:cubicBezTo>
                  <a:lnTo>
                    <a:pt x="14135" y="133578"/>
                  </a:lnTo>
                  <a:cubicBezTo>
                    <a:pt x="14275" y="133585"/>
                    <a:pt x="14415" y="133589"/>
                    <a:pt x="14554" y="133589"/>
                  </a:cubicBezTo>
                  <a:cubicBezTo>
                    <a:pt x="17915" y="133589"/>
                    <a:pt x="21073" y="131486"/>
                    <a:pt x="22996" y="128703"/>
                  </a:cubicBezTo>
                  <a:cubicBezTo>
                    <a:pt x="24997" y="125804"/>
                    <a:pt x="25847" y="122266"/>
                    <a:pt x="26291" y="118771"/>
                  </a:cubicBezTo>
                  <a:cubicBezTo>
                    <a:pt x="28932" y="98028"/>
                    <a:pt x="18755" y="77956"/>
                    <a:pt x="16077" y="57219"/>
                  </a:cubicBezTo>
                  <a:cubicBezTo>
                    <a:pt x="15881" y="55696"/>
                    <a:pt x="16110" y="53622"/>
                    <a:pt x="17624" y="53376"/>
                  </a:cubicBezTo>
                  <a:cubicBezTo>
                    <a:pt x="17712" y="53362"/>
                    <a:pt x="17797" y="53355"/>
                    <a:pt x="17881" y="53355"/>
                  </a:cubicBezTo>
                  <a:cubicBezTo>
                    <a:pt x="19018" y="53355"/>
                    <a:pt x="19857" y="54590"/>
                    <a:pt x="20384" y="55662"/>
                  </a:cubicBezTo>
                  <a:cubicBezTo>
                    <a:pt x="30569" y="76351"/>
                    <a:pt x="37482" y="98492"/>
                    <a:pt x="40881" y="121301"/>
                  </a:cubicBezTo>
                  <a:cubicBezTo>
                    <a:pt x="41161" y="123186"/>
                    <a:pt x="41462" y="125179"/>
                    <a:pt x="42674" y="126649"/>
                  </a:cubicBezTo>
                  <a:cubicBezTo>
                    <a:pt x="43415" y="127549"/>
                    <a:pt x="44628" y="128126"/>
                    <a:pt x="45763" y="128126"/>
                  </a:cubicBezTo>
                  <a:cubicBezTo>
                    <a:pt x="46481" y="128126"/>
                    <a:pt x="47169" y="127895"/>
                    <a:pt x="47686" y="127368"/>
                  </a:cubicBezTo>
                  <a:cubicBezTo>
                    <a:pt x="48248" y="126798"/>
                    <a:pt x="48506" y="126001"/>
                    <a:pt x="48726" y="125230"/>
                  </a:cubicBezTo>
                  <a:cubicBezTo>
                    <a:pt x="52547" y="111823"/>
                    <a:pt x="49932" y="97307"/>
                    <a:pt x="44779" y="84352"/>
                  </a:cubicBezTo>
                  <a:cubicBezTo>
                    <a:pt x="39626" y="71399"/>
                    <a:pt x="32057" y="59574"/>
                    <a:pt x="25504" y="47269"/>
                  </a:cubicBezTo>
                  <a:cubicBezTo>
                    <a:pt x="18953" y="34964"/>
                    <a:pt x="13314" y="21776"/>
                    <a:pt x="12555" y="7856"/>
                  </a:cubicBezTo>
                  <a:cubicBezTo>
                    <a:pt x="12443" y="5791"/>
                    <a:pt x="12402" y="3596"/>
                    <a:pt x="11267" y="1867"/>
                  </a:cubicBezTo>
                  <a:cubicBezTo>
                    <a:pt x="10536" y="754"/>
                    <a:pt x="9151" y="1"/>
                    <a:pt x="78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0"/>
            <p:cNvSpPr/>
            <p:nvPr/>
          </p:nvSpPr>
          <p:spPr>
            <a:xfrm rot="5278613">
              <a:off x="2221766" y="-838489"/>
              <a:ext cx="848885" cy="1180084"/>
            </a:xfrm>
            <a:custGeom>
              <a:rect b="b" l="l" r="r" t="t"/>
              <a:pathLst>
                <a:path extrusionOk="0" h="47207" w="33958">
                  <a:moveTo>
                    <a:pt x="7686" y="0"/>
                  </a:moveTo>
                  <a:lnTo>
                    <a:pt x="0" y="239"/>
                  </a:lnTo>
                  <a:cubicBezTo>
                    <a:pt x="10508" y="7708"/>
                    <a:pt x="17965" y="19351"/>
                    <a:pt x="20355" y="32022"/>
                  </a:cubicBezTo>
                  <a:cubicBezTo>
                    <a:pt x="21092" y="35934"/>
                    <a:pt x="21387" y="40002"/>
                    <a:pt x="23026" y="43630"/>
                  </a:cubicBezTo>
                  <a:cubicBezTo>
                    <a:pt x="23723" y="45177"/>
                    <a:pt x="24821" y="46737"/>
                    <a:pt x="26474" y="47121"/>
                  </a:cubicBezTo>
                  <a:cubicBezTo>
                    <a:pt x="26722" y="47179"/>
                    <a:pt x="26972" y="47207"/>
                    <a:pt x="27221" y="47207"/>
                  </a:cubicBezTo>
                  <a:cubicBezTo>
                    <a:pt x="28677" y="47207"/>
                    <a:pt x="30099" y="46270"/>
                    <a:pt x="30930" y="45032"/>
                  </a:cubicBezTo>
                  <a:cubicBezTo>
                    <a:pt x="31905" y="43583"/>
                    <a:pt x="32226" y="41801"/>
                    <a:pt x="32437" y="40067"/>
                  </a:cubicBezTo>
                  <a:cubicBezTo>
                    <a:pt x="33958" y="27562"/>
                    <a:pt x="30708" y="14533"/>
                    <a:pt x="23494" y="4205"/>
                  </a:cubicBezTo>
                  <a:cubicBezTo>
                    <a:pt x="23143" y="3702"/>
                    <a:pt x="22728" y="3168"/>
                    <a:pt x="22129" y="3034"/>
                  </a:cubicBezTo>
                  <a:cubicBezTo>
                    <a:pt x="22039" y="3013"/>
                    <a:pt x="21950" y="3004"/>
                    <a:pt x="21862" y="3004"/>
                  </a:cubicBezTo>
                  <a:cubicBezTo>
                    <a:pt x="21071" y="3004"/>
                    <a:pt x="20363" y="3772"/>
                    <a:pt x="20218" y="4585"/>
                  </a:cubicBezTo>
                  <a:cubicBezTo>
                    <a:pt x="20056" y="5488"/>
                    <a:pt x="20385" y="6400"/>
                    <a:pt x="20698" y="7263"/>
                  </a:cubicBezTo>
                  <a:cubicBezTo>
                    <a:pt x="23408" y="14695"/>
                    <a:pt x="25524" y="22329"/>
                    <a:pt x="27022" y="30097"/>
                  </a:cubicBezTo>
                  <a:cubicBezTo>
                    <a:pt x="27175" y="30892"/>
                    <a:pt x="27165" y="31973"/>
                    <a:pt x="26393" y="32212"/>
                  </a:cubicBezTo>
                  <a:cubicBezTo>
                    <a:pt x="26306" y="32239"/>
                    <a:pt x="26221" y="32251"/>
                    <a:pt x="26136" y="32251"/>
                  </a:cubicBezTo>
                  <a:cubicBezTo>
                    <a:pt x="25614" y="32251"/>
                    <a:pt x="25133" y="31783"/>
                    <a:pt x="24811" y="31329"/>
                  </a:cubicBezTo>
                  <a:cubicBezTo>
                    <a:pt x="22722" y="28400"/>
                    <a:pt x="22239" y="24670"/>
                    <a:pt x="21342" y="21187"/>
                  </a:cubicBezTo>
                  <a:cubicBezTo>
                    <a:pt x="19206" y="12910"/>
                    <a:pt x="14341" y="5362"/>
                    <a:pt x="76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0"/>
            <p:cNvSpPr/>
            <p:nvPr/>
          </p:nvSpPr>
          <p:spPr>
            <a:xfrm rot="5278613">
              <a:off x="1908333" y="17229"/>
              <a:ext cx="170587" cy="532959"/>
            </a:xfrm>
            <a:custGeom>
              <a:rect b="b" l="l" r="r" t="t"/>
              <a:pathLst>
                <a:path extrusionOk="0" h="21320" w="6824">
                  <a:moveTo>
                    <a:pt x="4519" y="1"/>
                  </a:moveTo>
                  <a:cubicBezTo>
                    <a:pt x="3163" y="1"/>
                    <a:pt x="1810" y="2490"/>
                    <a:pt x="1536" y="3405"/>
                  </a:cubicBezTo>
                  <a:cubicBezTo>
                    <a:pt x="1" y="8541"/>
                    <a:pt x="557" y="14485"/>
                    <a:pt x="2660" y="19371"/>
                  </a:cubicBezTo>
                  <a:cubicBezTo>
                    <a:pt x="3056" y="20289"/>
                    <a:pt x="3720" y="21319"/>
                    <a:pt x="4709" y="21319"/>
                  </a:cubicBezTo>
                  <a:cubicBezTo>
                    <a:pt x="4727" y="21319"/>
                    <a:pt x="4744" y="21319"/>
                    <a:pt x="4761" y="21318"/>
                  </a:cubicBezTo>
                  <a:cubicBezTo>
                    <a:pt x="5422" y="21294"/>
                    <a:pt x="5980" y="20777"/>
                    <a:pt x="6251" y="20176"/>
                  </a:cubicBezTo>
                  <a:cubicBezTo>
                    <a:pt x="6523" y="19575"/>
                    <a:pt x="6564" y="18898"/>
                    <a:pt x="6595" y="18238"/>
                  </a:cubicBezTo>
                  <a:cubicBezTo>
                    <a:pt x="6756" y="14853"/>
                    <a:pt x="6824" y="11456"/>
                    <a:pt x="6621" y="8069"/>
                  </a:cubicBezTo>
                  <a:cubicBezTo>
                    <a:pt x="6531" y="6581"/>
                    <a:pt x="6388" y="5097"/>
                    <a:pt x="6180" y="3621"/>
                  </a:cubicBezTo>
                  <a:cubicBezTo>
                    <a:pt x="6045" y="2669"/>
                    <a:pt x="6065" y="841"/>
                    <a:pt x="5184" y="222"/>
                  </a:cubicBezTo>
                  <a:cubicBezTo>
                    <a:pt x="4966" y="68"/>
                    <a:pt x="4742" y="1"/>
                    <a:pt x="45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0"/>
            <p:cNvSpPr/>
            <p:nvPr/>
          </p:nvSpPr>
          <p:spPr>
            <a:xfrm rot="5278613">
              <a:off x="1642396" y="-414932"/>
              <a:ext cx="558057" cy="2180408"/>
            </a:xfrm>
            <a:custGeom>
              <a:rect b="b" l="l" r="r" t="t"/>
              <a:pathLst>
                <a:path extrusionOk="0" h="87223" w="22324">
                  <a:moveTo>
                    <a:pt x="3649" y="0"/>
                  </a:moveTo>
                  <a:cubicBezTo>
                    <a:pt x="2837" y="0"/>
                    <a:pt x="2065" y="293"/>
                    <a:pt x="1417" y="1079"/>
                  </a:cubicBezTo>
                  <a:cubicBezTo>
                    <a:pt x="195" y="2561"/>
                    <a:pt x="1" y="4746"/>
                    <a:pt x="125" y="6583"/>
                  </a:cubicBezTo>
                  <a:cubicBezTo>
                    <a:pt x="301" y="9155"/>
                    <a:pt x="861" y="11706"/>
                    <a:pt x="1708" y="14138"/>
                  </a:cubicBezTo>
                  <a:cubicBezTo>
                    <a:pt x="2656" y="16848"/>
                    <a:pt x="3962" y="19420"/>
                    <a:pt x="5597" y="21783"/>
                  </a:cubicBezTo>
                  <a:cubicBezTo>
                    <a:pt x="8107" y="25417"/>
                    <a:pt x="11445" y="28851"/>
                    <a:pt x="11903" y="33244"/>
                  </a:cubicBezTo>
                  <a:cubicBezTo>
                    <a:pt x="12416" y="38180"/>
                    <a:pt x="9138" y="42589"/>
                    <a:pt x="7255" y="47180"/>
                  </a:cubicBezTo>
                  <a:cubicBezTo>
                    <a:pt x="5021" y="52627"/>
                    <a:pt x="4716" y="58727"/>
                    <a:pt x="5569" y="64552"/>
                  </a:cubicBezTo>
                  <a:cubicBezTo>
                    <a:pt x="6419" y="70378"/>
                    <a:pt x="8381" y="75982"/>
                    <a:pt x="10556" y="81454"/>
                  </a:cubicBezTo>
                  <a:cubicBezTo>
                    <a:pt x="11159" y="82969"/>
                    <a:pt x="11805" y="84520"/>
                    <a:pt x="12942" y="85689"/>
                  </a:cubicBezTo>
                  <a:cubicBezTo>
                    <a:pt x="13817" y="86590"/>
                    <a:pt x="15060" y="87223"/>
                    <a:pt x="16290" y="87223"/>
                  </a:cubicBezTo>
                  <a:cubicBezTo>
                    <a:pt x="16656" y="87223"/>
                    <a:pt x="17021" y="87167"/>
                    <a:pt x="17375" y="87045"/>
                  </a:cubicBezTo>
                  <a:cubicBezTo>
                    <a:pt x="19525" y="86301"/>
                    <a:pt x="20271" y="83672"/>
                    <a:pt x="20531" y="81409"/>
                  </a:cubicBezTo>
                  <a:cubicBezTo>
                    <a:pt x="21418" y="73717"/>
                    <a:pt x="20294" y="65803"/>
                    <a:pt x="17303" y="58661"/>
                  </a:cubicBezTo>
                  <a:cubicBezTo>
                    <a:pt x="16116" y="55826"/>
                    <a:pt x="14636" y="53097"/>
                    <a:pt x="13820" y="50133"/>
                  </a:cubicBezTo>
                  <a:cubicBezTo>
                    <a:pt x="13005" y="47172"/>
                    <a:pt x="12921" y="43842"/>
                    <a:pt x="14452" y="41177"/>
                  </a:cubicBezTo>
                  <a:cubicBezTo>
                    <a:pt x="15811" y="38810"/>
                    <a:pt x="18250" y="37260"/>
                    <a:pt x="19863" y="35057"/>
                  </a:cubicBezTo>
                  <a:cubicBezTo>
                    <a:pt x="21667" y="32585"/>
                    <a:pt x="22324" y="29409"/>
                    <a:pt x="22152" y="26353"/>
                  </a:cubicBezTo>
                  <a:cubicBezTo>
                    <a:pt x="21982" y="23297"/>
                    <a:pt x="21042" y="20336"/>
                    <a:pt x="19903" y="17496"/>
                  </a:cubicBezTo>
                  <a:cubicBezTo>
                    <a:pt x="18113" y="13020"/>
                    <a:pt x="15770" y="8691"/>
                    <a:pt x="12402" y="5240"/>
                  </a:cubicBezTo>
                  <a:cubicBezTo>
                    <a:pt x="10622" y="3417"/>
                    <a:pt x="8547" y="1866"/>
                    <a:pt x="6256" y="741"/>
                  </a:cubicBezTo>
                  <a:cubicBezTo>
                    <a:pt x="5408" y="326"/>
                    <a:pt x="4506" y="0"/>
                    <a:pt x="3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0"/>
            <p:cNvSpPr/>
            <p:nvPr/>
          </p:nvSpPr>
          <p:spPr>
            <a:xfrm rot="5278613">
              <a:off x="1797574" y="801133"/>
              <a:ext cx="136914" cy="239682"/>
            </a:xfrm>
            <a:custGeom>
              <a:rect b="b" l="l" r="r" t="t"/>
              <a:pathLst>
                <a:path extrusionOk="0" h="9588" w="5477">
                  <a:moveTo>
                    <a:pt x="2479" y="0"/>
                  </a:moveTo>
                  <a:cubicBezTo>
                    <a:pt x="2265" y="0"/>
                    <a:pt x="2051" y="42"/>
                    <a:pt x="1846" y="133"/>
                  </a:cubicBezTo>
                  <a:cubicBezTo>
                    <a:pt x="940" y="533"/>
                    <a:pt x="540" y="1764"/>
                    <a:pt x="329" y="2647"/>
                  </a:cubicBezTo>
                  <a:cubicBezTo>
                    <a:pt x="0" y="4023"/>
                    <a:pt x="63" y="5453"/>
                    <a:pt x="127" y="6851"/>
                  </a:cubicBezTo>
                  <a:cubicBezTo>
                    <a:pt x="174" y="7925"/>
                    <a:pt x="417" y="9255"/>
                    <a:pt x="1451" y="9541"/>
                  </a:cubicBezTo>
                  <a:cubicBezTo>
                    <a:pt x="1565" y="9573"/>
                    <a:pt x="1680" y="9588"/>
                    <a:pt x="1795" y="9588"/>
                  </a:cubicBezTo>
                  <a:cubicBezTo>
                    <a:pt x="2342" y="9588"/>
                    <a:pt x="2884" y="9253"/>
                    <a:pt x="3224" y="8804"/>
                  </a:cubicBezTo>
                  <a:cubicBezTo>
                    <a:pt x="3632" y="8262"/>
                    <a:pt x="3810" y="7583"/>
                    <a:pt x="3978" y="6923"/>
                  </a:cubicBezTo>
                  <a:cubicBezTo>
                    <a:pt x="4432" y="5132"/>
                    <a:pt x="5476" y="1999"/>
                    <a:pt x="3808" y="531"/>
                  </a:cubicBezTo>
                  <a:cubicBezTo>
                    <a:pt x="3443" y="210"/>
                    <a:pt x="2962" y="0"/>
                    <a:pt x="24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0"/>
            <p:cNvSpPr/>
            <p:nvPr/>
          </p:nvSpPr>
          <p:spPr>
            <a:xfrm rot="5278613">
              <a:off x="2119482" y="439251"/>
              <a:ext cx="119291" cy="220658"/>
            </a:xfrm>
            <a:custGeom>
              <a:rect b="b" l="l" r="r" t="t"/>
              <a:pathLst>
                <a:path extrusionOk="0" h="8827" w="4772">
                  <a:moveTo>
                    <a:pt x="2255" y="0"/>
                  </a:moveTo>
                  <a:cubicBezTo>
                    <a:pt x="2080" y="0"/>
                    <a:pt x="1897" y="35"/>
                    <a:pt x="1707" y="111"/>
                  </a:cubicBezTo>
                  <a:cubicBezTo>
                    <a:pt x="699" y="513"/>
                    <a:pt x="477" y="2661"/>
                    <a:pt x="287" y="3559"/>
                  </a:cubicBezTo>
                  <a:cubicBezTo>
                    <a:pt x="60" y="4632"/>
                    <a:pt x="0" y="5736"/>
                    <a:pt x="113" y="6829"/>
                  </a:cubicBezTo>
                  <a:cubicBezTo>
                    <a:pt x="182" y="7496"/>
                    <a:pt x="362" y="8229"/>
                    <a:pt x="920" y="8601"/>
                  </a:cubicBezTo>
                  <a:cubicBezTo>
                    <a:pt x="1153" y="8757"/>
                    <a:pt x="1426" y="8827"/>
                    <a:pt x="1705" y="8827"/>
                  </a:cubicBezTo>
                  <a:cubicBezTo>
                    <a:pt x="2034" y="8827"/>
                    <a:pt x="2370" y="8729"/>
                    <a:pt x="2654" y="8559"/>
                  </a:cubicBezTo>
                  <a:cubicBezTo>
                    <a:pt x="3177" y="8246"/>
                    <a:pt x="3545" y="7725"/>
                    <a:pt x="3825" y="7183"/>
                  </a:cubicBezTo>
                  <a:cubicBezTo>
                    <a:pt x="4542" y="5789"/>
                    <a:pt x="4771" y="4192"/>
                    <a:pt x="4475" y="2651"/>
                  </a:cubicBezTo>
                  <a:cubicBezTo>
                    <a:pt x="4280" y="1651"/>
                    <a:pt x="3463" y="0"/>
                    <a:pt x="22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0"/>
            <p:cNvSpPr/>
            <p:nvPr/>
          </p:nvSpPr>
          <p:spPr>
            <a:xfrm rot="5278613">
              <a:off x="519227" y="882076"/>
              <a:ext cx="140389" cy="246406"/>
            </a:xfrm>
            <a:custGeom>
              <a:rect b="b" l="l" r="r" t="t"/>
              <a:pathLst>
                <a:path extrusionOk="0" h="9857" w="5616">
                  <a:moveTo>
                    <a:pt x="1359" y="0"/>
                  </a:moveTo>
                  <a:cubicBezTo>
                    <a:pt x="936" y="0"/>
                    <a:pt x="561" y="217"/>
                    <a:pt x="368" y="783"/>
                  </a:cubicBezTo>
                  <a:cubicBezTo>
                    <a:pt x="0" y="1862"/>
                    <a:pt x="96" y="3283"/>
                    <a:pt x="250" y="4388"/>
                  </a:cubicBezTo>
                  <a:cubicBezTo>
                    <a:pt x="466" y="5938"/>
                    <a:pt x="1037" y="7442"/>
                    <a:pt x="1934" y="8726"/>
                  </a:cubicBezTo>
                  <a:cubicBezTo>
                    <a:pt x="2326" y="9289"/>
                    <a:pt x="2872" y="9856"/>
                    <a:pt x="3558" y="9856"/>
                  </a:cubicBezTo>
                  <a:cubicBezTo>
                    <a:pt x="3562" y="9856"/>
                    <a:pt x="3566" y="9856"/>
                    <a:pt x="3569" y="9856"/>
                  </a:cubicBezTo>
                  <a:cubicBezTo>
                    <a:pt x="4559" y="9850"/>
                    <a:pt x="5117" y="8705"/>
                    <a:pt x="5256" y="7724"/>
                  </a:cubicBezTo>
                  <a:cubicBezTo>
                    <a:pt x="5615" y="5186"/>
                    <a:pt x="4691" y="2336"/>
                    <a:pt x="2748" y="617"/>
                  </a:cubicBezTo>
                  <a:cubicBezTo>
                    <a:pt x="2349" y="264"/>
                    <a:pt x="1825" y="0"/>
                    <a:pt x="13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0"/>
            <p:cNvSpPr/>
            <p:nvPr/>
          </p:nvSpPr>
          <p:spPr>
            <a:xfrm rot="5278613">
              <a:off x="712057" y="93331"/>
              <a:ext cx="201285" cy="307401"/>
            </a:xfrm>
            <a:custGeom>
              <a:rect b="b" l="l" r="r" t="t"/>
              <a:pathLst>
                <a:path extrusionOk="0" h="12297" w="8052">
                  <a:moveTo>
                    <a:pt x="2443" y="1"/>
                  </a:moveTo>
                  <a:cubicBezTo>
                    <a:pt x="2428" y="1"/>
                    <a:pt x="2413" y="1"/>
                    <a:pt x="2398" y="1"/>
                  </a:cubicBezTo>
                  <a:cubicBezTo>
                    <a:pt x="1719" y="14"/>
                    <a:pt x="877" y="337"/>
                    <a:pt x="486" y="921"/>
                  </a:cubicBezTo>
                  <a:cubicBezTo>
                    <a:pt x="121" y="1471"/>
                    <a:pt x="102" y="2203"/>
                    <a:pt x="63" y="2840"/>
                  </a:cubicBezTo>
                  <a:cubicBezTo>
                    <a:pt x="0" y="3934"/>
                    <a:pt x="12" y="5011"/>
                    <a:pt x="217" y="6091"/>
                  </a:cubicBezTo>
                  <a:cubicBezTo>
                    <a:pt x="454" y="7352"/>
                    <a:pt x="912" y="8564"/>
                    <a:pt x="1568" y="9666"/>
                  </a:cubicBezTo>
                  <a:cubicBezTo>
                    <a:pt x="2134" y="10614"/>
                    <a:pt x="2878" y="11501"/>
                    <a:pt x="3875" y="11975"/>
                  </a:cubicBezTo>
                  <a:cubicBezTo>
                    <a:pt x="4313" y="12184"/>
                    <a:pt x="4807" y="12296"/>
                    <a:pt x="5294" y="12296"/>
                  </a:cubicBezTo>
                  <a:cubicBezTo>
                    <a:pt x="5915" y="12296"/>
                    <a:pt x="6526" y="12112"/>
                    <a:pt x="6995" y="11708"/>
                  </a:cubicBezTo>
                  <a:cubicBezTo>
                    <a:pt x="7886" y="10935"/>
                    <a:pt x="8051" y="9616"/>
                    <a:pt x="7974" y="8439"/>
                  </a:cubicBezTo>
                  <a:cubicBezTo>
                    <a:pt x="7802" y="5880"/>
                    <a:pt x="6747" y="3388"/>
                    <a:pt x="5028" y="1485"/>
                  </a:cubicBezTo>
                  <a:cubicBezTo>
                    <a:pt x="4371" y="758"/>
                    <a:pt x="3480" y="1"/>
                    <a:pt x="24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0"/>
            <p:cNvSpPr/>
            <p:nvPr/>
          </p:nvSpPr>
          <p:spPr>
            <a:xfrm rot="5278613">
              <a:off x="1090012" y="94558"/>
              <a:ext cx="74769" cy="65620"/>
            </a:xfrm>
            <a:custGeom>
              <a:rect b="b" l="l" r="r" t="t"/>
              <a:pathLst>
                <a:path extrusionOk="0" h="2625" w="2991">
                  <a:moveTo>
                    <a:pt x="1504" y="0"/>
                  </a:moveTo>
                  <a:cubicBezTo>
                    <a:pt x="1132" y="0"/>
                    <a:pt x="758" y="193"/>
                    <a:pt x="544" y="488"/>
                  </a:cubicBezTo>
                  <a:lnTo>
                    <a:pt x="544" y="488"/>
                  </a:lnTo>
                  <a:lnTo>
                    <a:pt x="593" y="354"/>
                  </a:lnTo>
                  <a:lnTo>
                    <a:pt x="593" y="354"/>
                  </a:lnTo>
                  <a:cubicBezTo>
                    <a:pt x="0" y="904"/>
                    <a:pt x="104" y="2016"/>
                    <a:pt x="789" y="2448"/>
                  </a:cubicBezTo>
                  <a:cubicBezTo>
                    <a:pt x="983" y="2569"/>
                    <a:pt x="1207" y="2625"/>
                    <a:pt x="1432" y="2625"/>
                  </a:cubicBezTo>
                  <a:cubicBezTo>
                    <a:pt x="2003" y="2625"/>
                    <a:pt x="2589" y="2267"/>
                    <a:pt x="2757" y="1712"/>
                  </a:cubicBezTo>
                  <a:cubicBezTo>
                    <a:pt x="2990" y="937"/>
                    <a:pt x="2345" y="27"/>
                    <a:pt x="1535" y="1"/>
                  </a:cubicBezTo>
                  <a:cubicBezTo>
                    <a:pt x="1525" y="1"/>
                    <a:pt x="1514" y="0"/>
                    <a:pt x="15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0"/>
            <p:cNvSpPr/>
            <p:nvPr/>
          </p:nvSpPr>
          <p:spPr>
            <a:xfrm rot="5278613">
              <a:off x="1280272" y="65423"/>
              <a:ext cx="46071" cy="39772"/>
            </a:xfrm>
            <a:custGeom>
              <a:rect b="b" l="l" r="r" t="t"/>
              <a:pathLst>
                <a:path extrusionOk="0" h="1591" w="1843">
                  <a:moveTo>
                    <a:pt x="914" y="1"/>
                  </a:moveTo>
                  <a:cubicBezTo>
                    <a:pt x="824" y="1"/>
                    <a:pt x="734" y="16"/>
                    <a:pt x="649" y="49"/>
                  </a:cubicBezTo>
                  <a:cubicBezTo>
                    <a:pt x="217" y="215"/>
                    <a:pt x="1" y="787"/>
                    <a:pt x="205" y="1204"/>
                  </a:cubicBezTo>
                  <a:lnTo>
                    <a:pt x="211" y="911"/>
                  </a:lnTo>
                  <a:lnTo>
                    <a:pt x="211" y="911"/>
                  </a:lnTo>
                  <a:cubicBezTo>
                    <a:pt x="269" y="1272"/>
                    <a:pt x="606" y="1591"/>
                    <a:pt x="979" y="1591"/>
                  </a:cubicBezTo>
                  <a:cubicBezTo>
                    <a:pt x="987" y="1591"/>
                    <a:pt x="994" y="1591"/>
                    <a:pt x="1002" y="1590"/>
                  </a:cubicBezTo>
                  <a:cubicBezTo>
                    <a:pt x="1464" y="1572"/>
                    <a:pt x="1842" y="1071"/>
                    <a:pt x="1738" y="620"/>
                  </a:cubicBezTo>
                  <a:cubicBezTo>
                    <a:pt x="1653" y="257"/>
                    <a:pt x="1281" y="1"/>
                    <a:pt x="9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0"/>
            <p:cNvSpPr/>
            <p:nvPr/>
          </p:nvSpPr>
          <p:spPr>
            <a:xfrm rot="5278613">
              <a:off x="1144372" y="644022"/>
              <a:ext cx="161963" cy="256380"/>
            </a:xfrm>
            <a:custGeom>
              <a:rect b="b" l="l" r="r" t="t"/>
              <a:pathLst>
                <a:path extrusionOk="0" h="10256" w="6479">
                  <a:moveTo>
                    <a:pt x="1724" y="0"/>
                  </a:moveTo>
                  <a:cubicBezTo>
                    <a:pt x="1651" y="0"/>
                    <a:pt x="1578" y="4"/>
                    <a:pt x="1505" y="13"/>
                  </a:cubicBezTo>
                  <a:cubicBezTo>
                    <a:pt x="992" y="75"/>
                    <a:pt x="391" y="379"/>
                    <a:pt x="185" y="882"/>
                  </a:cubicBezTo>
                  <a:cubicBezTo>
                    <a:pt x="1" y="1330"/>
                    <a:pt x="93" y="1863"/>
                    <a:pt x="142" y="2327"/>
                  </a:cubicBezTo>
                  <a:cubicBezTo>
                    <a:pt x="226" y="3116"/>
                    <a:pt x="242" y="3909"/>
                    <a:pt x="338" y="4696"/>
                  </a:cubicBezTo>
                  <a:cubicBezTo>
                    <a:pt x="467" y="5743"/>
                    <a:pt x="688" y="6775"/>
                    <a:pt x="1000" y="7783"/>
                  </a:cubicBezTo>
                  <a:cubicBezTo>
                    <a:pt x="1182" y="8365"/>
                    <a:pt x="1399" y="8950"/>
                    <a:pt x="1781" y="9428"/>
                  </a:cubicBezTo>
                  <a:cubicBezTo>
                    <a:pt x="2157" y="9899"/>
                    <a:pt x="2721" y="10256"/>
                    <a:pt x="3324" y="10256"/>
                  </a:cubicBezTo>
                  <a:cubicBezTo>
                    <a:pt x="3331" y="10256"/>
                    <a:pt x="3338" y="10256"/>
                    <a:pt x="3345" y="10256"/>
                  </a:cubicBezTo>
                  <a:cubicBezTo>
                    <a:pt x="4324" y="10242"/>
                    <a:pt x="5054" y="9334"/>
                    <a:pt x="5428" y="8426"/>
                  </a:cubicBezTo>
                  <a:cubicBezTo>
                    <a:pt x="6478" y="5875"/>
                    <a:pt x="5730" y="2693"/>
                    <a:pt x="3651" y="876"/>
                  </a:cubicBezTo>
                  <a:cubicBezTo>
                    <a:pt x="3124" y="415"/>
                    <a:pt x="2445" y="0"/>
                    <a:pt x="17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0"/>
            <p:cNvSpPr/>
            <p:nvPr/>
          </p:nvSpPr>
          <p:spPr>
            <a:xfrm rot="5278613">
              <a:off x="1429902" y="685425"/>
              <a:ext cx="55046" cy="52896"/>
            </a:xfrm>
            <a:custGeom>
              <a:rect b="b" l="l" r="r" t="t"/>
              <a:pathLst>
                <a:path extrusionOk="0" h="2116" w="2202">
                  <a:moveTo>
                    <a:pt x="1055" y="1"/>
                  </a:moveTo>
                  <a:cubicBezTo>
                    <a:pt x="1041" y="1"/>
                    <a:pt x="1027" y="1"/>
                    <a:pt x="1014" y="2"/>
                  </a:cubicBezTo>
                  <a:cubicBezTo>
                    <a:pt x="642" y="19"/>
                    <a:pt x="312" y="268"/>
                    <a:pt x="139" y="594"/>
                  </a:cubicBezTo>
                  <a:lnTo>
                    <a:pt x="139" y="594"/>
                  </a:lnTo>
                  <a:lnTo>
                    <a:pt x="149" y="521"/>
                  </a:lnTo>
                  <a:lnTo>
                    <a:pt x="149" y="521"/>
                  </a:lnTo>
                  <a:cubicBezTo>
                    <a:pt x="73" y="649"/>
                    <a:pt x="32" y="792"/>
                    <a:pt x="21" y="938"/>
                  </a:cubicBezTo>
                  <a:lnTo>
                    <a:pt x="21" y="938"/>
                  </a:lnTo>
                  <a:cubicBezTo>
                    <a:pt x="1" y="1063"/>
                    <a:pt x="4" y="1191"/>
                    <a:pt x="35" y="1316"/>
                  </a:cubicBezTo>
                  <a:lnTo>
                    <a:pt x="43" y="1255"/>
                  </a:lnTo>
                  <a:lnTo>
                    <a:pt x="43" y="1255"/>
                  </a:lnTo>
                  <a:cubicBezTo>
                    <a:pt x="119" y="1612"/>
                    <a:pt x="361" y="1938"/>
                    <a:pt x="707" y="2062"/>
                  </a:cubicBezTo>
                  <a:cubicBezTo>
                    <a:pt x="809" y="2098"/>
                    <a:pt x="915" y="2115"/>
                    <a:pt x="1021" y="2115"/>
                  </a:cubicBezTo>
                  <a:cubicBezTo>
                    <a:pt x="1528" y="2115"/>
                    <a:pt x="2037" y="1730"/>
                    <a:pt x="2113" y="1218"/>
                  </a:cubicBezTo>
                  <a:cubicBezTo>
                    <a:pt x="2201" y="614"/>
                    <a:pt x="1664" y="1"/>
                    <a:pt x="10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0"/>
            <p:cNvSpPr/>
            <p:nvPr/>
          </p:nvSpPr>
          <p:spPr>
            <a:xfrm rot="5278613">
              <a:off x="1588695" y="667111"/>
              <a:ext cx="41197" cy="38422"/>
            </a:xfrm>
            <a:custGeom>
              <a:rect b="b" l="l" r="r" t="t"/>
              <a:pathLst>
                <a:path extrusionOk="0" h="1537" w="1648">
                  <a:moveTo>
                    <a:pt x="825" y="0"/>
                  </a:moveTo>
                  <a:cubicBezTo>
                    <a:pt x="397" y="0"/>
                    <a:pt x="13" y="396"/>
                    <a:pt x="19" y="824"/>
                  </a:cubicBezTo>
                  <a:lnTo>
                    <a:pt x="182" y="499"/>
                  </a:lnTo>
                  <a:lnTo>
                    <a:pt x="182" y="499"/>
                  </a:lnTo>
                  <a:cubicBezTo>
                    <a:pt x="0" y="890"/>
                    <a:pt x="256" y="1415"/>
                    <a:pt x="675" y="1517"/>
                  </a:cubicBezTo>
                  <a:cubicBezTo>
                    <a:pt x="727" y="1530"/>
                    <a:pt x="780" y="1536"/>
                    <a:pt x="832" y="1536"/>
                  </a:cubicBezTo>
                  <a:cubicBezTo>
                    <a:pt x="1204" y="1536"/>
                    <a:pt x="1567" y="1231"/>
                    <a:pt x="1605" y="855"/>
                  </a:cubicBezTo>
                  <a:cubicBezTo>
                    <a:pt x="1648" y="426"/>
                    <a:pt x="1266" y="7"/>
                    <a:pt x="834" y="1"/>
                  </a:cubicBezTo>
                  <a:cubicBezTo>
                    <a:pt x="831" y="1"/>
                    <a:pt x="828" y="0"/>
                    <a:pt x="8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0"/>
            <p:cNvSpPr/>
            <p:nvPr/>
          </p:nvSpPr>
          <p:spPr>
            <a:xfrm rot="5278613">
              <a:off x="2346465" y="341986"/>
              <a:ext cx="356573" cy="634551"/>
            </a:xfrm>
            <a:custGeom>
              <a:rect b="b" l="l" r="r" t="t"/>
              <a:pathLst>
                <a:path extrusionOk="0" h="25384" w="14264">
                  <a:moveTo>
                    <a:pt x="0" y="1"/>
                  </a:moveTo>
                  <a:lnTo>
                    <a:pt x="133" y="3189"/>
                  </a:lnTo>
                  <a:cubicBezTo>
                    <a:pt x="6" y="6635"/>
                    <a:pt x="1750" y="9867"/>
                    <a:pt x="3710" y="12704"/>
                  </a:cubicBezTo>
                  <a:cubicBezTo>
                    <a:pt x="5670" y="15543"/>
                    <a:pt x="7931" y="18254"/>
                    <a:pt x="9090" y="21502"/>
                  </a:cubicBezTo>
                  <a:cubicBezTo>
                    <a:pt x="9435" y="22471"/>
                    <a:pt x="9689" y="23501"/>
                    <a:pt x="10316" y="24316"/>
                  </a:cubicBezTo>
                  <a:cubicBezTo>
                    <a:pt x="10786" y="24928"/>
                    <a:pt x="11550" y="25384"/>
                    <a:pt x="12293" y="25384"/>
                  </a:cubicBezTo>
                  <a:cubicBezTo>
                    <a:pt x="12541" y="25384"/>
                    <a:pt x="12785" y="25334"/>
                    <a:pt x="13016" y="25222"/>
                  </a:cubicBezTo>
                  <a:cubicBezTo>
                    <a:pt x="14071" y="24713"/>
                    <a:pt x="14263" y="23315"/>
                    <a:pt x="14257" y="22146"/>
                  </a:cubicBezTo>
                  <a:cubicBezTo>
                    <a:pt x="14227" y="15817"/>
                    <a:pt x="12411" y="9509"/>
                    <a:pt x="9076" y="4131"/>
                  </a:cubicBezTo>
                  <a:cubicBezTo>
                    <a:pt x="8910" y="3866"/>
                    <a:pt x="8681" y="3568"/>
                    <a:pt x="8374" y="3568"/>
                  </a:cubicBezTo>
                  <a:cubicBezTo>
                    <a:pt x="8362" y="3568"/>
                    <a:pt x="8350" y="3568"/>
                    <a:pt x="8338" y="3569"/>
                  </a:cubicBezTo>
                  <a:cubicBezTo>
                    <a:pt x="7857" y="3606"/>
                    <a:pt x="7759" y="4266"/>
                    <a:pt x="7819" y="4743"/>
                  </a:cubicBezTo>
                  <a:cubicBezTo>
                    <a:pt x="8650" y="11235"/>
                    <a:pt x="13035" y="17168"/>
                    <a:pt x="12450" y="23689"/>
                  </a:cubicBezTo>
                  <a:cubicBezTo>
                    <a:pt x="12360" y="23713"/>
                    <a:pt x="12268" y="23725"/>
                    <a:pt x="12176" y="23725"/>
                  </a:cubicBezTo>
                  <a:cubicBezTo>
                    <a:pt x="11772" y="23725"/>
                    <a:pt x="11369" y="23503"/>
                    <a:pt x="11091" y="23196"/>
                  </a:cubicBezTo>
                  <a:cubicBezTo>
                    <a:pt x="10750" y="22822"/>
                    <a:pt x="10560" y="22336"/>
                    <a:pt x="10378" y="21863"/>
                  </a:cubicBezTo>
                  <a:lnTo>
                    <a:pt x="5715" y="9818"/>
                  </a:lnTo>
                  <a:cubicBezTo>
                    <a:pt x="4336" y="6251"/>
                    <a:pt x="2860" y="254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1" name="Google Shape;311;p20"/>
          <p:cNvGrpSpPr/>
          <p:nvPr/>
        </p:nvGrpSpPr>
        <p:grpSpPr>
          <a:xfrm>
            <a:off x="7627467" y="0"/>
            <a:ext cx="1516534" cy="5143412"/>
            <a:chOff x="7627467" y="0"/>
            <a:chExt cx="1516534" cy="5143412"/>
          </a:xfrm>
        </p:grpSpPr>
        <p:sp>
          <p:nvSpPr>
            <p:cNvPr id="312" name="Google Shape;312;p20"/>
            <p:cNvSpPr/>
            <p:nvPr/>
          </p:nvSpPr>
          <p:spPr>
            <a:xfrm flipH="1">
              <a:off x="7681697" y="0"/>
              <a:ext cx="1431457" cy="5143385"/>
            </a:xfrm>
            <a:custGeom>
              <a:rect b="b" l="l" r="r" t="t"/>
              <a:pathLst>
                <a:path extrusionOk="0" h="190920" w="53135">
                  <a:moveTo>
                    <a:pt x="49651" y="1"/>
                  </a:moveTo>
                  <a:cubicBezTo>
                    <a:pt x="49385" y="206"/>
                    <a:pt x="49100" y="374"/>
                    <a:pt x="48881" y="646"/>
                  </a:cubicBezTo>
                  <a:cubicBezTo>
                    <a:pt x="46282" y="3901"/>
                    <a:pt x="43889" y="7299"/>
                    <a:pt x="41706" y="10843"/>
                  </a:cubicBezTo>
                  <a:cubicBezTo>
                    <a:pt x="37932" y="16933"/>
                    <a:pt x="34222" y="23060"/>
                    <a:pt x="30575" y="29226"/>
                  </a:cubicBezTo>
                  <a:cubicBezTo>
                    <a:pt x="28523" y="32681"/>
                    <a:pt x="26147" y="35874"/>
                    <a:pt x="23249" y="38681"/>
                  </a:cubicBezTo>
                  <a:cubicBezTo>
                    <a:pt x="20762" y="41087"/>
                    <a:pt x="18317" y="43538"/>
                    <a:pt x="16010" y="46125"/>
                  </a:cubicBezTo>
                  <a:cubicBezTo>
                    <a:pt x="13253" y="49216"/>
                    <a:pt x="11141" y="52701"/>
                    <a:pt x="9510" y="56499"/>
                  </a:cubicBezTo>
                  <a:cubicBezTo>
                    <a:pt x="7359" y="61504"/>
                    <a:pt x="6345" y="66756"/>
                    <a:pt x="6304" y="72174"/>
                  </a:cubicBezTo>
                  <a:cubicBezTo>
                    <a:pt x="6262" y="77544"/>
                    <a:pt x="6125" y="82916"/>
                    <a:pt x="6493" y="88284"/>
                  </a:cubicBezTo>
                  <a:cubicBezTo>
                    <a:pt x="6703" y="91301"/>
                    <a:pt x="7270" y="94230"/>
                    <a:pt x="8175" y="97107"/>
                  </a:cubicBezTo>
                  <a:cubicBezTo>
                    <a:pt x="8858" y="99271"/>
                    <a:pt x="9750" y="101360"/>
                    <a:pt x="10363" y="103548"/>
                  </a:cubicBezTo>
                  <a:cubicBezTo>
                    <a:pt x="11082" y="106111"/>
                    <a:pt x="10690" y="108416"/>
                    <a:pt x="8945" y="110475"/>
                  </a:cubicBezTo>
                  <a:cubicBezTo>
                    <a:pt x="7950" y="111649"/>
                    <a:pt x="6794" y="112652"/>
                    <a:pt x="5651" y="113670"/>
                  </a:cubicBezTo>
                  <a:cubicBezTo>
                    <a:pt x="3701" y="115404"/>
                    <a:pt x="2149" y="117405"/>
                    <a:pt x="1276" y="119900"/>
                  </a:cubicBezTo>
                  <a:cubicBezTo>
                    <a:pt x="626" y="121758"/>
                    <a:pt x="301" y="123680"/>
                    <a:pt x="205" y="125627"/>
                  </a:cubicBezTo>
                  <a:cubicBezTo>
                    <a:pt x="0" y="129625"/>
                    <a:pt x="343" y="133634"/>
                    <a:pt x="1219" y="137541"/>
                  </a:cubicBezTo>
                  <a:cubicBezTo>
                    <a:pt x="1533" y="138934"/>
                    <a:pt x="1891" y="140317"/>
                    <a:pt x="2295" y="141689"/>
                  </a:cubicBezTo>
                  <a:cubicBezTo>
                    <a:pt x="2340" y="141838"/>
                    <a:pt x="2367" y="141992"/>
                    <a:pt x="2371" y="142149"/>
                  </a:cubicBezTo>
                  <a:cubicBezTo>
                    <a:pt x="2404" y="142346"/>
                    <a:pt x="2469" y="142533"/>
                    <a:pt x="2565" y="142708"/>
                  </a:cubicBezTo>
                  <a:cubicBezTo>
                    <a:pt x="3883" y="145148"/>
                    <a:pt x="4519" y="147790"/>
                    <a:pt x="4892" y="150510"/>
                  </a:cubicBezTo>
                  <a:cubicBezTo>
                    <a:pt x="4956" y="150743"/>
                    <a:pt x="5097" y="150946"/>
                    <a:pt x="5141" y="151186"/>
                  </a:cubicBezTo>
                  <a:cubicBezTo>
                    <a:pt x="5957" y="154106"/>
                    <a:pt x="7065" y="156922"/>
                    <a:pt x="8426" y="159625"/>
                  </a:cubicBezTo>
                  <a:cubicBezTo>
                    <a:pt x="10422" y="163579"/>
                    <a:pt x="13052" y="167086"/>
                    <a:pt x="16145" y="170258"/>
                  </a:cubicBezTo>
                  <a:cubicBezTo>
                    <a:pt x="18047" y="172210"/>
                    <a:pt x="20108" y="173998"/>
                    <a:pt x="21944" y="176020"/>
                  </a:cubicBezTo>
                  <a:cubicBezTo>
                    <a:pt x="23216" y="177423"/>
                    <a:pt x="24451" y="178849"/>
                    <a:pt x="25567" y="180376"/>
                  </a:cubicBezTo>
                  <a:cubicBezTo>
                    <a:pt x="27895" y="183563"/>
                    <a:pt x="29919" y="186945"/>
                    <a:pt x="31899" y="190352"/>
                  </a:cubicBezTo>
                  <a:cubicBezTo>
                    <a:pt x="32015" y="190551"/>
                    <a:pt x="32128" y="190749"/>
                    <a:pt x="32276" y="190920"/>
                  </a:cubicBezTo>
                  <a:lnTo>
                    <a:pt x="38006" y="190920"/>
                  </a:lnTo>
                  <a:cubicBezTo>
                    <a:pt x="38011" y="190666"/>
                    <a:pt x="37849" y="190448"/>
                    <a:pt x="37738" y="190228"/>
                  </a:cubicBezTo>
                  <a:cubicBezTo>
                    <a:pt x="36447" y="187624"/>
                    <a:pt x="35047" y="185076"/>
                    <a:pt x="33836" y="182431"/>
                  </a:cubicBezTo>
                  <a:cubicBezTo>
                    <a:pt x="32785" y="180132"/>
                    <a:pt x="31803" y="177800"/>
                    <a:pt x="30643" y="175551"/>
                  </a:cubicBezTo>
                  <a:cubicBezTo>
                    <a:pt x="29369" y="173082"/>
                    <a:pt x="27648" y="171008"/>
                    <a:pt x="25286" y="169496"/>
                  </a:cubicBezTo>
                  <a:cubicBezTo>
                    <a:pt x="23892" y="168607"/>
                    <a:pt x="22435" y="167824"/>
                    <a:pt x="20996" y="167014"/>
                  </a:cubicBezTo>
                  <a:cubicBezTo>
                    <a:pt x="18762" y="165756"/>
                    <a:pt x="16688" y="164279"/>
                    <a:pt x="14902" y="162443"/>
                  </a:cubicBezTo>
                  <a:cubicBezTo>
                    <a:pt x="12764" y="160246"/>
                    <a:pt x="11039" y="157745"/>
                    <a:pt x="9697" y="154981"/>
                  </a:cubicBezTo>
                  <a:cubicBezTo>
                    <a:pt x="7547" y="150556"/>
                    <a:pt x="6079" y="145892"/>
                    <a:pt x="4838" y="141146"/>
                  </a:cubicBezTo>
                  <a:cubicBezTo>
                    <a:pt x="4057" y="138156"/>
                    <a:pt x="3501" y="135124"/>
                    <a:pt x="3322" y="132038"/>
                  </a:cubicBezTo>
                  <a:cubicBezTo>
                    <a:pt x="3195" y="129852"/>
                    <a:pt x="3333" y="127669"/>
                    <a:pt x="3623" y="125492"/>
                  </a:cubicBezTo>
                  <a:cubicBezTo>
                    <a:pt x="4129" y="121697"/>
                    <a:pt x="5896" y="118630"/>
                    <a:pt x="8773" y="116150"/>
                  </a:cubicBezTo>
                  <a:cubicBezTo>
                    <a:pt x="10188" y="114929"/>
                    <a:pt x="11621" y="113718"/>
                    <a:pt x="12877" y="112327"/>
                  </a:cubicBezTo>
                  <a:cubicBezTo>
                    <a:pt x="14760" y="110242"/>
                    <a:pt x="15597" y="107877"/>
                    <a:pt x="14760" y="105068"/>
                  </a:cubicBezTo>
                  <a:cubicBezTo>
                    <a:pt x="14324" y="103611"/>
                    <a:pt x="13691" y="102241"/>
                    <a:pt x="13026" y="100882"/>
                  </a:cubicBezTo>
                  <a:cubicBezTo>
                    <a:pt x="11868" y="98518"/>
                    <a:pt x="10884" y="96088"/>
                    <a:pt x="10199" y="93539"/>
                  </a:cubicBezTo>
                  <a:cubicBezTo>
                    <a:pt x="9342" y="90356"/>
                    <a:pt x="9235" y="87091"/>
                    <a:pt x="9174" y="83835"/>
                  </a:cubicBezTo>
                  <a:cubicBezTo>
                    <a:pt x="9122" y="81071"/>
                    <a:pt x="9100" y="78306"/>
                    <a:pt x="9242" y="75538"/>
                  </a:cubicBezTo>
                  <a:cubicBezTo>
                    <a:pt x="9346" y="73516"/>
                    <a:pt x="9359" y="71487"/>
                    <a:pt x="9492" y="69461"/>
                  </a:cubicBezTo>
                  <a:cubicBezTo>
                    <a:pt x="9730" y="65795"/>
                    <a:pt x="10550" y="62272"/>
                    <a:pt x="11870" y="58848"/>
                  </a:cubicBezTo>
                  <a:cubicBezTo>
                    <a:pt x="13894" y="53587"/>
                    <a:pt x="16862" y="48956"/>
                    <a:pt x="20922" y="45022"/>
                  </a:cubicBezTo>
                  <a:cubicBezTo>
                    <a:pt x="23107" y="42901"/>
                    <a:pt x="25234" y="40716"/>
                    <a:pt x="27391" y="38565"/>
                  </a:cubicBezTo>
                  <a:cubicBezTo>
                    <a:pt x="27984" y="37974"/>
                    <a:pt x="28523" y="37335"/>
                    <a:pt x="29064" y="36698"/>
                  </a:cubicBezTo>
                  <a:cubicBezTo>
                    <a:pt x="30966" y="34460"/>
                    <a:pt x="32532" y="31991"/>
                    <a:pt x="33984" y="29444"/>
                  </a:cubicBezTo>
                  <a:cubicBezTo>
                    <a:pt x="35926" y="26037"/>
                    <a:pt x="38017" y="22717"/>
                    <a:pt x="40011" y="19341"/>
                  </a:cubicBezTo>
                  <a:cubicBezTo>
                    <a:pt x="43830" y="12874"/>
                    <a:pt x="47760" y="6483"/>
                    <a:pt x="52711" y="793"/>
                  </a:cubicBezTo>
                  <a:cubicBezTo>
                    <a:pt x="52901" y="574"/>
                    <a:pt x="53135" y="350"/>
                    <a:pt x="529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0"/>
            <p:cNvSpPr/>
            <p:nvPr/>
          </p:nvSpPr>
          <p:spPr>
            <a:xfrm flipH="1">
              <a:off x="7627467" y="81"/>
              <a:ext cx="1406834" cy="5143304"/>
            </a:xfrm>
            <a:custGeom>
              <a:rect b="b" l="l" r="r" t="t"/>
              <a:pathLst>
                <a:path extrusionOk="0" h="190917" w="52221">
                  <a:moveTo>
                    <a:pt x="50070" y="0"/>
                  </a:moveTo>
                  <a:cubicBezTo>
                    <a:pt x="49944" y="177"/>
                    <a:pt x="49830" y="364"/>
                    <a:pt x="49689" y="526"/>
                  </a:cubicBezTo>
                  <a:cubicBezTo>
                    <a:pt x="46681" y="3991"/>
                    <a:pt x="43948" y="7669"/>
                    <a:pt x="41553" y="11577"/>
                  </a:cubicBezTo>
                  <a:cubicBezTo>
                    <a:pt x="37852" y="17619"/>
                    <a:pt x="34198" y="23691"/>
                    <a:pt x="30595" y="29792"/>
                  </a:cubicBezTo>
                  <a:cubicBezTo>
                    <a:pt x="28294" y="33698"/>
                    <a:pt x="25591" y="37249"/>
                    <a:pt x="22307" y="40384"/>
                  </a:cubicBezTo>
                  <a:cubicBezTo>
                    <a:pt x="20016" y="42567"/>
                    <a:pt x="17739" y="44783"/>
                    <a:pt x="15665" y="47165"/>
                  </a:cubicBezTo>
                  <a:cubicBezTo>
                    <a:pt x="9894" y="53795"/>
                    <a:pt x="6766" y="61551"/>
                    <a:pt x="6249" y="70337"/>
                  </a:cubicBezTo>
                  <a:cubicBezTo>
                    <a:pt x="6120" y="72520"/>
                    <a:pt x="6044" y="74708"/>
                    <a:pt x="6020" y="76900"/>
                  </a:cubicBezTo>
                  <a:cubicBezTo>
                    <a:pt x="5981" y="80663"/>
                    <a:pt x="5946" y="84425"/>
                    <a:pt x="6192" y="88181"/>
                  </a:cubicBezTo>
                  <a:cubicBezTo>
                    <a:pt x="6330" y="90246"/>
                    <a:pt x="6677" y="92292"/>
                    <a:pt x="7231" y="94286"/>
                  </a:cubicBezTo>
                  <a:cubicBezTo>
                    <a:pt x="7922" y="96790"/>
                    <a:pt x="8991" y="99143"/>
                    <a:pt x="10103" y="101481"/>
                  </a:cubicBezTo>
                  <a:cubicBezTo>
                    <a:pt x="10631" y="102594"/>
                    <a:pt x="11104" y="103737"/>
                    <a:pt x="11521" y="104895"/>
                  </a:cubicBezTo>
                  <a:cubicBezTo>
                    <a:pt x="11850" y="105813"/>
                    <a:pt x="11999" y="106777"/>
                    <a:pt x="11898" y="107770"/>
                  </a:cubicBezTo>
                  <a:cubicBezTo>
                    <a:pt x="11756" y="109163"/>
                    <a:pt x="11222" y="110398"/>
                    <a:pt x="10343" y="111458"/>
                  </a:cubicBezTo>
                  <a:cubicBezTo>
                    <a:pt x="9649" y="112300"/>
                    <a:pt x="8877" y="113085"/>
                    <a:pt x="8088" y="113838"/>
                  </a:cubicBezTo>
                  <a:cubicBezTo>
                    <a:pt x="6864" y="115004"/>
                    <a:pt x="5551" y="116082"/>
                    <a:pt x="4356" y="117275"/>
                  </a:cubicBezTo>
                  <a:cubicBezTo>
                    <a:pt x="2574" y="119057"/>
                    <a:pt x="1381" y="121192"/>
                    <a:pt x="801" y="123661"/>
                  </a:cubicBezTo>
                  <a:cubicBezTo>
                    <a:pt x="432" y="125238"/>
                    <a:pt x="242" y="126837"/>
                    <a:pt x="157" y="128445"/>
                  </a:cubicBezTo>
                  <a:cubicBezTo>
                    <a:pt x="0" y="131398"/>
                    <a:pt x="258" y="134325"/>
                    <a:pt x="798" y="137232"/>
                  </a:cubicBezTo>
                  <a:cubicBezTo>
                    <a:pt x="1477" y="140877"/>
                    <a:pt x="2495" y="144430"/>
                    <a:pt x="3673" y="147942"/>
                  </a:cubicBezTo>
                  <a:cubicBezTo>
                    <a:pt x="4605" y="150718"/>
                    <a:pt x="5656" y="153445"/>
                    <a:pt x="7041" y="156034"/>
                  </a:cubicBezTo>
                  <a:cubicBezTo>
                    <a:pt x="9181" y="160036"/>
                    <a:pt x="12014" y="163430"/>
                    <a:pt x="15848" y="165910"/>
                  </a:cubicBezTo>
                  <a:cubicBezTo>
                    <a:pt x="17534" y="167000"/>
                    <a:pt x="19297" y="167975"/>
                    <a:pt x="21048" y="168961"/>
                  </a:cubicBezTo>
                  <a:cubicBezTo>
                    <a:pt x="23775" y="170497"/>
                    <a:pt x="25916" y="172593"/>
                    <a:pt x="27349" y="175391"/>
                  </a:cubicBezTo>
                  <a:cubicBezTo>
                    <a:pt x="27766" y="176205"/>
                    <a:pt x="28187" y="177018"/>
                    <a:pt x="28564" y="177854"/>
                  </a:cubicBezTo>
                  <a:cubicBezTo>
                    <a:pt x="30154" y="181372"/>
                    <a:pt x="31740" y="184890"/>
                    <a:pt x="33557" y="188301"/>
                  </a:cubicBezTo>
                  <a:cubicBezTo>
                    <a:pt x="34015" y="189165"/>
                    <a:pt x="34447" y="190042"/>
                    <a:pt x="34887" y="190917"/>
                  </a:cubicBezTo>
                  <a:lnTo>
                    <a:pt x="37995" y="190917"/>
                  </a:lnTo>
                  <a:cubicBezTo>
                    <a:pt x="37592" y="190112"/>
                    <a:pt x="37186" y="189307"/>
                    <a:pt x="36789" y="188502"/>
                  </a:cubicBezTo>
                  <a:cubicBezTo>
                    <a:pt x="35862" y="186628"/>
                    <a:pt x="35010" y="184720"/>
                    <a:pt x="34298" y="182753"/>
                  </a:cubicBezTo>
                  <a:cubicBezTo>
                    <a:pt x="33273" y="179915"/>
                    <a:pt x="32684" y="176970"/>
                    <a:pt x="32144" y="174013"/>
                  </a:cubicBezTo>
                  <a:cubicBezTo>
                    <a:pt x="31895" y="172643"/>
                    <a:pt x="31613" y="171278"/>
                    <a:pt x="31086" y="169978"/>
                  </a:cubicBezTo>
                  <a:cubicBezTo>
                    <a:pt x="30497" y="168529"/>
                    <a:pt x="29565" y="167378"/>
                    <a:pt x="28215" y="166569"/>
                  </a:cubicBezTo>
                  <a:cubicBezTo>
                    <a:pt x="27040" y="165866"/>
                    <a:pt x="25755" y="165456"/>
                    <a:pt x="24435" y="165133"/>
                  </a:cubicBezTo>
                  <a:cubicBezTo>
                    <a:pt x="22928" y="164763"/>
                    <a:pt x="21412" y="164431"/>
                    <a:pt x="19914" y="164032"/>
                  </a:cubicBezTo>
                  <a:cubicBezTo>
                    <a:pt x="16564" y="163142"/>
                    <a:pt x="13680" y="161456"/>
                    <a:pt x="11309" y="158908"/>
                  </a:cubicBezTo>
                  <a:cubicBezTo>
                    <a:pt x="9501" y="156967"/>
                    <a:pt x="8097" y="154758"/>
                    <a:pt x="6956" y="152374"/>
                  </a:cubicBezTo>
                  <a:cubicBezTo>
                    <a:pt x="5148" y="148587"/>
                    <a:pt x="3863" y="144615"/>
                    <a:pt x="2877" y="140543"/>
                  </a:cubicBezTo>
                  <a:cubicBezTo>
                    <a:pt x="2214" y="137810"/>
                    <a:pt x="1813" y="135036"/>
                    <a:pt x="1715" y="132229"/>
                  </a:cubicBezTo>
                  <a:cubicBezTo>
                    <a:pt x="1640" y="130176"/>
                    <a:pt x="1856" y="128137"/>
                    <a:pt x="2183" y="126111"/>
                  </a:cubicBezTo>
                  <a:cubicBezTo>
                    <a:pt x="2674" y="123062"/>
                    <a:pt x="3983" y="120433"/>
                    <a:pt x="6240" y="118311"/>
                  </a:cubicBezTo>
                  <a:cubicBezTo>
                    <a:pt x="7298" y="117316"/>
                    <a:pt x="8391" y="116357"/>
                    <a:pt x="9482" y="115397"/>
                  </a:cubicBezTo>
                  <a:cubicBezTo>
                    <a:pt x="10751" y="114280"/>
                    <a:pt x="12040" y="113183"/>
                    <a:pt x="13041" y="111796"/>
                  </a:cubicBezTo>
                  <a:cubicBezTo>
                    <a:pt x="14522" y="109746"/>
                    <a:pt x="14884" y="107543"/>
                    <a:pt x="13877" y="105202"/>
                  </a:cubicBezTo>
                  <a:cubicBezTo>
                    <a:pt x="13349" y="103981"/>
                    <a:pt x="12727" y="102797"/>
                    <a:pt x="12073" y="101636"/>
                  </a:cubicBezTo>
                  <a:cubicBezTo>
                    <a:pt x="10997" y="99726"/>
                    <a:pt x="9977" y="97793"/>
                    <a:pt x="9205" y="95736"/>
                  </a:cubicBezTo>
                  <a:cubicBezTo>
                    <a:pt x="7935" y="92358"/>
                    <a:pt x="7462" y="88842"/>
                    <a:pt x="7442" y="85258"/>
                  </a:cubicBezTo>
                  <a:cubicBezTo>
                    <a:pt x="7425" y="81836"/>
                    <a:pt x="7490" y="78412"/>
                    <a:pt x="7516" y="74989"/>
                  </a:cubicBezTo>
                  <a:cubicBezTo>
                    <a:pt x="7534" y="72800"/>
                    <a:pt x="7660" y="70618"/>
                    <a:pt x="7872" y="68437"/>
                  </a:cubicBezTo>
                  <a:cubicBezTo>
                    <a:pt x="8145" y="65652"/>
                    <a:pt x="8736" y="62941"/>
                    <a:pt x="9706" y="60313"/>
                  </a:cubicBezTo>
                  <a:cubicBezTo>
                    <a:pt x="11170" y="56345"/>
                    <a:pt x="13109" y="52637"/>
                    <a:pt x="15711" y="49291"/>
                  </a:cubicBezTo>
                  <a:cubicBezTo>
                    <a:pt x="17981" y="46375"/>
                    <a:pt x="20651" y="43825"/>
                    <a:pt x="23345" y="41319"/>
                  </a:cubicBezTo>
                  <a:cubicBezTo>
                    <a:pt x="26531" y="38355"/>
                    <a:pt x="29332" y="35107"/>
                    <a:pt x="31548" y="31349"/>
                  </a:cubicBezTo>
                  <a:cubicBezTo>
                    <a:pt x="35086" y="25349"/>
                    <a:pt x="38654" y="19364"/>
                    <a:pt x="42251" y="13397"/>
                  </a:cubicBezTo>
                  <a:cubicBezTo>
                    <a:pt x="44423" y="9798"/>
                    <a:pt x="46873" y="6375"/>
                    <a:pt x="49577" y="3156"/>
                  </a:cubicBezTo>
                  <a:cubicBezTo>
                    <a:pt x="50461" y="2107"/>
                    <a:pt x="51342" y="1053"/>
                    <a:pt x="52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0"/>
            <p:cNvSpPr/>
            <p:nvPr/>
          </p:nvSpPr>
          <p:spPr>
            <a:xfrm flipH="1">
              <a:off x="8466379" y="81"/>
              <a:ext cx="677622" cy="768760"/>
            </a:xfrm>
            <a:custGeom>
              <a:rect b="b" l="l" r="r" t="t"/>
              <a:pathLst>
                <a:path extrusionOk="0" h="28536" w="25153">
                  <a:moveTo>
                    <a:pt x="0" y="0"/>
                  </a:moveTo>
                  <a:lnTo>
                    <a:pt x="0" y="28536"/>
                  </a:lnTo>
                  <a:cubicBezTo>
                    <a:pt x="615" y="27829"/>
                    <a:pt x="1285" y="27177"/>
                    <a:pt x="1956" y="26527"/>
                  </a:cubicBezTo>
                  <a:cubicBezTo>
                    <a:pt x="4818" y="23761"/>
                    <a:pt x="7815" y="21137"/>
                    <a:pt x="10578" y="18267"/>
                  </a:cubicBezTo>
                  <a:cubicBezTo>
                    <a:pt x="10605" y="18239"/>
                    <a:pt x="10637" y="18212"/>
                    <a:pt x="10666" y="18186"/>
                  </a:cubicBezTo>
                  <a:cubicBezTo>
                    <a:pt x="13274" y="15837"/>
                    <a:pt x="15667" y="13281"/>
                    <a:pt x="17905" y="10581"/>
                  </a:cubicBezTo>
                  <a:cubicBezTo>
                    <a:pt x="20437" y="7527"/>
                    <a:pt x="22688" y="4266"/>
                    <a:pt x="24736" y="870"/>
                  </a:cubicBezTo>
                  <a:cubicBezTo>
                    <a:pt x="24891" y="611"/>
                    <a:pt x="25153" y="362"/>
                    <a:pt x="24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0"/>
            <p:cNvSpPr/>
            <p:nvPr/>
          </p:nvSpPr>
          <p:spPr>
            <a:xfrm flipH="1">
              <a:off x="7868796" y="81"/>
              <a:ext cx="1275205" cy="3138025"/>
            </a:xfrm>
            <a:custGeom>
              <a:rect b="b" l="l" r="r" t="t"/>
              <a:pathLst>
                <a:path extrusionOk="0" h="116482" w="47335">
                  <a:moveTo>
                    <a:pt x="43869" y="0"/>
                  </a:moveTo>
                  <a:cubicBezTo>
                    <a:pt x="43500" y="142"/>
                    <a:pt x="43254" y="414"/>
                    <a:pt x="43034" y="733"/>
                  </a:cubicBezTo>
                  <a:cubicBezTo>
                    <a:pt x="41897" y="2369"/>
                    <a:pt x="40768" y="4005"/>
                    <a:pt x="39694" y="5682"/>
                  </a:cubicBezTo>
                  <a:cubicBezTo>
                    <a:pt x="35169" y="12757"/>
                    <a:pt x="30861" y="19968"/>
                    <a:pt x="26374" y="27070"/>
                  </a:cubicBezTo>
                  <a:cubicBezTo>
                    <a:pt x="23661" y="31360"/>
                    <a:pt x="20437" y="35197"/>
                    <a:pt x="16738" y="38641"/>
                  </a:cubicBezTo>
                  <a:cubicBezTo>
                    <a:pt x="14417" y="40802"/>
                    <a:pt x="12179" y="43036"/>
                    <a:pt x="10197" y="45507"/>
                  </a:cubicBezTo>
                  <a:cubicBezTo>
                    <a:pt x="6517" y="50098"/>
                    <a:pt x="3926" y="55268"/>
                    <a:pt x="2262" y="60906"/>
                  </a:cubicBezTo>
                  <a:cubicBezTo>
                    <a:pt x="1141" y="64710"/>
                    <a:pt x="517" y="68579"/>
                    <a:pt x="606" y="72557"/>
                  </a:cubicBezTo>
                  <a:cubicBezTo>
                    <a:pt x="646" y="74209"/>
                    <a:pt x="539" y="75864"/>
                    <a:pt x="641" y="77513"/>
                  </a:cubicBezTo>
                  <a:cubicBezTo>
                    <a:pt x="800" y="80032"/>
                    <a:pt x="890" y="82554"/>
                    <a:pt x="1071" y="85071"/>
                  </a:cubicBezTo>
                  <a:cubicBezTo>
                    <a:pt x="1217" y="87093"/>
                    <a:pt x="1394" y="89112"/>
                    <a:pt x="1616" y="91125"/>
                  </a:cubicBezTo>
                  <a:cubicBezTo>
                    <a:pt x="1913" y="93795"/>
                    <a:pt x="2447" y="96430"/>
                    <a:pt x="2844" y="99084"/>
                  </a:cubicBezTo>
                  <a:cubicBezTo>
                    <a:pt x="3034" y="100349"/>
                    <a:pt x="3093" y="101623"/>
                    <a:pt x="2940" y="102893"/>
                  </a:cubicBezTo>
                  <a:cubicBezTo>
                    <a:pt x="2735" y="104600"/>
                    <a:pt x="1799" y="105957"/>
                    <a:pt x="737" y="107251"/>
                  </a:cubicBezTo>
                  <a:cubicBezTo>
                    <a:pt x="502" y="107538"/>
                    <a:pt x="246" y="107811"/>
                    <a:pt x="0" y="108092"/>
                  </a:cubicBezTo>
                  <a:lnTo>
                    <a:pt x="0" y="116481"/>
                  </a:lnTo>
                  <a:cubicBezTo>
                    <a:pt x="883" y="114416"/>
                    <a:pt x="2262" y="112664"/>
                    <a:pt x="3963" y="111126"/>
                  </a:cubicBezTo>
                  <a:cubicBezTo>
                    <a:pt x="4864" y="110313"/>
                    <a:pt x="5684" y="109414"/>
                    <a:pt x="6415" y="108444"/>
                  </a:cubicBezTo>
                  <a:cubicBezTo>
                    <a:pt x="7538" y="106954"/>
                    <a:pt x="8035" y="105266"/>
                    <a:pt x="7861" y="103401"/>
                  </a:cubicBezTo>
                  <a:cubicBezTo>
                    <a:pt x="7702" y="101719"/>
                    <a:pt x="7259" y="100092"/>
                    <a:pt x="6812" y="98467"/>
                  </a:cubicBezTo>
                  <a:cubicBezTo>
                    <a:pt x="5883" y="95117"/>
                    <a:pt x="5272" y="91686"/>
                    <a:pt x="4984" y="88220"/>
                  </a:cubicBezTo>
                  <a:cubicBezTo>
                    <a:pt x="4870" y="86840"/>
                    <a:pt x="4816" y="85454"/>
                    <a:pt x="4764" y="84072"/>
                  </a:cubicBezTo>
                  <a:cubicBezTo>
                    <a:pt x="4705" y="82545"/>
                    <a:pt x="4644" y="81018"/>
                    <a:pt x="4624" y="79491"/>
                  </a:cubicBezTo>
                  <a:cubicBezTo>
                    <a:pt x="4598" y="77240"/>
                    <a:pt x="4631" y="74992"/>
                    <a:pt x="4615" y="72743"/>
                  </a:cubicBezTo>
                  <a:cubicBezTo>
                    <a:pt x="4593" y="69923"/>
                    <a:pt x="4801" y="67126"/>
                    <a:pt x="5333" y="64354"/>
                  </a:cubicBezTo>
                  <a:cubicBezTo>
                    <a:pt x="5935" y="61211"/>
                    <a:pt x="6921" y="58190"/>
                    <a:pt x="8205" y="55261"/>
                  </a:cubicBezTo>
                  <a:cubicBezTo>
                    <a:pt x="10341" y="50388"/>
                    <a:pt x="13497" y="46238"/>
                    <a:pt x="17220" y="42482"/>
                  </a:cubicBezTo>
                  <a:cubicBezTo>
                    <a:pt x="18439" y="41254"/>
                    <a:pt x="19693" y="40063"/>
                    <a:pt x="20945" y="38870"/>
                  </a:cubicBezTo>
                  <a:cubicBezTo>
                    <a:pt x="21652" y="38198"/>
                    <a:pt x="22291" y="37461"/>
                    <a:pt x="22967" y="36761"/>
                  </a:cubicBezTo>
                  <a:cubicBezTo>
                    <a:pt x="24531" y="35142"/>
                    <a:pt x="25934" y="33400"/>
                    <a:pt x="27225" y="31559"/>
                  </a:cubicBezTo>
                  <a:cubicBezTo>
                    <a:pt x="28433" y="29831"/>
                    <a:pt x="29493" y="28012"/>
                    <a:pt x="30595" y="26219"/>
                  </a:cubicBezTo>
                  <a:cubicBezTo>
                    <a:pt x="32165" y="23665"/>
                    <a:pt x="33762" y="21126"/>
                    <a:pt x="35317" y="18564"/>
                  </a:cubicBezTo>
                  <a:cubicBezTo>
                    <a:pt x="37509" y="14947"/>
                    <a:pt x="39684" y="11320"/>
                    <a:pt x="41980" y="7767"/>
                  </a:cubicBezTo>
                  <a:cubicBezTo>
                    <a:pt x="43533" y="5366"/>
                    <a:pt x="45149" y="3008"/>
                    <a:pt x="46864" y="715"/>
                  </a:cubicBezTo>
                  <a:cubicBezTo>
                    <a:pt x="47008" y="523"/>
                    <a:pt x="47335" y="338"/>
                    <a:pt x="470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0"/>
            <p:cNvSpPr/>
            <p:nvPr/>
          </p:nvSpPr>
          <p:spPr>
            <a:xfrm flipH="1">
              <a:off x="7775476" y="81"/>
              <a:ext cx="1368525" cy="3819634"/>
            </a:xfrm>
            <a:custGeom>
              <a:rect b="b" l="l" r="r" t="t"/>
              <a:pathLst>
                <a:path extrusionOk="0" h="141783" w="50799">
                  <a:moveTo>
                    <a:pt x="49126" y="0"/>
                  </a:moveTo>
                  <a:cubicBezTo>
                    <a:pt x="48825" y="166"/>
                    <a:pt x="48587" y="388"/>
                    <a:pt x="48371" y="661"/>
                  </a:cubicBezTo>
                  <a:cubicBezTo>
                    <a:pt x="46835" y="2596"/>
                    <a:pt x="45411" y="4613"/>
                    <a:pt x="44037" y="6661"/>
                  </a:cubicBezTo>
                  <a:cubicBezTo>
                    <a:pt x="41843" y="9935"/>
                    <a:pt x="39788" y="13298"/>
                    <a:pt x="37768" y="16683"/>
                  </a:cubicBezTo>
                  <a:cubicBezTo>
                    <a:pt x="35596" y="20322"/>
                    <a:pt x="33291" y="23883"/>
                    <a:pt x="31179" y="27559"/>
                  </a:cubicBezTo>
                  <a:cubicBezTo>
                    <a:pt x="28695" y="31886"/>
                    <a:pt x="25687" y="35790"/>
                    <a:pt x="22117" y="39280"/>
                  </a:cubicBezTo>
                  <a:cubicBezTo>
                    <a:pt x="20097" y="41256"/>
                    <a:pt x="18066" y="43223"/>
                    <a:pt x="16162" y="45317"/>
                  </a:cubicBezTo>
                  <a:cubicBezTo>
                    <a:pt x="14031" y="47658"/>
                    <a:pt x="12238" y="50225"/>
                    <a:pt x="10757" y="53015"/>
                  </a:cubicBezTo>
                  <a:cubicBezTo>
                    <a:pt x="7514" y="59115"/>
                    <a:pt x="6048" y="65656"/>
                    <a:pt x="5994" y="72531"/>
                  </a:cubicBezTo>
                  <a:cubicBezTo>
                    <a:pt x="5963" y="76531"/>
                    <a:pt x="5954" y="80532"/>
                    <a:pt x="6098" y="84532"/>
                  </a:cubicBezTo>
                  <a:cubicBezTo>
                    <a:pt x="6157" y="86161"/>
                    <a:pt x="6251" y="87788"/>
                    <a:pt x="6380" y="89411"/>
                  </a:cubicBezTo>
                  <a:cubicBezTo>
                    <a:pt x="6583" y="91876"/>
                    <a:pt x="7078" y="94290"/>
                    <a:pt x="7741" y="96672"/>
                  </a:cubicBezTo>
                  <a:cubicBezTo>
                    <a:pt x="8343" y="98838"/>
                    <a:pt x="9130" y="100951"/>
                    <a:pt x="9619" y="103148"/>
                  </a:cubicBezTo>
                  <a:cubicBezTo>
                    <a:pt x="9865" y="104238"/>
                    <a:pt x="9902" y="105364"/>
                    <a:pt x="9723" y="106468"/>
                  </a:cubicBezTo>
                  <a:cubicBezTo>
                    <a:pt x="9464" y="108075"/>
                    <a:pt x="8504" y="109296"/>
                    <a:pt x="7440" y="110446"/>
                  </a:cubicBezTo>
                  <a:cubicBezTo>
                    <a:pt x="6356" y="111613"/>
                    <a:pt x="5097" y="112603"/>
                    <a:pt x="4007" y="113766"/>
                  </a:cubicBezTo>
                  <a:cubicBezTo>
                    <a:pt x="2951" y="114893"/>
                    <a:pt x="2085" y="116136"/>
                    <a:pt x="1446" y="117554"/>
                  </a:cubicBezTo>
                  <a:cubicBezTo>
                    <a:pt x="604" y="119426"/>
                    <a:pt x="181" y="121393"/>
                    <a:pt x="0" y="123395"/>
                  </a:cubicBezTo>
                  <a:lnTo>
                    <a:pt x="0" y="130429"/>
                  </a:lnTo>
                  <a:cubicBezTo>
                    <a:pt x="98" y="131651"/>
                    <a:pt x="253" y="132868"/>
                    <a:pt x="475" y="134083"/>
                  </a:cubicBezTo>
                  <a:cubicBezTo>
                    <a:pt x="781" y="135767"/>
                    <a:pt x="1130" y="137435"/>
                    <a:pt x="1584" y="139084"/>
                  </a:cubicBezTo>
                  <a:cubicBezTo>
                    <a:pt x="1991" y="140007"/>
                    <a:pt x="2657" y="140766"/>
                    <a:pt x="3178" y="141616"/>
                  </a:cubicBezTo>
                  <a:cubicBezTo>
                    <a:pt x="3243" y="141717"/>
                    <a:pt x="3355" y="141780"/>
                    <a:pt x="3475" y="141782"/>
                  </a:cubicBezTo>
                  <a:cubicBezTo>
                    <a:pt x="3536" y="141780"/>
                    <a:pt x="3595" y="141754"/>
                    <a:pt x="3638" y="141710"/>
                  </a:cubicBezTo>
                  <a:cubicBezTo>
                    <a:pt x="3365" y="140611"/>
                    <a:pt x="3084" y="139514"/>
                    <a:pt x="2822" y="138412"/>
                  </a:cubicBezTo>
                  <a:cubicBezTo>
                    <a:pt x="2220" y="135874"/>
                    <a:pt x="1775" y="133306"/>
                    <a:pt x="1607" y="130704"/>
                  </a:cubicBezTo>
                  <a:cubicBezTo>
                    <a:pt x="1470" y="128560"/>
                    <a:pt x="1474" y="126407"/>
                    <a:pt x="1714" y="124266"/>
                  </a:cubicBezTo>
                  <a:cubicBezTo>
                    <a:pt x="1854" y="122998"/>
                    <a:pt x="2085" y="121751"/>
                    <a:pt x="2462" y="120529"/>
                  </a:cubicBezTo>
                  <a:cubicBezTo>
                    <a:pt x="3283" y="117860"/>
                    <a:pt x="4864" y="115709"/>
                    <a:pt x="6929" y="113877"/>
                  </a:cubicBezTo>
                  <a:cubicBezTo>
                    <a:pt x="8120" y="112819"/>
                    <a:pt x="9329" y="111785"/>
                    <a:pt x="10356" y="110553"/>
                  </a:cubicBezTo>
                  <a:cubicBezTo>
                    <a:pt x="11946" y="108644"/>
                    <a:pt x="12494" y="106487"/>
                    <a:pt x="11874" y="104084"/>
                  </a:cubicBezTo>
                  <a:cubicBezTo>
                    <a:pt x="11547" y="102816"/>
                    <a:pt x="11172" y="101551"/>
                    <a:pt x="10690" y="100334"/>
                  </a:cubicBezTo>
                  <a:cubicBezTo>
                    <a:pt x="8720" y="95357"/>
                    <a:pt x="7734" y="90194"/>
                    <a:pt x="7691" y="84848"/>
                  </a:cubicBezTo>
                  <a:cubicBezTo>
                    <a:pt x="7667" y="82100"/>
                    <a:pt x="7654" y="79354"/>
                    <a:pt x="7647" y="76606"/>
                  </a:cubicBezTo>
                  <a:cubicBezTo>
                    <a:pt x="7638" y="74058"/>
                    <a:pt x="7686" y="71513"/>
                    <a:pt x="7876" y="68972"/>
                  </a:cubicBezTo>
                  <a:cubicBezTo>
                    <a:pt x="8070" y="66385"/>
                    <a:pt x="8487" y="63842"/>
                    <a:pt x="9213" y="61351"/>
                  </a:cubicBezTo>
                  <a:cubicBezTo>
                    <a:pt x="10836" y="55795"/>
                    <a:pt x="13353" y="50705"/>
                    <a:pt x="17264" y="46397"/>
                  </a:cubicBezTo>
                  <a:cubicBezTo>
                    <a:pt x="19443" y="43998"/>
                    <a:pt x="21733" y="41692"/>
                    <a:pt x="24049" y="39420"/>
                  </a:cubicBezTo>
                  <a:cubicBezTo>
                    <a:pt x="27094" y="36436"/>
                    <a:pt x="29738" y="33068"/>
                    <a:pt x="31914" y="29402"/>
                  </a:cubicBezTo>
                  <a:cubicBezTo>
                    <a:pt x="35079" y="24082"/>
                    <a:pt x="38274" y="18780"/>
                    <a:pt x="41498" y="13497"/>
                  </a:cubicBezTo>
                  <a:cubicBezTo>
                    <a:pt x="44281" y="8919"/>
                    <a:pt x="47226" y="4450"/>
                    <a:pt x="50639" y="308"/>
                  </a:cubicBezTo>
                  <a:cubicBezTo>
                    <a:pt x="50711" y="220"/>
                    <a:pt x="50746" y="103"/>
                    <a:pt x="507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0"/>
            <p:cNvSpPr/>
            <p:nvPr/>
          </p:nvSpPr>
          <p:spPr>
            <a:xfrm flipH="1">
              <a:off x="7995171" y="81"/>
              <a:ext cx="1148829" cy="1786014"/>
            </a:xfrm>
            <a:custGeom>
              <a:rect b="b" l="l" r="r" t="t"/>
              <a:pathLst>
                <a:path extrusionOk="0" h="66296" w="42644">
                  <a:moveTo>
                    <a:pt x="39806" y="0"/>
                  </a:moveTo>
                  <a:cubicBezTo>
                    <a:pt x="39561" y="172"/>
                    <a:pt x="39352" y="386"/>
                    <a:pt x="39186" y="633"/>
                  </a:cubicBezTo>
                  <a:cubicBezTo>
                    <a:pt x="38093" y="2273"/>
                    <a:pt x="37025" y="3928"/>
                    <a:pt x="35980" y="5599"/>
                  </a:cubicBezTo>
                  <a:cubicBezTo>
                    <a:pt x="31474" y="12825"/>
                    <a:pt x="27042" y="20099"/>
                    <a:pt x="22237" y="27138"/>
                  </a:cubicBezTo>
                  <a:cubicBezTo>
                    <a:pt x="20492" y="29690"/>
                    <a:pt x="18553" y="32082"/>
                    <a:pt x="16374" y="34276"/>
                  </a:cubicBezTo>
                  <a:cubicBezTo>
                    <a:pt x="13769" y="36903"/>
                    <a:pt x="10932" y="39291"/>
                    <a:pt x="8463" y="42059"/>
                  </a:cubicBezTo>
                  <a:cubicBezTo>
                    <a:pt x="6910" y="43799"/>
                    <a:pt x="5475" y="45629"/>
                    <a:pt x="4231" y="47603"/>
                  </a:cubicBezTo>
                  <a:cubicBezTo>
                    <a:pt x="2652" y="50107"/>
                    <a:pt x="1163" y="52655"/>
                    <a:pt x="0" y="55368"/>
                  </a:cubicBezTo>
                  <a:lnTo>
                    <a:pt x="0" y="66295"/>
                  </a:lnTo>
                  <a:cubicBezTo>
                    <a:pt x="100" y="65720"/>
                    <a:pt x="214" y="65146"/>
                    <a:pt x="342" y="64575"/>
                  </a:cubicBezTo>
                  <a:cubicBezTo>
                    <a:pt x="1631" y="58847"/>
                    <a:pt x="3896" y="53536"/>
                    <a:pt x="7058" y="48587"/>
                  </a:cubicBezTo>
                  <a:cubicBezTo>
                    <a:pt x="9706" y="44447"/>
                    <a:pt x="13248" y="41116"/>
                    <a:pt x="16738" y="37747"/>
                  </a:cubicBezTo>
                  <a:cubicBezTo>
                    <a:pt x="18762" y="35792"/>
                    <a:pt x="20716" y="33788"/>
                    <a:pt x="22433" y="31563"/>
                  </a:cubicBezTo>
                  <a:cubicBezTo>
                    <a:pt x="25332" y="27807"/>
                    <a:pt x="27727" y="23709"/>
                    <a:pt x="30268" y="19715"/>
                  </a:cubicBezTo>
                  <a:cubicBezTo>
                    <a:pt x="34287" y="13403"/>
                    <a:pt x="38017" y="6910"/>
                    <a:pt x="42286" y="757"/>
                  </a:cubicBezTo>
                  <a:cubicBezTo>
                    <a:pt x="42440" y="534"/>
                    <a:pt x="42643" y="301"/>
                    <a:pt x="424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0"/>
            <p:cNvSpPr/>
            <p:nvPr/>
          </p:nvSpPr>
          <p:spPr>
            <a:xfrm flipH="1">
              <a:off x="7820492" y="81"/>
              <a:ext cx="1323508" cy="3747462"/>
            </a:xfrm>
            <a:custGeom>
              <a:rect b="b" l="l" r="r" t="t"/>
              <a:pathLst>
                <a:path extrusionOk="0" h="139104" w="49128">
                  <a:moveTo>
                    <a:pt x="47573" y="0"/>
                  </a:moveTo>
                  <a:cubicBezTo>
                    <a:pt x="47211" y="164"/>
                    <a:pt x="47010" y="495"/>
                    <a:pt x="46787" y="794"/>
                  </a:cubicBezTo>
                  <a:cubicBezTo>
                    <a:pt x="44798" y="3457"/>
                    <a:pt x="42931" y="6201"/>
                    <a:pt x="41151" y="9008"/>
                  </a:cubicBezTo>
                  <a:cubicBezTo>
                    <a:pt x="39077" y="12280"/>
                    <a:pt x="37081" y="15602"/>
                    <a:pt x="35073" y="18913"/>
                  </a:cubicBezTo>
                  <a:cubicBezTo>
                    <a:pt x="33391" y="21680"/>
                    <a:pt x="31620" y="24394"/>
                    <a:pt x="29988" y="27190"/>
                  </a:cubicBezTo>
                  <a:cubicBezTo>
                    <a:pt x="27631" y="31229"/>
                    <a:pt x="24880" y="34955"/>
                    <a:pt x="21534" y="38235"/>
                  </a:cubicBezTo>
                  <a:cubicBezTo>
                    <a:pt x="19800" y="39934"/>
                    <a:pt x="18034" y="41599"/>
                    <a:pt x="16376" y="43374"/>
                  </a:cubicBezTo>
                  <a:cubicBezTo>
                    <a:pt x="14897" y="44957"/>
                    <a:pt x="13442" y="46554"/>
                    <a:pt x="12177" y="48319"/>
                  </a:cubicBezTo>
                  <a:cubicBezTo>
                    <a:pt x="9571" y="51952"/>
                    <a:pt x="7686" y="55935"/>
                    <a:pt x="6356" y="60195"/>
                  </a:cubicBezTo>
                  <a:cubicBezTo>
                    <a:pt x="5315" y="63530"/>
                    <a:pt x="4711" y="66956"/>
                    <a:pt x="4648" y="70433"/>
                  </a:cubicBezTo>
                  <a:cubicBezTo>
                    <a:pt x="4583" y="74067"/>
                    <a:pt x="4478" y="77707"/>
                    <a:pt x="4731" y="81341"/>
                  </a:cubicBezTo>
                  <a:cubicBezTo>
                    <a:pt x="4814" y="82549"/>
                    <a:pt x="4757" y="83760"/>
                    <a:pt x="4829" y="84972"/>
                  </a:cubicBezTo>
                  <a:cubicBezTo>
                    <a:pt x="4932" y="86713"/>
                    <a:pt x="5038" y="88451"/>
                    <a:pt x="5200" y="90188"/>
                  </a:cubicBezTo>
                  <a:cubicBezTo>
                    <a:pt x="5392" y="92242"/>
                    <a:pt x="5782" y="94253"/>
                    <a:pt x="6258" y="96258"/>
                  </a:cubicBezTo>
                  <a:cubicBezTo>
                    <a:pt x="6735" y="98275"/>
                    <a:pt x="7357" y="100258"/>
                    <a:pt x="7723" y="102304"/>
                  </a:cubicBezTo>
                  <a:cubicBezTo>
                    <a:pt x="8020" y="103964"/>
                    <a:pt x="8013" y="105599"/>
                    <a:pt x="7263" y="107146"/>
                  </a:cubicBezTo>
                  <a:cubicBezTo>
                    <a:pt x="6522" y="108673"/>
                    <a:pt x="5344" y="109870"/>
                    <a:pt x="4111" y="111002"/>
                  </a:cubicBezTo>
                  <a:cubicBezTo>
                    <a:pt x="2380" y="112594"/>
                    <a:pt x="912" y="114348"/>
                    <a:pt x="0" y="116499"/>
                  </a:cubicBezTo>
                  <a:lnTo>
                    <a:pt x="0" y="137165"/>
                  </a:lnTo>
                  <a:cubicBezTo>
                    <a:pt x="347" y="137837"/>
                    <a:pt x="916" y="138338"/>
                    <a:pt x="1363" y="138934"/>
                  </a:cubicBezTo>
                  <a:cubicBezTo>
                    <a:pt x="1439" y="139034"/>
                    <a:pt x="1548" y="139104"/>
                    <a:pt x="1679" y="139104"/>
                  </a:cubicBezTo>
                  <a:cubicBezTo>
                    <a:pt x="1712" y="139104"/>
                    <a:pt x="1745" y="139100"/>
                    <a:pt x="1780" y="139091"/>
                  </a:cubicBezTo>
                  <a:cubicBezTo>
                    <a:pt x="1725" y="138838"/>
                    <a:pt x="1677" y="138585"/>
                    <a:pt x="1614" y="138334"/>
                  </a:cubicBezTo>
                  <a:cubicBezTo>
                    <a:pt x="886" y="135415"/>
                    <a:pt x="347" y="132460"/>
                    <a:pt x="177" y="129459"/>
                  </a:cubicBezTo>
                  <a:cubicBezTo>
                    <a:pt x="28" y="126876"/>
                    <a:pt x="57" y="124290"/>
                    <a:pt x="484" y="121720"/>
                  </a:cubicBezTo>
                  <a:cubicBezTo>
                    <a:pt x="1019" y="118529"/>
                    <a:pt x="2277" y="115713"/>
                    <a:pt x="4652" y="113454"/>
                  </a:cubicBezTo>
                  <a:cubicBezTo>
                    <a:pt x="5662" y="112494"/>
                    <a:pt x="6681" y="111541"/>
                    <a:pt x="7662" y="110555"/>
                  </a:cubicBezTo>
                  <a:cubicBezTo>
                    <a:pt x="8439" y="109776"/>
                    <a:pt x="9102" y="108904"/>
                    <a:pt x="9551" y="107890"/>
                  </a:cubicBezTo>
                  <a:cubicBezTo>
                    <a:pt x="10238" y="106350"/>
                    <a:pt x="10230" y="104742"/>
                    <a:pt x="9863" y="103148"/>
                  </a:cubicBezTo>
                  <a:cubicBezTo>
                    <a:pt x="9538" y="101737"/>
                    <a:pt x="9126" y="100341"/>
                    <a:pt x="8679" y="98960"/>
                  </a:cubicBezTo>
                  <a:cubicBezTo>
                    <a:pt x="7505" y="95328"/>
                    <a:pt x="6705" y="91627"/>
                    <a:pt x="6498" y="87812"/>
                  </a:cubicBezTo>
                  <a:cubicBezTo>
                    <a:pt x="6389" y="85806"/>
                    <a:pt x="6279" y="83799"/>
                    <a:pt x="6266" y="81792"/>
                  </a:cubicBezTo>
                  <a:cubicBezTo>
                    <a:pt x="6236" y="77395"/>
                    <a:pt x="6092" y="72996"/>
                    <a:pt x="6465" y="68607"/>
                  </a:cubicBezTo>
                  <a:cubicBezTo>
                    <a:pt x="6565" y="67419"/>
                    <a:pt x="6696" y="66232"/>
                    <a:pt x="6890" y="65057"/>
                  </a:cubicBezTo>
                  <a:cubicBezTo>
                    <a:pt x="7316" y="62498"/>
                    <a:pt x="8042" y="60018"/>
                    <a:pt x="8964" y="57595"/>
                  </a:cubicBezTo>
                  <a:cubicBezTo>
                    <a:pt x="10829" y="52696"/>
                    <a:pt x="13538" y="48325"/>
                    <a:pt x="17194" y="44563"/>
                  </a:cubicBezTo>
                  <a:cubicBezTo>
                    <a:pt x="19303" y="42392"/>
                    <a:pt x="21467" y="40279"/>
                    <a:pt x="23585" y="38117"/>
                  </a:cubicBezTo>
                  <a:cubicBezTo>
                    <a:pt x="25061" y="36610"/>
                    <a:pt x="26461" y="35033"/>
                    <a:pt x="27720" y="33332"/>
                  </a:cubicBezTo>
                  <a:cubicBezTo>
                    <a:pt x="29225" y="31297"/>
                    <a:pt x="30501" y="29116"/>
                    <a:pt x="31812" y="26952"/>
                  </a:cubicBezTo>
                  <a:cubicBezTo>
                    <a:pt x="35060" y="21591"/>
                    <a:pt x="38325" y="16239"/>
                    <a:pt x="41605" y="10899"/>
                  </a:cubicBezTo>
                  <a:cubicBezTo>
                    <a:pt x="43758" y="7409"/>
                    <a:pt x="46052" y="4009"/>
                    <a:pt x="48591" y="783"/>
                  </a:cubicBezTo>
                  <a:cubicBezTo>
                    <a:pt x="48785" y="534"/>
                    <a:pt x="48949" y="262"/>
                    <a:pt x="49128" y="2"/>
                  </a:cubicBezTo>
                  <a:lnTo>
                    <a:pt x="475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0"/>
            <p:cNvSpPr/>
            <p:nvPr/>
          </p:nvSpPr>
          <p:spPr>
            <a:xfrm flipH="1">
              <a:off x="8964015" y="3686786"/>
              <a:ext cx="179986" cy="1061759"/>
            </a:xfrm>
            <a:custGeom>
              <a:rect b="b" l="l" r="r" t="t"/>
              <a:pathLst>
                <a:path extrusionOk="0" h="39412" w="6681">
                  <a:moveTo>
                    <a:pt x="0" y="0"/>
                  </a:moveTo>
                  <a:lnTo>
                    <a:pt x="0" y="39411"/>
                  </a:lnTo>
                  <a:cubicBezTo>
                    <a:pt x="55" y="39326"/>
                    <a:pt x="105" y="39237"/>
                    <a:pt x="155" y="39147"/>
                  </a:cubicBezTo>
                  <a:cubicBezTo>
                    <a:pt x="720" y="38524"/>
                    <a:pt x="1069" y="37758"/>
                    <a:pt x="1509" y="37051"/>
                  </a:cubicBezTo>
                  <a:cubicBezTo>
                    <a:pt x="1878" y="36294"/>
                    <a:pt x="2279" y="35551"/>
                    <a:pt x="2585" y="34761"/>
                  </a:cubicBezTo>
                  <a:cubicBezTo>
                    <a:pt x="3001" y="34087"/>
                    <a:pt x="3060" y="33269"/>
                    <a:pt x="3446" y="32584"/>
                  </a:cubicBezTo>
                  <a:cubicBezTo>
                    <a:pt x="3841" y="31365"/>
                    <a:pt x="4192" y="30131"/>
                    <a:pt x="4497" y="28887"/>
                  </a:cubicBezTo>
                  <a:cubicBezTo>
                    <a:pt x="4665" y="28312"/>
                    <a:pt x="4788" y="27725"/>
                    <a:pt x="4864" y="27129"/>
                  </a:cubicBezTo>
                  <a:cubicBezTo>
                    <a:pt x="4873" y="26966"/>
                    <a:pt x="4938" y="26820"/>
                    <a:pt x="5010" y="26676"/>
                  </a:cubicBezTo>
                  <a:cubicBezTo>
                    <a:pt x="5372" y="24883"/>
                    <a:pt x="5769" y="23094"/>
                    <a:pt x="5937" y="21266"/>
                  </a:cubicBezTo>
                  <a:cubicBezTo>
                    <a:pt x="5915" y="20985"/>
                    <a:pt x="6090" y="20754"/>
                    <a:pt x="6131" y="20488"/>
                  </a:cubicBezTo>
                  <a:cubicBezTo>
                    <a:pt x="6157" y="20172"/>
                    <a:pt x="6179" y="19842"/>
                    <a:pt x="6266" y="19548"/>
                  </a:cubicBezTo>
                  <a:cubicBezTo>
                    <a:pt x="6445" y="18948"/>
                    <a:pt x="6166" y="18309"/>
                    <a:pt x="6469" y="17733"/>
                  </a:cubicBezTo>
                  <a:cubicBezTo>
                    <a:pt x="6395" y="16806"/>
                    <a:pt x="6681" y="15881"/>
                    <a:pt x="6498" y="14952"/>
                  </a:cubicBezTo>
                  <a:cubicBezTo>
                    <a:pt x="6325" y="14564"/>
                    <a:pt x="6360" y="14136"/>
                    <a:pt x="6258" y="13735"/>
                  </a:cubicBezTo>
                  <a:cubicBezTo>
                    <a:pt x="6055" y="11750"/>
                    <a:pt x="5656" y="9807"/>
                    <a:pt x="4923" y="7946"/>
                  </a:cubicBezTo>
                  <a:cubicBezTo>
                    <a:pt x="4567" y="7041"/>
                    <a:pt x="4127" y="6171"/>
                    <a:pt x="3723" y="5283"/>
                  </a:cubicBezTo>
                  <a:cubicBezTo>
                    <a:pt x="3664" y="5130"/>
                    <a:pt x="3610" y="4976"/>
                    <a:pt x="3477" y="4864"/>
                  </a:cubicBezTo>
                  <a:lnTo>
                    <a:pt x="1778" y="2240"/>
                  </a:lnTo>
                  <a:lnTo>
                    <a:pt x="122" y="203"/>
                  </a:lnTo>
                  <a:cubicBezTo>
                    <a:pt x="85" y="134"/>
                    <a:pt x="44" y="6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 flipH="1">
              <a:off x="8244663" y="81"/>
              <a:ext cx="899338" cy="1167391"/>
            </a:xfrm>
            <a:custGeom>
              <a:rect b="b" l="l" r="r" t="t"/>
              <a:pathLst>
                <a:path extrusionOk="0" h="43333" w="33383">
                  <a:moveTo>
                    <a:pt x="30008" y="0"/>
                  </a:moveTo>
                  <a:cubicBezTo>
                    <a:pt x="29718" y="194"/>
                    <a:pt x="29539" y="478"/>
                    <a:pt x="29362" y="768"/>
                  </a:cubicBezTo>
                  <a:cubicBezTo>
                    <a:pt x="27857" y="3256"/>
                    <a:pt x="26313" y="5719"/>
                    <a:pt x="24732" y="8157"/>
                  </a:cubicBezTo>
                  <a:cubicBezTo>
                    <a:pt x="21556" y="13039"/>
                    <a:pt x="17988" y="17624"/>
                    <a:pt x="14319" y="22141"/>
                  </a:cubicBezTo>
                  <a:cubicBezTo>
                    <a:pt x="12182" y="24773"/>
                    <a:pt x="9961" y="27314"/>
                    <a:pt x="7442" y="29587"/>
                  </a:cubicBezTo>
                  <a:cubicBezTo>
                    <a:pt x="5610" y="31240"/>
                    <a:pt x="3741" y="32859"/>
                    <a:pt x="2042" y="34649"/>
                  </a:cubicBezTo>
                  <a:cubicBezTo>
                    <a:pt x="1324" y="35404"/>
                    <a:pt x="617" y="36170"/>
                    <a:pt x="0" y="37005"/>
                  </a:cubicBezTo>
                  <a:lnTo>
                    <a:pt x="0" y="43333"/>
                  </a:lnTo>
                  <a:cubicBezTo>
                    <a:pt x="310" y="42864"/>
                    <a:pt x="615" y="42392"/>
                    <a:pt x="936" y="41932"/>
                  </a:cubicBezTo>
                  <a:cubicBezTo>
                    <a:pt x="2521" y="39653"/>
                    <a:pt x="4323" y="37555"/>
                    <a:pt x="6356" y="35666"/>
                  </a:cubicBezTo>
                  <a:cubicBezTo>
                    <a:pt x="8092" y="34056"/>
                    <a:pt x="9889" y="32510"/>
                    <a:pt x="11584" y="30859"/>
                  </a:cubicBezTo>
                  <a:cubicBezTo>
                    <a:pt x="13826" y="28673"/>
                    <a:pt x="15752" y="26217"/>
                    <a:pt x="17661" y="23737"/>
                  </a:cubicBezTo>
                  <a:cubicBezTo>
                    <a:pt x="23305" y="16398"/>
                    <a:pt x="28233" y="8589"/>
                    <a:pt x="33068" y="713"/>
                  </a:cubicBezTo>
                  <a:cubicBezTo>
                    <a:pt x="33201" y="497"/>
                    <a:pt x="33382" y="284"/>
                    <a:pt x="332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 flipH="1">
              <a:off x="8410262" y="4258510"/>
              <a:ext cx="604938" cy="884898"/>
            </a:xfrm>
            <a:custGeom>
              <a:rect b="b" l="l" r="r" t="t"/>
              <a:pathLst>
                <a:path extrusionOk="0" h="32847" w="22455">
                  <a:moveTo>
                    <a:pt x="1007" y="1"/>
                  </a:moveTo>
                  <a:cubicBezTo>
                    <a:pt x="1003" y="1"/>
                    <a:pt x="999" y="1"/>
                    <a:pt x="995" y="1"/>
                  </a:cubicBezTo>
                  <a:cubicBezTo>
                    <a:pt x="886" y="601"/>
                    <a:pt x="774" y="1203"/>
                    <a:pt x="665" y="1802"/>
                  </a:cubicBezTo>
                  <a:cubicBezTo>
                    <a:pt x="443" y="3024"/>
                    <a:pt x="223" y="4243"/>
                    <a:pt x="0" y="5465"/>
                  </a:cubicBezTo>
                  <a:cubicBezTo>
                    <a:pt x="15" y="5578"/>
                    <a:pt x="15" y="5694"/>
                    <a:pt x="26" y="5809"/>
                  </a:cubicBezTo>
                  <a:cubicBezTo>
                    <a:pt x="70" y="6163"/>
                    <a:pt x="161" y="6512"/>
                    <a:pt x="299" y="6841"/>
                  </a:cubicBezTo>
                  <a:cubicBezTo>
                    <a:pt x="1895" y="10760"/>
                    <a:pt x="3830" y="14503"/>
                    <a:pt x="6059" y="18098"/>
                  </a:cubicBezTo>
                  <a:cubicBezTo>
                    <a:pt x="9135" y="23058"/>
                    <a:pt x="12620" y="27740"/>
                    <a:pt x="15872" y="32580"/>
                  </a:cubicBezTo>
                  <a:cubicBezTo>
                    <a:pt x="15940" y="32679"/>
                    <a:pt x="16020" y="32768"/>
                    <a:pt x="16110" y="32847"/>
                  </a:cubicBezTo>
                  <a:lnTo>
                    <a:pt x="22442" y="32847"/>
                  </a:lnTo>
                  <a:cubicBezTo>
                    <a:pt x="22455" y="32572"/>
                    <a:pt x="22215" y="32367"/>
                    <a:pt x="22075" y="32151"/>
                  </a:cubicBezTo>
                  <a:cubicBezTo>
                    <a:pt x="19229" y="27703"/>
                    <a:pt x="15972" y="23557"/>
                    <a:pt x="12677" y="19441"/>
                  </a:cubicBezTo>
                  <a:cubicBezTo>
                    <a:pt x="10838" y="17142"/>
                    <a:pt x="9056" y="14804"/>
                    <a:pt x="7420" y="12357"/>
                  </a:cubicBezTo>
                  <a:cubicBezTo>
                    <a:pt x="4925" y="8632"/>
                    <a:pt x="2877" y="4675"/>
                    <a:pt x="1398" y="433"/>
                  </a:cubicBezTo>
                  <a:cubicBezTo>
                    <a:pt x="1329" y="231"/>
                    <a:pt x="1292" y="1"/>
                    <a:pt x="10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0"/>
            <p:cNvSpPr/>
            <p:nvPr/>
          </p:nvSpPr>
          <p:spPr>
            <a:xfrm flipH="1">
              <a:off x="8104655" y="81"/>
              <a:ext cx="1039345" cy="1430568"/>
            </a:xfrm>
            <a:custGeom>
              <a:rect b="b" l="l" r="r" t="t"/>
              <a:pathLst>
                <a:path extrusionOk="0" h="53102" w="38580">
                  <a:moveTo>
                    <a:pt x="36460" y="0"/>
                  </a:moveTo>
                  <a:cubicBezTo>
                    <a:pt x="36128" y="205"/>
                    <a:pt x="35917" y="515"/>
                    <a:pt x="35712" y="833"/>
                  </a:cubicBezTo>
                  <a:cubicBezTo>
                    <a:pt x="34346" y="2984"/>
                    <a:pt x="32981" y="5137"/>
                    <a:pt x="31657" y="7313"/>
                  </a:cubicBezTo>
                  <a:cubicBezTo>
                    <a:pt x="27825" y="13608"/>
                    <a:pt x="23711" y="19713"/>
                    <a:pt x="19497" y="25755"/>
                  </a:cubicBezTo>
                  <a:cubicBezTo>
                    <a:pt x="16731" y="29720"/>
                    <a:pt x="13320" y="33079"/>
                    <a:pt x="9769" y="36307"/>
                  </a:cubicBezTo>
                  <a:cubicBezTo>
                    <a:pt x="6524" y="39258"/>
                    <a:pt x="3621" y="42486"/>
                    <a:pt x="1315" y="46225"/>
                  </a:cubicBezTo>
                  <a:cubicBezTo>
                    <a:pt x="886" y="46923"/>
                    <a:pt x="423" y="47605"/>
                    <a:pt x="0" y="48310"/>
                  </a:cubicBezTo>
                  <a:lnTo>
                    <a:pt x="0" y="53102"/>
                  </a:lnTo>
                  <a:cubicBezTo>
                    <a:pt x="428" y="52253"/>
                    <a:pt x="862" y="51409"/>
                    <a:pt x="1328" y="50580"/>
                  </a:cubicBezTo>
                  <a:cubicBezTo>
                    <a:pt x="3728" y="46327"/>
                    <a:pt x="6554" y="42397"/>
                    <a:pt x="10123" y="39040"/>
                  </a:cubicBezTo>
                  <a:cubicBezTo>
                    <a:pt x="12208" y="37077"/>
                    <a:pt x="14297" y="35116"/>
                    <a:pt x="16313" y="33081"/>
                  </a:cubicBezTo>
                  <a:cubicBezTo>
                    <a:pt x="18068" y="31308"/>
                    <a:pt x="19635" y="29373"/>
                    <a:pt x="21052" y="27327"/>
                  </a:cubicBezTo>
                  <a:cubicBezTo>
                    <a:pt x="23615" y="23633"/>
                    <a:pt x="26132" y="19905"/>
                    <a:pt x="28547" y="16110"/>
                  </a:cubicBezTo>
                  <a:cubicBezTo>
                    <a:pt x="31805" y="10989"/>
                    <a:pt x="34894" y="5760"/>
                    <a:pt x="38248" y="700"/>
                  </a:cubicBezTo>
                  <a:cubicBezTo>
                    <a:pt x="38386" y="497"/>
                    <a:pt x="38580" y="277"/>
                    <a:pt x="383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 flipH="1">
              <a:off x="8383511" y="81"/>
              <a:ext cx="760489" cy="923719"/>
            </a:xfrm>
            <a:custGeom>
              <a:rect b="b" l="l" r="r" t="t"/>
              <a:pathLst>
                <a:path extrusionOk="0" h="34288" w="28229">
                  <a:moveTo>
                    <a:pt x="25707" y="0"/>
                  </a:moveTo>
                  <a:cubicBezTo>
                    <a:pt x="25395" y="127"/>
                    <a:pt x="25207" y="371"/>
                    <a:pt x="25039" y="650"/>
                  </a:cubicBezTo>
                  <a:cubicBezTo>
                    <a:pt x="24344" y="1808"/>
                    <a:pt x="23604" y="2942"/>
                    <a:pt x="22876" y="4081"/>
                  </a:cubicBezTo>
                  <a:cubicBezTo>
                    <a:pt x="19403" y="9503"/>
                    <a:pt x="15144" y="14269"/>
                    <a:pt x="10661" y="18858"/>
                  </a:cubicBezTo>
                  <a:cubicBezTo>
                    <a:pt x="7244" y="22361"/>
                    <a:pt x="3603" y="25628"/>
                    <a:pt x="161" y="29107"/>
                  </a:cubicBezTo>
                  <a:cubicBezTo>
                    <a:pt x="107" y="29162"/>
                    <a:pt x="52" y="29216"/>
                    <a:pt x="0" y="29271"/>
                  </a:cubicBezTo>
                  <a:lnTo>
                    <a:pt x="0" y="34287"/>
                  </a:lnTo>
                  <a:cubicBezTo>
                    <a:pt x="1064" y="33066"/>
                    <a:pt x="2157" y="31873"/>
                    <a:pt x="3350" y="30774"/>
                  </a:cubicBezTo>
                  <a:cubicBezTo>
                    <a:pt x="4740" y="29495"/>
                    <a:pt x="6144" y="28233"/>
                    <a:pt x="7518" y="26937"/>
                  </a:cubicBezTo>
                  <a:cubicBezTo>
                    <a:pt x="10116" y="24488"/>
                    <a:pt x="12352" y="21711"/>
                    <a:pt x="14716" y="19048"/>
                  </a:cubicBezTo>
                  <a:cubicBezTo>
                    <a:pt x="19746" y="13388"/>
                    <a:pt x="24021" y="7189"/>
                    <a:pt x="27914" y="713"/>
                  </a:cubicBezTo>
                  <a:cubicBezTo>
                    <a:pt x="28043" y="499"/>
                    <a:pt x="28228" y="286"/>
                    <a:pt x="28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0"/>
            <p:cNvSpPr/>
            <p:nvPr/>
          </p:nvSpPr>
          <p:spPr>
            <a:xfrm flipH="1">
              <a:off x="8238735" y="4071895"/>
              <a:ext cx="740042" cy="1071512"/>
            </a:xfrm>
            <a:custGeom>
              <a:rect b="b" l="l" r="r" t="t"/>
              <a:pathLst>
                <a:path extrusionOk="0" h="39774" w="27470">
                  <a:moveTo>
                    <a:pt x="328" y="1"/>
                  </a:moveTo>
                  <a:cubicBezTo>
                    <a:pt x="0" y="142"/>
                    <a:pt x="197" y="398"/>
                    <a:pt x="197" y="611"/>
                  </a:cubicBezTo>
                  <a:cubicBezTo>
                    <a:pt x="166" y="1549"/>
                    <a:pt x="138" y="2487"/>
                    <a:pt x="107" y="3425"/>
                  </a:cubicBezTo>
                  <a:cubicBezTo>
                    <a:pt x="127" y="4071"/>
                    <a:pt x="345" y="4668"/>
                    <a:pt x="557" y="5266"/>
                  </a:cubicBezTo>
                  <a:cubicBezTo>
                    <a:pt x="2334" y="10263"/>
                    <a:pt x="4890" y="14826"/>
                    <a:pt x="8175" y="18987"/>
                  </a:cubicBezTo>
                  <a:cubicBezTo>
                    <a:pt x="10173" y="21520"/>
                    <a:pt x="12372" y="23880"/>
                    <a:pt x="14501" y="26298"/>
                  </a:cubicBezTo>
                  <a:cubicBezTo>
                    <a:pt x="18069" y="30349"/>
                    <a:pt x="21251" y="34722"/>
                    <a:pt x="24008" y="39363"/>
                  </a:cubicBezTo>
                  <a:cubicBezTo>
                    <a:pt x="24093" y="39510"/>
                    <a:pt x="24191" y="39647"/>
                    <a:pt x="24305" y="39774"/>
                  </a:cubicBezTo>
                  <a:lnTo>
                    <a:pt x="27470" y="39774"/>
                  </a:lnTo>
                  <a:cubicBezTo>
                    <a:pt x="27428" y="39678"/>
                    <a:pt x="27384" y="39586"/>
                    <a:pt x="27332" y="39496"/>
                  </a:cubicBezTo>
                  <a:cubicBezTo>
                    <a:pt x="26065" y="37381"/>
                    <a:pt x="24817" y="35254"/>
                    <a:pt x="23515" y="33160"/>
                  </a:cubicBezTo>
                  <a:cubicBezTo>
                    <a:pt x="21347" y="29671"/>
                    <a:pt x="18893" y="26394"/>
                    <a:pt x="15960" y="23500"/>
                  </a:cubicBezTo>
                  <a:cubicBezTo>
                    <a:pt x="14359" y="21921"/>
                    <a:pt x="12738" y="20366"/>
                    <a:pt x="11161" y="18763"/>
                  </a:cubicBezTo>
                  <a:cubicBezTo>
                    <a:pt x="8042" y="15593"/>
                    <a:pt x="5449" y="12038"/>
                    <a:pt x="3481" y="8042"/>
                  </a:cubicBezTo>
                  <a:cubicBezTo>
                    <a:pt x="2208" y="5449"/>
                    <a:pt x="1211" y="2747"/>
                    <a:pt x="3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 flipH="1">
              <a:off x="8335558" y="81"/>
              <a:ext cx="808442" cy="1008634"/>
            </a:xfrm>
            <a:custGeom>
              <a:rect b="b" l="l" r="r" t="t"/>
              <a:pathLst>
                <a:path extrusionOk="0" h="37440" w="30009">
                  <a:moveTo>
                    <a:pt x="28097" y="0"/>
                  </a:moveTo>
                  <a:cubicBezTo>
                    <a:pt x="27792" y="491"/>
                    <a:pt x="27487" y="979"/>
                    <a:pt x="27183" y="1470"/>
                  </a:cubicBezTo>
                  <a:cubicBezTo>
                    <a:pt x="25085" y="4899"/>
                    <a:pt x="22904" y="8273"/>
                    <a:pt x="20516" y="11510"/>
                  </a:cubicBezTo>
                  <a:cubicBezTo>
                    <a:pt x="18542" y="14186"/>
                    <a:pt x="16428" y="16747"/>
                    <a:pt x="14247" y="19253"/>
                  </a:cubicBezTo>
                  <a:cubicBezTo>
                    <a:pt x="12838" y="20873"/>
                    <a:pt x="11462" y="22529"/>
                    <a:pt x="9990" y="24091"/>
                  </a:cubicBezTo>
                  <a:cubicBezTo>
                    <a:pt x="8600" y="25565"/>
                    <a:pt x="7132" y="26972"/>
                    <a:pt x="5647" y="28353"/>
                  </a:cubicBezTo>
                  <a:cubicBezTo>
                    <a:pt x="3706" y="30154"/>
                    <a:pt x="1738" y="31930"/>
                    <a:pt x="0" y="33932"/>
                  </a:cubicBezTo>
                  <a:lnTo>
                    <a:pt x="0" y="37439"/>
                  </a:lnTo>
                  <a:cubicBezTo>
                    <a:pt x="222" y="37140"/>
                    <a:pt x="445" y="36839"/>
                    <a:pt x="676" y="36545"/>
                  </a:cubicBezTo>
                  <a:cubicBezTo>
                    <a:pt x="2179" y="34649"/>
                    <a:pt x="3983" y="33051"/>
                    <a:pt x="5756" y="31419"/>
                  </a:cubicBezTo>
                  <a:cubicBezTo>
                    <a:pt x="7747" y="29587"/>
                    <a:pt x="9806" y="27820"/>
                    <a:pt x="11575" y="25764"/>
                  </a:cubicBezTo>
                  <a:cubicBezTo>
                    <a:pt x="14546" y="22309"/>
                    <a:pt x="17401" y="18760"/>
                    <a:pt x="20145" y="15117"/>
                  </a:cubicBezTo>
                  <a:cubicBezTo>
                    <a:pt x="23689" y="10404"/>
                    <a:pt x="26804" y="5407"/>
                    <a:pt x="29873" y="380"/>
                  </a:cubicBezTo>
                  <a:cubicBezTo>
                    <a:pt x="29940" y="266"/>
                    <a:pt x="29964" y="127"/>
                    <a:pt x="300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 flipH="1">
              <a:off x="8161714" y="81"/>
              <a:ext cx="982286" cy="1315938"/>
            </a:xfrm>
            <a:custGeom>
              <a:rect b="b" l="l" r="r" t="t"/>
              <a:pathLst>
                <a:path extrusionOk="0" h="48847" w="36462">
                  <a:moveTo>
                    <a:pt x="34787" y="0"/>
                  </a:moveTo>
                  <a:cubicBezTo>
                    <a:pt x="34458" y="207"/>
                    <a:pt x="34252" y="519"/>
                    <a:pt x="34052" y="842"/>
                  </a:cubicBezTo>
                  <a:cubicBezTo>
                    <a:pt x="31077" y="5575"/>
                    <a:pt x="28185" y="10358"/>
                    <a:pt x="25100" y="15021"/>
                  </a:cubicBezTo>
                  <a:cubicBezTo>
                    <a:pt x="22771" y="18542"/>
                    <a:pt x="20269" y="21938"/>
                    <a:pt x="17813" y="25367"/>
                  </a:cubicBezTo>
                  <a:cubicBezTo>
                    <a:pt x="16158" y="27681"/>
                    <a:pt x="14291" y="29838"/>
                    <a:pt x="12236" y="31805"/>
                  </a:cubicBezTo>
                  <a:cubicBezTo>
                    <a:pt x="9994" y="33951"/>
                    <a:pt x="7671" y="36006"/>
                    <a:pt x="5494" y="38220"/>
                  </a:cubicBezTo>
                  <a:cubicBezTo>
                    <a:pt x="3370" y="40384"/>
                    <a:pt x="1555" y="42770"/>
                    <a:pt x="0" y="45344"/>
                  </a:cubicBezTo>
                  <a:lnTo>
                    <a:pt x="0" y="48846"/>
                  </a:lnTo>
                  <a:cubicBezTo>
                    <a:pt x="619" y="47826"/>
                    <a:pt x="1230" y="46803"/>
                    <a:pt x="1869" y="45793"/>
                  </a:cubicBezTo>
                  <a:cubicBezTo>
                    <a:pt x="3261" y="43605"/>
                    <a:pt x="4814" y="41535"/>
                    <a:pt x="6644" y="39697"/>
                  </a:cubicBezTo>
                  <a:cubicBezTo>
                    <a:pt x="8341" y="37989"/>
                    <a:pt x="10118" y="36364"/>
                    <a:pt x="11848" y="34691"/>
                  </a:cubicBezTo>
                  <a:cubicBezTo>
                    <a:pt x="12919" y="33655"/>
                    <a:pt x="14005" y="32630"/>
                    <a:pt x="15013" y="31533"/>
                  </a:cubicBezTo>
                  <a:cubicBezTo>
                    <a:pt x="16197" y="30248"/>
                    <a:pt x="17351" y="28926"/>
                    <a:pt x="18426" y="27550"/>
                  </a:cubicBezTo>
                  <a:cubicBezTo>
                    <a:pt x="19467" y="26219"/>
                    <a:pt x="20385" y="24795"/>
                    <a:pt x="21371" y="23421"/>
                  </a:cubicBezTo>
                  <a:cubicBezTo>
                    <a:pt x="23737" y="20121"/>
                    <a:pt x="25993" y="16745"/>
                    <a:pt x="28169" y="13318"/>
                  </a:cubicBezTo>
                  <a:cubicBezTo>
                    <a:pt x="30654" y="9405"/>
                    <a:pt x="33096" y="5464"/>
                    <a:pt x="35555" y="1533"/>
                  </a:cubicBezTo>
                  <a:cubicBezTo>
                    <a:pt x="35869" y="1029"/>
                    <a:pt x="36159" y="510"/>
                    <a:pt x="36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0"/>
            <p:cNvSpPr/>
            <p:nvPr/>
          </p:nvSpPr>
          <p:spPr>
            <a:xfrm flipH="1">
              <a:off x="8071627" y="81"/>
              <a:ext cx="1072374" cy="1507024"/>
            </a:xfrm>
            <a:custGeom>
              <a:rect b="b" l="l" r="r" t="t"/>
              <a:pathLst>
                <a:path extrusionOk="0" h="55940" w="39806">
                  <a:moveTo>
                    <a:pt x="38373" y="0"/>
                  </a:moveTo>
                  <a:cubicBezTo>
                    <a:pt x="38259" y="207"/>
                    <a:pt x="38157" y="423"/>
                    <a:pt x="38030" y="622"/>
                  </a:cubicBezTo>
                  <a:cubicBezTo>
                    <a:pt x="36610" y="2855"/>
                    <a:pt x="35175" y="5080"/>
                    <a:pt x="33762" y="7318"/>
                  </a:cubicBezTo>
                  <a:cubicBezTo>
                    <a:pt x="31232" y="11322"/>
                    <a:pt x="28736" y="15351"/>
                    <a:pt x="26178" y="19338"/>
                  </a:cubicBezTo>
                  <a:cubicBezTo>
                    <a:pt x="24675" y="21683"/>
                    <a:pt x="23083" y="23973"/>
                    <a:pt x="21521" y="26278"/>
                  </a:cubicBezTo>
                  <a:cubicBezTo>
                    <a:pt x="20182" y="28261"/>
                    <a:pt x="18760" y="30189"/>
                    <a:pt x="17104" y="31910"/>
                  </a:cubicBezTo>
                  <a:cubicBezTo>
                    <a:pt x="15021" y="34076"/>
                    <a:pt x="12856" y="36163"/>
                    <a:pt x="10670" y="38226"/>
                  </a:cubicBezTo>
                  <a:cubicBezTo>
                    <a:pt x="8725" y="40061"/>
                    <a:pt x="6877" y="41976"/>
                    <a:pt x="5270" y="44111"/>
                  </a:cubicBezTo>
                  <a:cubicBezTo>
                    <a:pt x="3263" y="46777"/>
                    <a:pt x="1518" y="49605"/>
                    <a:pt x="0" y="52570"/>
                  </a:cubicBezTo>
                  <a:lnTo>
                    <a:pt x="0" y="55939"/>
                  </a:lnTo>
                  <a:cubicBezTo>
                    <a:pt x="938" y="53789"/>
                    <a:pt x="2009" y="51699"/>
                    <a:pt x="3206" y="49682"/>
                  </a:cubicBezTo>
                  <a:cubicBezTo>
                    <a:pt x="4689" y="47176"/>
                    <a:pt x="6347" y="44794"/>
                    <a:pt x="8273" y="42602"/>
                  </a:cubicBezTo>
                  <a:cubicBezTo>
                    <a:pt x="10275" y="40325"/>
                    <a:pt x="12511" y="38283"/>
                    <a:pt x="14710" y="36207"/>
                  </a:cubicBezTo>
                  <a:cubicBezTo>
                    <a:pt x="17264" y="33792"/>
                    <a:pt x="19659" y="31243"/>
                    <a:pt x="21659" y="28348"/>
                  </a:cubicBezTo>
                  <a:cubicBezTo>
                    <a:pt x="24987" y="23534"/>
                    <a:pt x="28156" y="18616"/>
                    <a:pt x="31256" y="13650"/>
                  </a:cubicBezTo>
                  <a:cubicBezTo>
                    <a:pt x="34004" y="9241"/>
                    <a:pt x="36802" y="4864"/>
                    <a:pt x="39577" y="473"/>
                  </a:cubicBezTo>
                  <a:cubicBezTo>
                    <a:pt x="39670" y="325"/>
                    <a:pt x="39729" y="157"/>
                    <a:pt x="398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0"/>
            <p:cNvSpPr/>
            <p:nvPr/>
          </p:nvSpPr>
          <p:spPr>
            <a:xfrm flipH="1">
              <a:off x="8318882" y="4164084"/>
              <a:ext cx="666469" cy="979323"/>
            </a:xfrm>
            <a:custGeom>
              <a:rect b="b" l="l" r="r" t="t"/>
              <a:pathLst>
                <a:path extrusionOk="0" h="36352" w="24739">
                  <a:moveTo>
                    <a:pt x="351" y="1"/>
                  </a:moveTo>
                  <a:lnTo>
                    <a:pt x="0" y="2810"/>
                  </a:lnTo>
                  <a:cubicBezTo>
                    <a:pt x="105" y="3050"/>
                    <a:pt x="31" y="3310"/>
                    <a:pt x="120" y="3565"/>
                  </a:cubicBezTo>
                  <a:cubicBezTo>
                    <a:pt x="1433" y="7310"/>
                    <a:pt x="3161" y="10854"/>
                    <a:pt x="5252" y="14222"/>
                  </a:cubicBezTo>
                  <a:cubicBezTo>
                    <a:pt x="7355" y="17607"/>
                    <a:pt x="9839" y="20708"/>
                    <a:pt x="12354" y="23788"/>
                  </a:cubicBezTo>
                  <a:cubicBezTo>
                    <a:pt x="15552" y="27703"/>
                    <a:pt x="18644" y="31697"/>
                    <a:pt x="21347" y="35976"/>
                  </a:cubicBezTo>
                  <a:cubicBezTo>
                    <a:pt x="21434" y="36114"/>
                    <a:pt x="21539" y="36240"/>
                    <a:pt x="21657" y="36352"/>
                  </a:cubicBezTo>
                  <a:lnTo>
                    <a:pt x="24738" y="36352"/>
                  </a:lnTo>
                  <a:cubicBezTo>
                    <a:pt x="24708" y="36271"/>
                    <a:pt x="24673" y="36194"/>
                    <a:pt x="24632" y="36122"/>
                  </a:cubicBezTo>
                  <a:cubicBezTo>
                    <a:pt x="21473" y="30774"/>
                    <a:pt x="17761" y="25838"/>
                    <a:pt x="13602" y="21230"/>
                  </a:cubicBezTo>
                  <a:cubicBezTo>
                    <a:pt x="11883" y="19326"/>
                    <a:pt x="10199" y="17384"/>
                    <a:pt x="8594" y="15386"/>
                  </a:cubicBezTo>
                  <a:cubicBezTo>
                    <a:pt x="5479" y="11519"/>
                    <a:pt x="3014" y="7170"/>
                    <a:pt x="1296" y="2509"/>
                  </a:cubicBezTo>
                  <a:cubicBezTo>
                    <a:pt x="986" y="1672"/>
                    <a:pt x="665" y="838"/>
                    <a:pt x="3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0"/>
            <p:cNvSpPr/>
            <p:nvPr/>
          </p:nvSpPr>
          <p:spPr>
            <a:xfrm flipH="1">
              <a:off x="8206839" y="81"/>
              <a:ext cx="937108" cy="1234014"/>
            </a:xfrm>
            <a:custGeom>
              <a:rect b="b" l="l" r="r" t="t"/>
              <a:pathLst>
                <a:path extrusionOk="0" h="45806" w="34785">
                  <a:moveTo>
                    <a:pt x="33232" y="0"/>
                  </a:moveTo>
                  <a:cubicBezTo>
                    <a:pt x="32615" y="999"/>
                    <a:pt x="31997" y="1998"/>
                    <a:pt x="31380" y="2997"/>
                  </a:cubicBezTo>
                  <a:cubicBezTo>
                    <a:pt x="28752" y="7246"/>
                    <a:pt x="26148" y="11514"/>
                    <a:pt x="23268" y="15599"/>
                  </a:cubicBezTo>
                  <a:cubicBezTo>
                    <a:pt x="21227" y="18496"/>
                    <a:pt x="19087" y="21323"/>
                    <a:pt x="17017" y="24197"/>
                  </a:cubicBezTo>
                  <a:cubicBezTo>
                    <a:pt x="14677" y="27445"/>
                    <a:pt x="11920" y="30305"/>
                    <a:pt x="8967" y="32990"/>
                  </a:cubicBezTo>
                  <a:cubicBezTo>
                    <a:pt x="7348" y="34462"/>
                    <a:pt x="5761" y="35973"/>
                    <a:pt x="4223" y="37529"/>
                  </a:cubicBezTo>
                  <a:cubicBezTo>
                    <a:pt x="2615" y="39156"/>
                    <a:pt x="1250" y="40981"/>
                    <a:pt x="0" y="42890"/>
                  </a:cubicBezTo>
                  <a:lnTo>
                    <a:pt x="0" y="45806"/>
                  </a:lnTo>
                  <a:cubicBezTo>
                    <a:pt x="735" y="44672"/>
                    <a:pt x="1457" y="43527"/>
                    <a:pt x="2236" y="42425"/>
                  </a:cubicBezTo>
                  <a:cubicBezTo>
                    <a:pt x="4539" y="39169"/>
                    <a:pt x="7471" y="36492"/>
                    <a:pt x="10402" y="33829"/>
                  </a:cubicBezTo>
                  <a:cubicBezTo>
                    <a:pt x="12304" y="32100"/>
                    <a:pt x="14151" y="30316"/>
                    <a:pt x="15772" y="28322"/>
                  </a:cubicBezTo>
                  <a:cubicBezTo>
                    <a:pt x="17013" y="26795"/>
                    <a:pt x="18171" y="25201"/>
                    <a:pt x="19342" y="23617"/>
                  </a:cubicBezTo>
                  <a:cubicBezTo>
                    <a:pt x="21825" y="20252"/>
                    <a:pt x="24237" y="16838"/>
                    <a:pt x="26477" y="13309"/>
                  </a:cubicBezTo>
                  <a:cubicBezTo>
                    <a:pt x="29092" y="9193"/>
                    <a:pt x="31672" y="5058"/>
                    <a:pt x="34266" y="929"/>
                  </a:cubicBezTo>
                  <a:cubicBezTo>
                    <a:pt x="34453" y="628"/>
                    <a:pt x="34613" y="310"/>
                    <a:pt x="347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0"/>
            <p:cNvSpPr/>
            <p:nvPr/>
          </p:nvSpPr>
          <p:spPr>
            <a:xfrm flipH="1">
              <a:off x="8632248" y="4463012"/>
              <a:ext cx="425733" cy="680397"/>
            </a:xfrm>
            <a:custGeom>
              <a:rect b="b" l="l" r="r" t="t"/>
              <a:pathLst>
                <a:path extrusionOk="0" h="25256" w="15803">
                  <a:moveTo>
                    <a:pt x="1117" y="0"/>
                  </a:moveTo>
                  <a:lnTo>
                    <a:pt x="5" y="3782"/>
                  </a:lnTo>
                  <a:cubicBezTo>
                    <a:pt x="0" y="4160"/>
                    <a:pt x="22" y="4526"/>
                    <a:pt x="168" y="4888"/>
                  </a:cubicBezTo>
                  <a:cubicBezTo>
                    <a:pt x="984" y="6897"/>
                    <a:pt x="1839" y="8888"/>
                    <a:pt x="2785" y="10840"/>
                  </a:cubicBezTo>
                  <a:cubicBezTo>
                    <a:pt x="5141" y="15698"/>
                    <a:pt x="7883" y="20335"/>
                    <a:pt x="10782" y="24883"/>
                  </a:cubicBezTo>
                  <a:cubicBezTo>
                    <a:pt x="10869" y="25020"/>
                    <a:pt x="10971" y="25144"/>
                    <a:pt x="11091" y="25256"/>
                  </a:cubicBezTo>
                  <a:lnTo>
                    <a:pt x="15787" y="25256"/>
                  </a:lnTo>
                  <a:cubicBezTo>
                    <a:pt x="15802" y="24978"/>
                    <a:pt x="15565" y="24773"/>
                    <a:pt x="15423" y="24560"/>
                  </a:cubicBezTo>
                  <a:cubicBezTo>
                    <a:pt x="13102" y="21042"/>
                    <a:pt x="10716" y="17571"/>
                    <a:pt x="8498" y="13988"/>
                  </a:cubicBezTo>
                  <a:cubicBezTo>
                    <a:pt x="6982" y="11536"/>
                    <a:pt x="5534" y="9043"/>
                    <a:pt x="4251" y="6463"/>
                  </a:cubicBezTo>
                  <a:cubicBezTo>
                    <a:pt x="3296" y="4541"/>
                    <a:pt x="2397" y="2591"/>
                    <a:pt x="1629" y="585"/>
                  </a:cubicBezTo>
                  <a:cubicBezTo>
                    <a:pt x="1536" y="338"/>
                    <a:pt x="1472" y="31"/>
                    <a:pt x="11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 flipH="1">
              <a:off x="8575324" y="4412607"/>
              <a:ext cx="452646" cy="730801"/>
            </a:xfrm>
            <a:custGeom>
              <a:rect b="b" l="l" r="r" t="t"/>
              <a:pathLst>
                <a:path extrusionOk="0" h="27127" w="16802">
                  <a:moveTo>
                    <a:pt x="532" y="1"/>
                  </a:moveTo>
                  <a:cubicBezTo>
                    <a:pt x="457" y="1"/>
                    <a:pt x="425" y="84"/>
                    <a:pt x="378" y="139"/>
                  </a:cubicBezTo>
                  <a:cubicBezTo>
                    <a:pt x="252" y="715"/>
                    <a:pt x="127" y="1293"/>
                    <a:pt x="1" y="1871"/>
                  </a:cubicBezTo>
                  <a:cubicBezTo>
                    <a:pt x="62" y="1996"/>
                    <a:pt x="132" y="2115"/>
                    <a:pt x="182" y="2244"/>
                  </a:cubicBezTo>
                  <a:cubicBezTo>
                    <a:pt x="2228" y="7536"/>
                    <a:pt x="4924" y="12489"/>
                    <a:pt x="7990" y="17244"/>
                  </a:cubicBezTo>
                  <a:cubicBezTo>
                    <a:pt x="10069" y="20470"/>
                    <a:pt x="12206" y="23656"/>
                    <a:pt x="14315" y="26863"/>
                  </a:cubicBezTo>
                  <a:cubicBezTo>
                    <a:pt x="14368" y="26948"/>
                    <a:pt x="14418" y="27035"/>
                    <a:pt x="14462" y="27127"/>
                  </a:cubicBezTo>
                  <a:lnTo>
                    <a:pt x="16802" y="27127"/>
                  </a:lnTo>
                  <a:cubicBezTo>
                    <a:pt x="14627" y="23968"/>
                    <a:pt x="12453" y="20810"/>
                    <a:pt x="10276" y="17654"/>
                  </a:cubicBezTo>
                  <a:cubicBezTo>
                    <a:pt x="6442" y="12109"/>
                    <a:pt x="2991" y="6356"/>
                    <a:pt x="601" y="19"/>
                  </a:cubicBezTo>
                  <a:cubicBezTo>
                    <a:pt x="574" y="6"/>
                    <a:pt x="552" y="1"/>
                    <a:pt x="5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 flipH="1">
              <a:off x="7862438" y="81"/>
              <a:ext cx="1281563" cy="3154593"/>
            </a:xfrm>
            <a:custGeom>
              <a:rect b="b" l="l" r="r" t="t"/>
              <a:pathLst>
                <a:path extrusionOk="0" h="117097" w="47571">
                  <a:moveTo>
                    <a:pt x="47095" y="0"/>
                  </a:moveTo>
                  <a:cubicBezTo>
                    <a:pt x="47021" y="137"/>
                    <a:pt x="46964" y="288"/>
                    <a:pt x="46873" y="410"/>
                  </a:cubicBezTo>
                  <a:cubicBezTo>
                    <a:pt x="43614" y="4740"/>
                    <a:pt x="40726" y="9316"/>
                    <a:pt x="37910" y="13940"/>
                  </a:cubicBezTo>
                  <a:cubicBezTo>
                    <a:pt x="36429" y="16372"/>
                    <a:pt x="34948" y="18799"/>
                    <a:pt x="33463" y="21229"/>
                  </a:cubicBezTo>
                  <a:cubicBezTo>
                    <a:pt x="32237" y="23231"/>
                    <a:pt x="31018" y="25236"/>
                    <a:pt x="29770" y="27227"/>
                  </a:cubicBezTo>
                  <a:cubicBezTo>
                    <a:pt x="28734" y="28876"/>
                    <a:pt x="27700" y="30534"/>
                    <a:pt x="26592" y="32135"/>
                  </a:cubicBezTo>
                  <a:cubicBezTo>
                    <a:pt x="24935" y="34532"/>
                    <a:pt x="22928" y="36636"/>
                    <a:pt x="20873" y="38691"/>
                  </a:cubicBezTo>
                  <a:cubicBezTo>
                    <a:pt x="20326" y="39241"/>
                    <a:pt x="19735" y="39747"/>
                    <a:pt x="19190" y="40296"/>
                  </a:cubicBezTo>
                  <a:cubicBezTo>
                    <a:pt x="18221" y="41271"/>
                    <a:pt x="17266" y="42255"/>
                    <a:pt x="16321" y="43252"/>
                  </a:cubicBezTo>
                  <a:cubicBezTo>
                    <a:pt x="15436" y="44192"/>
                    <a:pt x="14557" y="45138"/>
                    <a:pt x="13704" y="46111"/>
                  </a:cubicBezTo>
                  <a:cubicBezTo>
                    <a:pt x="12035" y="48024"/>
                    <a:pt x="10648" y="50131"/>
                    <a:pt x="9446" y="52365"/>
                  </a:cubicBezTo>
                  <a:cubicBezTo>
                    <a:pt x="7944" y="55152"/>
                    <a:pt x="6753" y="58094"/>
                    <a:pt x="5889" y="61144"/>
                  </a:cubicBezTo>
                  <a:cubicBezTo>
                    <a:pt x="5056" y="64084"/>
                    <a:pt x="4541" y="67085"/>
                    <a:pt x="4471" y="70128"/>
                  </a:cubicBezTo>
                  <a:cubicBezTo>
                    <a:pt x="4386" y="73886"/>
                    <a:pt x="4362" y="77648"/>
                    <a:pt x="4530" y="81411"/>
                  </a:cubicBezTo>
                  <a:cubicBezTo>
                    <a:pt x="4620" y="83376"/>
                    <a:pt x="4626" y="85343"/>
                    <a:pt x="4790" y="87306"/>
                  </a:cubicBezTo>
                  <a:cubicBezTo>
                    <a:pt x="4881" y="88434"/>
                    <a:pt x="4925" y="89566"/>
                    <a:pt x="5058" y="90689"/>
                  </a:cubicBezTo>
                  <a:cubicBezTo>
                    <a:pt x="5298" y="92705"/>
                    <a:pt x="5686" y="94692"/>
                    <a:pt x="6164" y="96663"/>
                  </a:cubicBezTo>
                  <a:cubicBezTo>
                    <a:pt x="6676" y="98788"/>
                    <a:pt x="7331" y="100877"/>
                    <a:pt x="7584" y="103063"/>
                  </a:cubicBezTo>
                  <a:cubicBezTo>
                    <a:pt x="7813" y="105026"/>
                    <a:pt x="7385" y="106786"/>
                    <a:pt x="6188" y="108332"/>
                  </a:cubicBezTo>
                  <a:cubicBezTo>
                    <a:pt x="5568" y="109133"/>
                    <a:pt x="4857" y="109864"/>
                    <a:pt x="4164" y="110601"/>
                  </a:cubicBezTo>
                  <a:cubicBezTo>
                    <a:pt x="3455" y="111353"/>
                    <a:pt x="2685" y="112051"/>
                    <a:pt x="1998" y="112826"/>
                  </a:cubicBezTo>
                  <a:cubicBezTo>
                    <a:pt x="1158" y="113774"/>
                    <a:pt x="506" y="114826"/>
                    <a:pt x="0" y="115951"/>
                  </a:cubicBezTo>
                  <a:lnTo>
                    <a:pt x="0" y="117096"/>
                  </a:lnTo>
                  <a:cubicBezTo>
                    <a:pt x="196" y="116568"/>
                    <a:pt x="428" y="116056"/>
                    <a:pt x="689" y="115556"/>
                  </a:cubicBezTo>
                  <a:cubicBezTo>
                    <a:pt x="1590" y="113866"/>
                    <a:pt x="2879" y="112494"/>
                    <a:pt x="4251" y="111179"/>
                  </a:cubicBezTo>
                  <a:cubicBezTo>
                    <a:pt x="5143" y="110326"/>
                    <a:pt x="5976" y="109416"/>
                    <a:pt x="6748" y="108455"/>
                  </a:cubicBezTo>
                  <a:cubicBezTo>
                    <a:pt x="7907" y="107000"/>
                    <a:pt x="8280" y="105285"/>
                    <a:pt x="8103" y="103453"/>
                  </a:cubicBezTo>
                  <a:cubicBezTo>
                    <a:pt x="7955" y="101924"/>
                    <a:pt x="7575" y="100437"/>
                    <a:pt x="7143" y="98967"/>
                  </a:cubicBezTo>
                  <a:cubicBezTo>
                    <a:pt x="5965" y="94958"/>
                    <a:pt x="5265" y="90822"/>
                    <a:pt x="5056" y="86650"/>
                  </a:cubicBezTo>
                  <a:cubicBezTo>
                    <a:pt x="4949" y="84525"/>
                    <a:pt x="4838" y="82397"/>
                    <a:pt x="4825" y="80270"/>
                  </a:cubicBezTo>
                  <a:cubicBezTo>
                    <a:pt x="4803" y="76730"/>
                    <a:pt x="4687" y="73188"/>
                    <a:pt x="4892" y="69646"/>
                  </a:cubicBezTo>
                  <a:cubicBezTo>
                    <a:pt x="4988" y="68014"/>
                    <a:pt x="5132" y="66391"/>
                    <a:pt x="5431" y="64790"/>
                  </a:cubicBezTo>
                  <a:cubicBezTo>
                    <a:pt x="6441" y="59386"/>
                    <a:pt x="8413" y="54358"/>
                    <a:pt x="11396" y="49734"/>
                  </a:cubicBezTo>
                  <a:cubicBezTo>
                    <a:pt x="12901" y="47400"/>
                    <a:pt x="14707" y="45304"/>
                    <a:pt x="16642" y="43322"/>
                  </a:cubicBezTo>
                  <a:cubicBezTo>
                    <a:pt x="18559" y="41356"/>
                    <a:pt x="20522" y="39433"/>
                    <a:pt x="22463" y="37487"/>
                  </a:cubicBezTo>
                  <a:cubicBezTo>
                    <a:pt x="24464" y="35480"/>
                    <a:pt x="26274" y="33312"/>
                    <a:pt x="27816" y="30933"/>
                  </a:cubicBezTo>
                  <a:cubicBezTo>
                    <a:pt x="29016" y="29079"/>
                    <a:pt x="30150" y="27181"/>
                    <a:pt x="31306" y="25299"/>
                  </a:cubicBezTo>
                  <a:cubicBezTo>
                    <a:pt x="34159" y="20653"/>
                    <a:pt x="36988" y="15990"/>
                    <a:pt x="39867" y="11359"/>
                  </a:cubicBezTo>
                  <a:cubicBezTo>
                    <a:pt x="41326" y="9010"/>
                    <a:pt x="42851" y="6700"/>
                    <a:pt x="44397" y="4408"/>
                  </a:cubicBezTo>
                  <a:cubicBezTo>
                    <a:pt x="45407" y="2907"/>
                    <a:pt x="46510" y="1466"/>
                    <a:pt x="475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 flipH="1">
              <a:off x="8809163" y="4621474"/>
              <a:ext cx="304772" cy="521936"/>
            </a:xfrm>
            <a:custGeom>
              <a:rect b="b" l="l" r="r" t="t"/>
              <a:pathLst>
                <a:path extrusionOk="0" h="19374" w="11313">
                  <a:moveTo>
                    <a:pt x="1301" y="1"/>
                  </a:moveTo>
                  <a:cubicBezTo>
                    <a:pt x="930" y="771"/>
                    <a:pt x="559" y="1541"/>
                    <a:pt x="190" y="2311"/>
                  </a:cubicBezTo>
                  <a:cubicBezTo>
                    <a:pt x="1" y="3030"/>
                    <a:pt x="387" y="3630"/>
                    <a:pt x="625" y="4247"/>
                  </a:cubicBezTo>
                  <a:cubicBezTo>
                    <a:pt x="2577" y="9338"/>
                    <a:pt x="4982" y="14211"/>
                    <a:pt x="7722" y="18922"/>
                  </a:cubicBezTo>
                  <a:cubicBezTo>
                    <a:pt x="7814" y="19083"/>
                    <a:pt x="7920" y="19234"/>
                    <a:pt x="8045" y="19374"/>
                  </a:cubicBezTo>
                  <a:lnTo>
                    <a:pt x="11288" y="19374"/>
                  </a:lnTo>
                  <a:cubicBezTo>
                    <a:pt x="11312" y="19053"/>
                    <a:pt x="11044" y="18815"/>
                    <a:pt x="10889" y="18562"/>
                  </a:cubicBezTo>
                  <a:cubicBezTo>
                    <a:pt x="9199" y="15794"/>
                    <a:pt x="7585" y="12983"/>
                    <a:pt x="6104" y="10095"/>
                  </a:cubicBezTo>
                  <a:cubicBezTo>
                    <a:pt x="4514" y="6996"/>
                    <a:pt x="3054" y="3837"/>
                    <a:pt x="1818" y="579"/>
                  </a:cubicBezTo>
                  <a:cubicBezTo>
                    <a:pt x="1722" y="330"/>
                    <a:pt x="1663" y="23"/>
                    <a:pt x="13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0"/>
            <p:cNvSpPr/>
            <p:nvPr/>
          </p:nvSpPr>
          <p:spPr>
            <a:xfrm flipH="1">
              <a:off x="8753990" y="4564954"/>
              <a:ext cx="324923" cy="578456"/>
            </a:xfrm>
            <a:custGeom>
              <a:rect b="b" l="l" r="r" t="t"/>
              <a:pathLst>
                <a:path extrusionOk="0" h="21472" w="12061">
                  <a:moveTo>
                    <a:pt x="782" y="0"/>
                  </a:moveTo>
                  <a:cubicBezTo>
                    <a:pt x="520" y="701"/>
                    <a:pt x="260" y="1399"/>
                    <a:pt x="1" y="2099"/>
                  </a:cubicBezTo>
                  <a:cubicBezTo>
                    <a:pt x="79" y="2258"/>
                    <a:pt x="171" y="2413"/>
                    <a:pt x="232" y="2579"/>
                  </a:cubicBezTo>
                  <a:cubicBezTo>
                    <a:pt x="1298" y="5436"/>
                    <a:pt x="2531" y="8219"/>
                    <a:pt x="3892" y="10945"/>
                  </a:cubicBezTo>
                  <a:cubicBezTo>
                    <a:pt x="5438" y="14045"/>
                    <a:pt x="7118" y="17072"/>
                    <a:pt x="8930" y="20028"/>
                  </a:cubicBezTo>
                  <a:cubicBezTo>
                    <a:pt x="9220" y="20501"/>
                    <a:pt x="9489" y="20987"/>
                    <a:pt x="9761" y="21472"/>
                  </a:cubicBezTo>
                  <a:lnTo>
                    <a:pt x="12060" y="21472"/>
                  </a:lnTo>
                  <a:cubicBezTo>
                    <a:pt x="12034" y="21415"/>
                    <a:pt x="12003" y="21360"/>
                    <a:pt x="11971" y="21308"/>
                  </a:cubicBezTo>
                  <a:cubicBezTo>
                    <a:pt x="11329" y="20278"/>
                    <a:pt x="10675" y="19255"/>
                    <a:pt x="10038" y="18222"/>
                  </a:cubicBezTo>
                  <a:cubicBezTo>
                    <a:pt x="6442" y="12407"/>
                    <a:pt x="3190" y="6417"/>
                    <a:pt x="7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0"/>
            <p:cNvSpPr/>
            <p:nvPr/>
          </p:nvSpPr>
          <p:spPr>
            <a:xfrm flipH="1">
              <a:off x="8891896" y="4683706"/>
              <a:ext cx="251054" cy="459704"/>
            </a:xfrm>
            <a:custGeom>
              <a:rect b="b" l="l" r="r" t="t"/>
              <a:pathLst>
                <a:path extrusionOk="0" h="17064" w="9319">
                  <a:moveTo>
                    <a:pt x="1267" y="1"/>
                  </a:moveTo>
                  <a:cubicBezTo>
                    <a:pt x="849" y="659"/>
                    <a:pt x="428" y="1316"/>
                    <a:pt x="9" y="1972"/>
                  </a:cubicBezTo>
                  <a:cubicBezTo>
                    <a:pt x="0" y="2212"/>
                    <a:pt x="16" y="2446"/>
                    <a:pt x="98" y="2675"/>
                  </a:cubicBezTo>
                  <a:cubicBezTo>
                    <a:pt x="1832" y="7512"/>
                    <a:pt x="3883" y="12204"/>
                    <a:pt x="6430" y="16673"/>
                  </a:cubicBezTo>
                  <a:cubicBezTo>
                    <a:pt x="6511" y="16815"/>
                    <a:pt x="6611" y="16946"/>
                    <a:pt x="6727" y="17064"/>
                  </a:cubicBezTo>
                  <a:lnTo>
                    <a:pt x="9318" y="17064"/>
                  </a:lnTo>
                  <a:cubicBezTo>
                    <a:pt x="9290" y="16983"/>
                    <a:pt x="9253" y="16906"/>
                    <a:pt x="9213" y="16832"/>
                  </a:cubicBezTo>
                  <a:cubicBezTo>
                    <a:pt x="8417" y="15412"/>
                    <a:pt x="7575" y="14016"/>
                    <a:pt x="6821" y="12575"/>
                  </a:cubicBezTo>
                  <a:cubicBezTo>
                    <a:pt x="5283" y="9637"/>
                    <a:pt x="3822" y="6660"/>
                    <a:pt x="2607" y="3567"/>
                  </a:cubicBezTo>
                  <a:cubicBezTo>
                    <a:pt x="2142" y="2387"/>
                    <a:pt x="1712" y="1189"/>
                    <a:pt x="12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0"/>
            <p:cNvSpPr/>
            <p:nvPr/>
          </p:nvSpPr>
          <p:spPr>
            <a:xfrm flipH="1">
              <a:off x="8451454" y="81"/>
              <a:ext cx="692547" cy="798744"/>
            </a:xfrm>
            <a:custGeom>
              <a:rect b="b" l="l" r="r" t="t"/>
              <a:pathLst>
                <a:path extrusionOk="0" h="29649" w="25707">
                  <a:moveTo>
                    <a:pt x="24989" y="0"/>
                  </a:moveTo>
                  <a:cubicBezTo>
                    <a:pt x="23600" y="2391"/>
                    <a:pt x="22067" y="4689"/>
                    <a:pt x="20448" y="6932"/>
                  </a:cubicBezTo>
                  <a:cubicBezTo>
                    <a:pt x="18376" y="9798"/>
                    <a:pt x="16086" y="12502"/>
                    <a:pt x="13599" y="15019"/>
                  </a:cubicBezTo>
                  <a:cubicBezTo>
                    <a:pt x="12581" y="16053"/>
                    <a:pt x="11523" y="17046"/>
                    <a:pt x="10476" y="18053"/>
                  </a:cubicBezTo>
                  <a:cubicBezTo>
                    <a:pt x="8343" y="20106"/>
                    <a:pt x="6192" y="22143"/>
                    <a:pt x="4072" y="24211"/>
                  </a:cubicBezTo>
                  <a:cubicBezTo>
                    <a:pt x="2698" y="25550"/>
                    <a:pt x="1354" y="26917"/>
                    <a:pt x="0" y="28276"/>
                  </a:cubicBezTo>
                  <a:lnTo>
                    <a:pt x="0" y="29648"/>
                  </a:lnTo>
                  <a:cubicBezTo>
                    <a:pt x="482" y="29122"/>
                    <a:pt x="964" y="28595"/>
                    <a:pt x="1474" y="28100"/>
                  </a:cubicBezTo>
                  <a:cubicBezTo>
                    <a:pt x="2960" y="26658"/>
                    <a:pt x="4502" y="25277"/>
                    <a:pt x="5974" y="23822"/>
                  </a:cubicBezTo>
                  <a:cubicBezTo>
                    <a:pt x="8151" y="21665"/>
                    <a:pt x="10299" y="19480"/>
                    <a:pt x="12439" y="17283"/>
                  </a:cubicBezTo>
                  <a:cubicBezTo>
                    <a:pt x="13647" y="16044"/>
                    <a:pt x="14825" y="14775"/>
                    <a:pt x="15990" y="13492"/>
                  </a:cubicBezTo>
                  <a:cubicBezTo>
                    <a:pt x="18243" y="11019"/>
                    <a:pt x="20263" y="8354"/>
                    <a:pt x="22128" y="5577"/>
                  </a:cubicBezTo>
                  <a:cubicBezTo>
                    <a:pt x="23360" y="3745"/>
                    <a:pt x="24516" y="1861"/>
                    <a:pt x="257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0"/>
            <p:cNvSpPr/>
            <p:nvPr/>
          </p:nvSpPr>
          <p:spPr>
            <a:xfrm flipH="1">
              <a:off x="8956660" y="4736832"/>
              <a:ext cx="187341" cy="406578"/>
            </a:xfrm>
            <a:custGeom>
              <a:rect b="b" l="l" r="r" t="t"/>
              <a:pathLst>
                <a:path extrusionOk="0" h="15092" w="6954">
                  <a:moveTo>
                    <a:pt x="46" y="0"/>
                  </a:moveTo>
                  <a:cubicBezTo>
                    <a:pt x="31" y="22"/>
                    <a:pt x="15" y="44"/>
                    <a:pt x="0" y="66"/>
                  </a:cubicBezTo>
                  <a:lnTo>
                    <a:pt x="0" y="5361"/>
                  </a:lnTo>
                  <a:cubicBezTo>
                    <a:pt x="1134" y="8328"/>
                    <a:pt x="2415" y="11229"/>
                    <a:pt x="3889" y="14045"/>
                  </a:cubicBezTo>
                  <a:cubicBezTo>
                    <a:pt x="4077" y="14402"/>
                    <a:pt x="4231" y="14788"/>
                    <a:pt x="4504" y="15092"/>
                  </a:cubicBezTo>
                  <a:lnTo>
                    <a:pt x="6953" y="15092"/>
                  </a:lnTo>
                  <a:cubicBezTo>
                    <a:pt x="6936" y="15050"/>
                    <a:pt x="6916" y="15011"/>
                    <a:pt x="6895" y="14974"/>
                  </a:cubicBezTo>
                  <a:cubicBezTo>
                    <a:pt x="6430" y="14119"/>
                    <a:pt x="5948" y="13272"/>
                    <a:pt x="5494" y="12413"/>
                  </a:cubicBezTo>
                  <a:cubicBezTo>
                    <a:pt x="3492" y="8611"/>
                    <a:pt x="1804" y="4674"/>
                    <a:pt x="364" y="628"/>
                  </a:cubicBezTo>
                  <a:cubicBezTo>
                    <a:pt x="286" y="410"/>
                    <a:pt x="153" y="210"/>
                    <a:pt x="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0"/>
            <p:cNvSpPr/>
            <p:nvPr/>
          </p:nvSpPr>
          <p:spPr>
            <a:xfrm flipH="1">
              <a:off x="9017005" y="4863154"/>
              <a:ext cx="126995" cy="280257"/>
            </a:xfrm>
            <a:custGeom>
              <a:rect b="b" l="l" r="r" t="t"/>
              <a:pathLst>
                <a:path extrusionOk="0" h="10403" w="4714">
                  <a:moveTo>
                    <a:pt x="0" y="1"/>
                  </a:moveTo>
                  <a:lnTo>
                    <a:pt x="0" y="8378"/>
                  </a:lnTo>
                  <a:cubicBezTo>
                    <a:pt x="678" y="8841"/>
                    <a:pt x="1330" y="9338"/>
                    <a:pt x="1996" y="9818"/>
                  </a:cubicBezTo>
                  <a:cubicBezTo>
                    <a:pt x="2277" y="10021"/>
                    <a:pt x="2552" y="10235"/>
                    <a:pt x="2853" y="10403"/>
                  </a:cubicBezTo>
                  <a:lnTo>
                    <a:pt x="4713" y="10403"/>
                  </a:lnTo>
                  <a:cubicBezTo>
                    <a:pt x="4709" y="10396"/>
                    <a:pt x="4707" y="10387"/>
                    <a:pt x="4703" y="10381"/>
                  </a:cubicBezTo>
                  <a:cubicBezTo>
                    <a:pt x="2888" y="7030"/>
                    <a:pt x="1328" y="3565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0"/>
            <p:cNvSpPr/>
            <p:nvPr/>
          </p:nvSpPr>
          <p:spPr>
            <a:xfrm flipH="1">
              <a:off x="8396792" y="4239840"/>
              <a:ext cx="591629" cy="903568"/>
            </a:xfrm>
            <a:custGeom>
              <a:rect b="b" l="l" r="r" t="t"/>
              <a:pathLst>
                <a:path extrusionOk="0" h="33540" w="21961">
                  <a:moveTo>
                    <a:pt x="114" y="0"/>
                  </a:moveTo>
                  <a:cubicBezTo>
                    <a:pt x="77" y="231"/>
                    <a:pt x="40" y="465"/>
                    <a:pt x="1" y="696"/>
                  </a:cubicBezTo>
                  <a:cubicBezTo>
                    <a:pt x="77" y="855"/>
                    <a:pt x="169" y="1010"/>
                    <a:pt x="227" y="1178"/>
                  </a:cubicBezTo>
                  <a:cubicBezTo>
                    <a:pt x="1074" y="3582"/>
                    <a:pt x="2101" y="5905"/>
                    <a:pt x="3281" y="8164"/>
                  </a:cubicBezTo>
                  <a:cubicBezTo>
                    <a:pt x="4923" y="11312"/>
                    <a:pt x="6873" y="14260"/>
                    <a:pt x="9022" y="17076"/>
                  </a:cubicBezTo>
                  <a:cubicBezTo>
                    <a:pt x="11129" y="19842"/>
                    <a:pt x="13299" y="22558"/>
                    <a:pt x="15441" y="25295"/>
                  </a:cubicBezTo>
                  <a:cubicBezTo>
                    <a:pt x="17463" y="27882"/>
                    <a:pt x="19336" y="30573"/>
                    <a:pt x="21125" y="33324"/>
                  </a:cubicBezTo>
                  <a:cubicBezTo>
                    <a:pt x="21169" y="33393"/>
                    <a:pt x="21208" y="33465"/>
                    <a:pt x="21243" y="33540"/>
                  </a:cubicBezTo>
                  <a:lnTo>
                    <a:pt x="21960" y="33540"/>
                  </a:lnTo>
                  <a:cubicBezTo>
                    <a:pt x="21934" y="33483"/>
                    <a:pt x="21904" y="33426"/>
                    <a:pt x="21871" y="33374"/>
                  </a:cubicBezTo>
                  <a:cubicBezTo>
                    <a:pt x="19413" y="29459"/>
                    <a:pt x="16645" y="25768"/>
                    <a:pt x="13742" y="22176"/>
                  </a:cubicBezTo>
                  <a:cubicBezTo>
                    <a:pt x="11569" y="19482"/>
                    <a:pt x="9353" y="16823"/>
                    <a:pt x="7353" y="13997"/>
                  </a:cubicBezTo>
                  <a:cubicBezTo>
                    <a:pt x="4871" y="10489"/>
                    <a:pt x="2775" y="6773"/>
                    <a:pt x="1178" y="2781"/>
                  </a:cubicBezTo>
                  <a:cubicBezTo>
                    <a:pt x="808" y="1861"/>
                    <a:pt x="470" y="927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0"/>
            <p:cNvSpPr/>
            <p:nvPr/>
          </p:nvSpPr>
          <p:spPr>
            <a:xfrm flipH="1">
              <a:off x="9059678" y="5082339"/>
              <a:ext cx="84322" cy="61073"/>
            </a:xfrm>
            <a:custGeom>
              <a:rect b="b" l="l" r="r" t="t"/>
              <a:pathLst>
                <a:path extrusionOk="0" h="2267" w="3130">
                  <a:moveTo>
                    <a:pt x="0" y="0"/>
                  </a:moveTo>
                  <a:lnTo>
                    <a:pt x="0" y="2267"/>
                  </a:lnTo>
                  <a:lnTo>
                    <a:pt x="3130" y="2267"/>
                  </a:lnTo>
                  <a:cubicBezTo>
                    <a:pt x="2087" y="1510"/>
                    <a:pt x="1047" y="75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0"/>
            <p:cNvSpPr/>
            <p:nvPr/>
          </p:nvSpPr>
          <p:spPr>
            <a:xfrm flipH="1">
              <a:off x="9039635" y="3789967"/>
              <a:ext cx="104366" cy="821320"/>
            </a:xfrm>
            <a:custGeom>
              <a:rect b="b" l="l" r="r" t="t"/>
              <a:pathLst>
                <a:path extrusionOk="0" h="30487" w="3874">
                  <a:moveTo>
                    <a:pt x="0" y="1"/>
                  </a:moveTo>
                  <a:lnTo>
                    <a:pt x="0" y="30486"/>
                  </a:lnTo>
                  <a:cubicBezTo>
                    <a:pt x="231" y="29917"/>
                    <a:pt x="334" y="29295"/>
                    <a:pt x="639" y="28754"/>
                  </a:cubicBezTo>
                  <a:cubicBezTo>
                    <a:pt x="1034" y="27535"/>
                    <a:pt x="1383" y="26303"/>
                    <a:pt x="1688" y="25057"/>
                  </a:cubicBezTo>
                  <a:cubicBezTo>
                    <a:pt x="1856" y="24484"/>
                    <a:pt x="1980" y="23895"/>
                    <a:pt x="2055" y="23302"/>
                  </a:cubicBezTo>
                  <a:cubicBezTo>
                    <a:pt x="2066" y="23138"/>
                    <a:pt x="2131" y="22992"/>
                    <a:pt x="2201" y="22846"/>
                  </a:cubicBezTo>
                  <a:cubicBezTo>
                    <a:pt x="2563" y="21053"/>
                    <a:pt x="2960" y="19266"/>
                    <a:pt x="3128" y="17439"/>
                  </a:cubicBezTo>
                  <a:cubicBezTo>
                    <a:pt x="3106" y="17157"/>
                    <a:pt x="3280" y="16924"/>
                    <a:pt x="3322" y="16660"/>
                  </a:cubicBezTo>
                  <a:cubicBezTo>
                    <a:pt x="3350" y="16342"/>
                    <a:pt x="3372" y="16012"/>
                    <a:pt x="3459" y="15718"/>
                  </a:cubicBezTo>
                  <a:cubicBezTo>
                    <a:pt x="3636" y="15118"/>
                    <a:pt x="3359" y="14479"/>
                    <a:pt x="3662" y="13905"/>
                  </a:cubicBezTo>
                  <a:cubicBezTo>
                    <a:pt x="3588" y="12976"/>
                    <a:pt x="3874" y="12051"/>
                    <a:pt x="3688" y="11122"/>
                  </a:cubicBezTo>
                  <a:cubicBezTo>
                    <a:pt x="3516" y="10734"/>
                    <a:pt x="3553" y="10306"/>
                    <a:pt x="3451" y="9905"/>
                  </a:cubicBezTo>
                  <a:cubicBezTo>
                    <a:pt x="3246" y="7920"/>
                    <a:pt x="2846" y="5977"/>
                    <a:pt x="2114" y="4116"/>
                  </a:cubicBezTo>
                  <a:cubicBezTo>
                    <a:pt x="1760" y="3211"/>
                    <a:pt x="1317" y="2341"/>
                    <a:pt x="914" y="1453"/>
                  </a:cubicBezTo>
                  <a:cubicBezTo>
                    <a:pt x="855" y="1300"/>
                    <a:pt x="800" y="1146"/>
                    <a:pt x="670" y="10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0"/>
            <p:cNvSpPr/>
            <p:nvPr/>
          </p:nvSpPr>
          <p:spPr>
            <a:xfrm flipH="1">
              <a:off x="9071828" y="3845382"/>
              <a:ext cx="72172" cy="669890"/>
            </a:xfrm>
            <a:custGeom>
              <a:rect b="b" l="l" r="r" t="t"/>
              <a:pathLst>
                <a:path extrusionOk="0" h="24866" w="2679">
                  <a:moveTo>
                    <a:pt x="0" y="0"/>
                  </a:moveTo>
                  <a:lnTo>
                    <a:pt x="0" y="24865"/>
                  </a:lnTo>
                  <a:cubicBezTo>
                    <a:pt x="174" y="24246"/>
                    <a:pt x="340" y="23624"/>
                    <a:pt x="493" y="23000"/>
                  </a:cubicBezTo>
                  <a:cubicBezTo>
                    <a:pt x="661" y="22425"/>
                    <a:pt x="783" y="21838"/>
                    <a:pt x="859" y="21242"/>
                  </a:cubicBezTo>
                  <a:cubicBezTo>
                    <a:pt x="868" y="21079"/>
                    <a:pt x="936" y="20933"/>
                    <a:pt x="1006" y="20789"/>
                  </a:cubicBezTo>
                  <a:cubicBezTo>
                    <a:pt x="1368" y="18996"/>
                    <a:pt x="1765" y="17207"/>
                    <a:pt x="1932" y="15382"/>
                  </a:cubicBezTo>
                  <a:cubicBezTo>
                    <a:pt x="1911" y="15098"/>
                    <a:pt x="2085" y="14867"/>
                    <a:pt x="2127" y="14601"/>
                  </a:cubicBezTo>
                  <a:cubicBezTo>
                    <a:pt x="2155" y="14285"/>
                    <a:pt x="2175" y="13955"/>
                    <a:pt x="2264" y="13661"/>
                  </a:cubicBezTo>
                  <a:cubicBezTo>
                    <a:pt x="2441" y="13061"/>
                    <a:pt x="2162" y="12422"/>
                    <a:pt x="2467" y="11848"/>
                  </a:cubicBezTo>
                  <a:cubicBezTo>
                    <a:pt x="2393" y="10919"/>
                    <a:pt x="2678" y="9994"/>
                    <a:pt x="2495" y="9065"/>
                  </a:cubicBezTo>
                  <a:cubicBezTo>
                    <a:pt x="2323" y="8677"/>
                    <a:pt x="2358" y="8249"/>
                    <a:pt x="2255" y="7848"/>
                  </a:cubicBezTo>
                  <a:cubicBezTo>
                    <a:pt x="2050" y="5863"/>
                    <a:pt x="1651" y="3920"/>
                    <a:pt x="920" y="2059"/>
                  </a:cubicBezTo>
                  <a:cubicBezTo>
                    <a:pt x="646" y="1359"/>
                    <a:pt x="321" y="6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1"/>
          <p:cNvSpPr txBox="1"/>
          <p:nvPr>
            <p:ph type="title"/>
          </p:nvPr>
        </p:nvSpPr>
        <p:spPr>
          <a:xfrm>
            <a:off x="4838650" y="996425"/>
            <a:ext cx="3326100" cy="6678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45" name="Google Shape;345;p21"/>
          <p:cNvSpPr txBox="1"/>
          <p:nvPr>
            <p:ph idx="1" type="subTitle"/>
          </p:nvPr>
        </p:nvSpPr>
        <p:spPr>
          <a:xfrm>
            <a:off x="4838650" y="1587975"/>
            <a:ext cx="33261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6" name="Google Shape;346;p21"/>
          <p:cNvGrpSpPr/>
          <p:nvPr/>
        </p:nvGrpSpPr>
        <p:grpSpPr>
          <a:xfrm>
            <a:off x="-4" y="3636472"/>
            <a:ext cx="1072374" cy="1507024"/>
            <a:chOff x="-4" y="3636472"/>
            <a:chExt cx="1072374" cy="1507024"/>
          </a:xfrm>
        </p:grpSpPr>
        <p:sp>
          <p:nvSpPr>
            <p:cNvPr id="347" name="Google Shape;347;p21"/>
            <p:cNvSpPr/>
            <p:nvPr/>
          </p:nvSpPr>
          <p:spPr>
            <a:xfrm flipH="1" rot="10800000">
              <a:off x="-4" y="4374735"/>
              <a:ext cx="677622" cy="768760"/>
            </a:xfrm>
            <a:custGeom>
              <a:rect b="b" l="l" r="r" t="t"/>
              <a:pathLst>
                <a:path extrusionOk="0" h="28536" w="25153">
                  <a:moveTo>
                    <a:pt x="0" y="0"/>
                  </a:moveTo>
                  <a:lnTo>
                    <a:pt x="0" y="28536"/>
                  </a:lnTo>
                  <a:cubicBezTo>
                    <a:pt x="615" y="27829"/>
                    <a:pt x="1285" y="27177"/>
                    <a:pt x="1956" y="26527"/>
                  </a:cubicBezTo>
                  <a:cubicBezTo>
                    <a:pt x="4818" y="23761"/>
                    <a:pt x="7815" y="21137"/>
                    <a:pt x="10578" y="18267"/>
                  </a:cubicBezTo>
                  <a:cubicBezTo>
                    <a:pt x="10605" y="18239"/>
                    <a:pt x="10637" y="18212"/>
                    <a:pt x="10666" y="18186"/>
                  </a:cubicBezTo>
                  <a:cubicBezTo>
                    <a:pt x="13274" y="15837"/>
                    <a:pt x="15667" y="13281"/>
                    <a:pt x="17905" y="10581"/>
                  </a:cubicBezTo>
                  <a:cubicBezTo>
                    <a:pt x="20437" y="7527"/>
                    <a:pt x="22688" y="4266"/>
                    <a:pt x="24736" y="870"/>
                  </a:cubicBezTo>
                  <a:cubicBezTo>
                    <a:pt x="24891" y="611"/>
                    <a:pt x="25153" y="362"/>
                    <a:pt x="249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1"/>
            <p:cNvSpPr/>
            <p:nvPr/>
          </p:nvSpPr>
          <p:spPr>
            <a:xfrm flipH="1" rot="10800000">
              <a:off x="-4" y="3976104"/>
              <a:ext cx="899338" cy="1167391"/>
            </a:xfrm>
            <a:custGeom>
              <a:rect b="b" l="l" r="r" t="t"/>
              <a:pathLst>
                <a:path extrusionOk="0" h="43333" w="33383">
                  <a:moveTo>
                    <a:pt x="30008" y="0"/>
                  </a:moveTo>
                  <a:cubicBezTo>
                    <a:pt x="29718" y="194"/>
                    <a:pt x="29539" y="478"/>
                    <a:pt x="29362" y="768"/>
                  </a:cubicBezTo>
                  <a:cubicBezTo>
                    <a:pt x="27857" y="3256"/>
                    <a:pt x="26313" y="5719"/>
                    <a:pt x="24732" y="8157"/>
                  </a:cubicBezTo>
                  <a:cubicBezTo>
                    <a:pt x="21556" y="13039"/>
                    <a:pt x="17988" y="17624"/>
                    <a:pt x="14319" y="22141"/>
                  </a:cubicBezTo>
                  <a:cubicBezTo>
                    <a:pt x="12182" y="24773"/>
                    <a:pt x="9961" y="27314"/>
                    <a:pt x="7442" y="29587"/>
                  </a:cubicBezTo>
                  <a:cubicBezTo>
                    <a:pt x="5610" y="31240"/>
                    <a:pt x="3741" y="32859"/>
                    <a:pt x="2042" y="34649"/>
                  </a:cubicBezTo>
                  <a:cubicBezTo>
                    <a:pt x="1324" y="35404"/>
                    <a:pt x="617" y="36170"/>
                    <a:pt x="0" y="37005"/>
                  </a:cubicBezTo>
                  <a:lnTo>
                    <a:pt x="0" y="43333"/>
                  </a:lnTo>
                  <a:cubicBezTo>
                    <a:pt x="310" y="42864"/>
                    <a:pt x="615" y="42392"/>
                    <a:pt x="936" y="41932"/>
                  </a:cubicBezTo>
                  <a:cubicBezTo>
                    <a:pt x="2521" y="39653"/>
                    <a:pt x="4323" y="37555"/>
                    <a:pt x="6356" y="35666"/>
                  </a:cubicBezTo>
                  <a:cubicBezTo>
                    <a:pt x="8092" y="34056"/>
                    <a:pt x="9889" y="32510"/>
                    <a:pt x="11584" y="30859"/>
                  </a:cubicBezTo>
                  <a:cubicBezTo>
                    <a:pt x="13826" y="28673"/>
                    <a:pt x="15752" y="26217"/>
                    <a:pt x="17661" y="23737"/>
                  </a:cubicBezTo>
                  <a:cubicBezTo>
                    <a:pt x="23305" y="16398"/>
                    <a:pt x="28233" y="8589"/>
                    <a:pt x="33068" y="713"/>
                  </a:cubicBezTo>
                  <a:cubicBezTo>
                    <a:pt x="33201" y="497"/>
                    <a:pt x="33382" y="284"/>
                    <a:pt x="332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1"/>
            <p:cNvSpPr/>
            <p:nvPr/>
          </p:nvSpPr>
          <p:spPr>
            <a:xfrm flipH="1" rot="10800000">
              <a:off x="-4" y="3712927"/>
              <a:ext cx="1039345" cy="1430568"/>
            </a:xfrm>
            <a:custGeom>
              <a:rect b="b" l="l" r="r" t="t"/>
              <a:pathLst>
                <a:path extrusionOk="0" h="53102" w="38580">
                  <a:moveTo>
                    <a:pt x="36460" y="0"/>
                  </a:moveTo>
                  <a:cubicBezTo>
                    <a:pt x="36128" y="205"/>
                    <a:pt x="35917" y="515"/>
                    <a:pt x="35712" y="833"/>
                  </a:cubicBezTo>
                  <a:cubicBezTo>
                    <a:pt x="34346" y="2984"/>
                    <a:pt x="32981" y="5137"/>
                    <a:pt x="31657" y="7313"/>
                  </a:cubicBezTo>
                  <a:cubicBezTo>
                    <a:pt x="27825" y="13608"/>
                    <a:pt x="23711" y="19713"/>
                    <a:pt x="19497" y="25755"/>
                  </a:cubicBezTo>
                  <a:cubicBezTo>
                    <a:pt x="16731" y="29720"/>
                    <a:pt x="13320" y="33079"/>
                    <a:pt x="9769" y="36307"/>
                  </a:cubicBezTo>
                  <a:cubicBezTo>
                    <a:pt x="6524" y="39258"/>
                    <a:pt x="3621" y="42486"/>
                    <a:pt x="1315" y="46225"/>
                  </a:cubicBezTo>
                  <a:cubicBezTo>
                    <a:pt x="886" y="46923"/>
                    <a:pt x="423" y="47605"/>
                    <a:pt x="0" y="48310"/>
                  </a:cubicBezTo>
                  <a:lnTo>
                    <a:pt x="0" y="53102"/>
                  </a:lnTo>
                  <a:cubicBezTo>
                    <a:pt x="428" y="52253"/>
                    <a:pt x="862" y="51409"/>
                    <a:pt x="1328" y="50580"/>
                  </a:cubicBezTo>
                  <a:cubicBezTo>
                    <a:pt x="3728" y="46327"/>
                    <a:pt x="6554" y="42397"/>
                    <a:pt x="10123" y="39040"/>
                  </a:cubicBezTo>
                  <a:cubicBezTo>
                    <a:pt x="12208" y="37077"/>
                    <a:pt x="14297" y="35116"/>
                    <a:pt x="16313" y="33081"/>
                  </a:cubicBezTo>
                  <a:cubicBezTo>
                    <a:pt x="18068" y="31308"/>
                    <a:pt x="19635" y="29373"/>
                    <a:pt x="21052" y="27327"/>
                  </a:cubicBezTo>
                  <a:cubicBezTo>
                    <a:pt x="23615" y="23633"/>
                    <a:pt x="26132" y="19905"/>
                    <a:pt x="28547" y="16110"/>
                  </a:cubicBezTo>
                  <a:cubicBezTo>
                    <a:pt x="31805" y="10989"/>
                    <a:pt x="34894" y="5760"/>
                    <a:pt x="38248" y="700"/>
                  </a:cubicBezTo>
                  <a:cubicBezTo>
                    <a:pt x="38386" y="497"/>
                    <a:pt x="38580" y="277"/>
                    <a:pt x="383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1"/>
            <p:cNvSpPr/>
            <p:nvPr/>
          </p:nvSpPr>
          <p:spPr>
            <a:xfrm flipH="1" rot="10800000">
              <a:off x="-4" y="4219776"/>
              <a:ext cx="760489" cy="923719"/>
            </a:xfrm>
            <a:custGeom>
              <a:rect b="b" l="l" r="r" t="t"/>
              <a:pathLst>
                <a:path extrusionOk="0" h="34288" w="28229">
                  <a:moveTo>
                    <a:pt x="25707" y="0"/>
                  </a:moveTo>
                  <a:cubicBezTo>
                    <a:pt x="25395" y="127"/>
                    <a:pt x="25207" y="371"/>
                    <a:pt x="25039" y="650"/>
                  </a:cubicBezTo>
                  <a:cubicBezTo>
                    <a:pt x="24344" y="1808"/>
                    <a:pt x="23604" y="2942"/>
                    <a:pt x="22876" y="4081"/>
                  </a:cubicBezTo>
                  <a:cubicBezTo>
                    <a:pt x="19403" y="9503"/>
                    <a:pt x="15144" y="14269"/>
                    <a:pt x="10661" y="18858"/>
                  </a:cubicBezTo>
                  <a:cubicBezTo>
                    <a:pt x="7244" y="22361"/>
                    <a:pt x="3603" y="25628"/>
                    <a:pt x="161" y="29107"/>
                  </a:cubicBezTo>
                  <a:cubicBezTo>
                    <a:pt x="107" y="29162"/>
                    <a:pt x="52" y="29216"/>
                    <a:pt x="0" y="29271"/>
                  </a:cubicBezTo>
                  <a:lnTo>
                    <a:pt x="0" y="34287"/>
                  </a:lnTo>
                  <a:cubicBezTo>
                    <a:pt x="1064" y="33066"/>
                    <a:pt x="2157" y="31873"/>
                    <a:pt x="3350" y="30774"/>
                  </a:cubicBezTo>
                  <a:cubicBezTo>
                    <a:pt x="4740" y="29495"/>
                    <a:pt x="6144" y="28233"/>
                    <a:pt x="7518" y="26937"/>
                  </a:cubicBezTo>
                  <a:cubicBezTo>
                    <a:pt x="10116" y="24488"/>
                    <a:pt x="12352" y="21711"/>
                    <a:pt x="14716" y="19048"/>
                  </a:cubicBezTo>
                  <a:cubicBezTo>
                    <a:pt x="19746" y="13388"/>
                    <a:pt x="24021" y="7189"/>
                    <a:pt x="27914" y="713"/>
                  </a:cubicBezTo>
                  <a:cubicBezTo>
                    <a:pt x="28043" y="499"/>
                    <a:pt x="28228" y="286"/>
                    <a:pt x="280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 flipH="1" rot="10800000">
              <a:off x="-4" y="4134862"/>
              <a:ext cx="808442" cy="1008634"/>
            </a:xfrm>
            <a:custGeom>
              <a:rect b="b" l="l" r="r" t="t"/>
              <a:pathLst>
                <a:path extrusionOk="0" h="37440" w="30009">
                  <a:moveTo>
                    <a:pt x="28097" y="0"/>
                  </a:moveTo>
                  <a:cubicBezTo>
                    <a:pt x="27792" y="491"/>
                    <a:pt x="27487" y="979"/>
                    <a:pt x="27183" y="1470"/>
                  </a:cubicBezTo>
                  <a:cubicBezTo>
                    <a:pt x="25085" y="4899"/>
                    <a:pt x="22904" y="8273"/>
                    <a:pt x="20516" y="11510"/>
                  </a:cubicBezTo>
                  <a:cubicBezTo>
                    <a:pt x="18542" y="14186"/>
                    <a:pt x="16428" y="16747"/>
                    <a:pt x="14247" y="19253"/>
                  </a:cubicBezTo>
                  <a:cubicBezTo>
                    <a:pt x="12838" y="20873"/>
                    <a:pt x="11462" y="22529"/>
                    <a:pt x="9990" y="24091"/>
                  </a:cubicBezTo>
                  <a:cubicBezTo>
                    <a:pt x="8600" y="25565"/>
                    <a:pt x="7132" y="26972"/>
                    <a:pt x="5647" y="28353"/>
                  </a:cubicBezTo>
                  <a:cubicBezTo>
                    <a:pt x="3706" y="30154"/>
                    <a:pt x="1738" y="31930"/>
                    <a:pt x="0" y="33932"/>
                  </a:cubicBezTo>
                  <a:lnTo>
                    <a:pt x="0" y="37439"/>
                  </a:lnTo>
                  <a:cubicBezTo>
                    <a:pt x="222" y="37140"/>
                    <a:pt x="445" y="36839"/>
                    <a:pt x="676" y="36545"/>
                  </a:cubicBezTo>
                  <a:cubicBezTo>
                    <a:pt x="2179" y="34649"/>
                    <a:pt x="3983" y="33051"/>
                    <a:pt x="5756" y="31419"/>
                  </a:cubicBezTo>
                  <a:cubicBezTo>
                    <a:pt x="7747" y="29587"/>
                    <a:pt x="9806" y="27820"/>
                    <a:pt x="11575" y="25764"/>
                  </a:cubicBezTo>
                  <a:cubicBezTo>
                    <a:pt x="14546" y="22309"/>
                    <a:pt x="17401" y="18760"/>
                    <a:pt x="20145" y="15117"/>
                  </a:cubicBezTo>
                  <a:cubicBezTo>
                    <a:pt x="23689" y="10404"/>
                    <a:pt x="26804" y="5407"/>
                    <a:pt x="29873" y="380"/>
                  </a:cubicBezTo>
                  <a:cubicBezTo>
                    <a:pt x="29940" y="266"/>
                    <a:pt x="29964" y="127"/>
                    <a:pt x="300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 flipH="1" rot="10800000">
              <a:off x="-4" y="3827557"/>
              <a:ext cx="982286" cy="1315938"/>
            </a:xfrm>
            <a:custGeom>
              <a:rect b="b" l="l" r="r" t="t"/>
              <a:pathLst>
                <a:path extrusionOk="0" h="48847" w="36462">
                  <a:moveTo>
                    <a:pt x="34787" y="0"/>
                  </a:moveTo>
                  <a:cubicBezTo>
                    <a:pt x="34458" y="207"/>
                    <a:pt x="34252" y="519"/>
                    <a:pt x="34052" y="842"/>
                  </a:cubicBezTo>
                  <a:cubicBezTo>
                    <a:pt x="31077" y="5575"/>
                    <a:pt x="28185" y="10358"/>
                    <a:pt x="25100" y="15021"/>
                  </a:cubicBezTo>
                  <a:cubicBezTo>
                    <a:pt x="22771" y="18542"/>
                    <a:pt x="20269" y="21938"/>
                    <a:pt x="17813" y="25367"/>
                  </a:cubicBezTo>
                  <a:cubicBezTo>
                    <a:pt x="16158" y="27681"/>
                    <a:pt x="14291" y="29838"/>
                    <a:pt x="12236" y="31805"/>
                  </a:cubicBezTo>
                  <a:cubicBezTo>
                    <a:pt x="9994" y="33951"/>
                    <a:pt x="7671" y="36006"/>
                    <a:pt x="5494" y="38220"/>
                  </a:cubicBezTo>
                  <a:cubicBezTo>
                    <a:pt x="3370" y="40384"/>
                    <a:pt x="1555" y="42770"/>
                    <a:pt x="0" y="45344"/>
                  </a:cubicBezTo>
                  <a:lnTo>
                    <a:pt x="0" y="48846"/>
                  </a:lnTo>
                  <a:cubicBezTo>
                    <a:pt x="619" y="47826"/>
                    <a:pt x="1230" y="46803"/>
                    <a:pt x="1869" y="45793"/>
                  </a:cubicBezTo>
                  <a:cubicBezTo>
                    <a:pt x="3261" y="43605"/>
                    <a:pt x="4814" y="41535"/>
                    <a:pt x="6644" y="39697"/>
                  </a:cubicBezTo>
                  <a:cubicBezTo>
                    <a:pt x="8341" y="37989"/>
                    <a:pt x="10118" y="36364"/>
                    <a:pt x="11848" y="34691"/>
                  </a:cubicBezTo>
                  <a:cubicBezTo>
                    <a:pt x="12919" y="33655"/>
                    <a:pt x="14005" y="32630"/>
                    <a:pt x="15013" y="31533"/>
                  </a:cubicBezTo>
                  <a:cubicBezTo>
                    <a:pt x="16197" y="30248"/>
                    <a:pt x="17351" y="28926"/>
                    <a:pt x="18426" y="27550"/>
                  </a:cubicBezTo>
                  <a:cubicBezTo>
                    <a:pt x="19467" y="26219"/>
                    <a:pt x="20385" y="24795"/>
                    <a:pt x="21371" y="23421"/>
                  </a:cubicBezTo>
                  <a:cubicBezTo>
                    <a:pt x="23737" y="20121"/>
                    <a:pt x="25993" y="16745"/>
                    <a:pt x="28169" y="13318"/>
                  </a:cubicBezTo>
                  <a:cubicBezTo>
                    <a:pt x="30654" y="9405"/>
                    <a:pt x="33096" y="5464"/>
                    <a:pt x="35555" y="1533"/>
                  </a:cubicBezTo>
                  <a:cubicBezTo>
                    <a:pt x="35869" y="1029"/>
                    <a:pt x="36159" y="510"/>
                    <a:pt x="36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 flipH="1" rot="10800000">
              <a:off x="-4" y="3636472"/>
              <a:ext cx="1072374" cy="1507024"/>
            </a:xfrm>
            <a:custGeom>
              <a:rect b="b" l="l" r="r" t="t"/>
              <a:pathLst>
                <a:path extrusionOk="0" h="55940" w="39806">
                  <a:moveTo>
                    <a:pt x="38373" y="0"/>
                  </a:moveTo>
                  <a:cubicBezTo>
                    <a:pt x="38259" y="207"/>
                    <a:pt x="38157" y="423"/>
                    <a:pt x="38030" y="622"/>
                  </a:cubicBezTo>
                  <a:cubicBezTo>
                    <a:pt x="36610" y="2855"/>
                    <a:pt x="35175" y="5080"/>
                    <a:pt x="33762" y="7318"/>
                  </a:cubicBezTo>
                  <a:cubicBezTo>
                    <a:pt x="31232" y="11322"/>
                    <a:pt x="28736" y="15351"/>
                    <a:pt x="26178" y="19338"/>
                  </a:cubicBezTo>
                  <a:cubicBezTo>
                    <a:pt x="24675" y="21683"/>
                    <a:pt x="23083" y="23973"/>
                    <a:pt x="21521" y="26278"/>
                  </a:cubicBezTo>
                  <a:cubicBezTo>
                    <a:pt x="20182" y="28261"/>
                    <a:pt x="18760" y="30189"/>
                    <a:pt x="17104" y="31910"/>
                  </a:cubicBezTo>
                  <a:cubicBezTo>
                    <a:pt x="15021" y="34076"/>
                    <a:pt x="12856" y="36163"/>
                    <a:pt x="10670" y="38226"/>
                  </a:cubicBezTo>
                  <a:cubicBezTo>
                    <a:pt x="8725" y="40061"/>
                    <a:pt x="6877" y="41976"/>
                    <a:pt x="5270" y="44111"/>
                  </a:cubicBezTo>
                  <a:cubicBezTo>
                    <a:pt x="3263" y="46777"/>
                    <a:pt x="1518" y="49605"/>
                    <a:pt x="0" y="52570"/>
                  </a:cubicBezTo>
                  <a:lnTo>
                    <a:pt x="0" y="55939"/>
                  </a:lnTo>
                  <a:cubicBezTo>
                    <a:pt x="938" y="53789"/>
                    <a:pt x="2009" y="51699"/>
                    <a:pt x="3206" y="49682"/>
                  </a:cubicBezTo>
                  <a:cubicBezTo>
                    <a:pt x="4689" y="47176"/>
                    <a:pt x="6347" y="44794"/>
                    <a:pt x="8273" y="42602"/>
                  </a:cubicBezTo>
                  <a:cubicBezTo>
                    <a:pt x="10275" y="40325"/>
                    <a:pt x="12511" y="38283"/>
                    <a:pt x="14710" y="36207"/>
                  </a:cubicBezTo>
                  <a:cubicBezTo>
                    <a:pt x="17264" y="33792"/>
                    <a:pt x="19659" y="31243"/>
                    <a:pt x="21659" y="28348"/>
                  </a:cubicBezTo>
                  <a:cubicBezTo>
                    <a:pt x="24987" y="23534"/>
                    <a:pt x="28156" y="18616"/>
                    <a:pt x="31256" y="13650"/>
                  </a:cubicBezTo>
                  <a:cubicBezTo>
                    <a:pt x="34004" y="9241"/>
                    <a:pt x="36802" y="4864"/>
                    <a:pt x="39577" y="473"/>
                  </a:cubicBezTo>
                  <a:cubicBezTo>
                    <a:pt x="39670" y="325"/>
                    <a:pt x="39729" y="157"/>
                    <a:pt x="398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 flipH="1" rot="10800000">
              <a:off x="50" y="3909482"/>
              <a:ext cx="937108" cy="1234014"/>
            </a:xfrm>
            <a:custGeom>
              <a:rect b="b" l="l" r="r" t="t"/>
              <a:pathLst>
                <a:path extrusionOk="0" h="45806" w="34785">
                  <a:moveTo>
                    <a:pt x="33232" y="0"/>
                  </a:moveTo>
                  <a:cubicBezTo>
                    <a:pt x="32615" y="999"/>
                    <a:pt x="31997" y="1998"/>
                    <a:pt x="31380" y="2997"/>
                  </a:cubicBezTo>
                  <a:cubicBezTo>
                    <a:pt x="28752" y="7246"/>
                    <a:pt x="26148" y="11514"/>
                    <a:pt x="23268" y="15599"/>
                  </a:cubicBezTo>
                  <a:cubicBezTo>
                    <a:pt x="21227" y="18496"/>
                    <a:pt x="19087" y="21323"/>
                    <a:pt x="17017" y="24197"/>
                  </a:cubicBezTo>
                  <a:cubicBezTo>
                    <a:pt x="14677" y="27445"/>
                    <a:pt x="11920" y="30305"/>
                    <a:pt x="8967" y="32990"/>
                  </a:cubicBezTo>
                  <a:cubicBezTo>
                    <a:pt x="7348" y="34462"/>
                    <a:pt x="5761" y="35973"/>
                    <a:pt x="4223" y="37529"/>
                  </a:cubicBezTo>
                  <a:cubicBezTo>
                    <a:pt x="2615" y="39156"/>
                    <a:pt x="1250" y="40981"/>
                    <a:pt x="0" y="42890"/>
                  </a:cubicBezTo>
                  <a:lnTo>
                    <a:pt x="0" y="45806"/>
                  </a:lnTo>
                  <a:cubicBezTo>
                    <a:pt x="735" y="44672"/>
                    <a:pt x="1457" y="43527"/>
                    <a:pt x="2236" y="42425"/>
                  </a:cubicBezTo>
                  <a:cubicBezTo>
                    <a:pt x="4539" y="39169"/>
                    <a:pt x="7471" y="36492"/>
                    <a:pt x="10402" y="33829"/>
                  </a:cubicBezTo>
                  <a:cubicBezTo>
                    <a:pt x="12304" y="32100"/>
                    <a:pt x="14151" y="30316"/>
                    <a:pt x="15772" y="28322"/>
                  </a:cubicBezTo>
                  <a:cubicBezTo>
                    <a:pt x="17013" y="26795"/>
                    <a:pt x="18171" y="25201"/>
                    <a:pt x="19342" y="23617"/>
                  </a:cubicBezTo>
                  <a:cubicBezTo>
                    <a:pt x="21825" y="20252"/>
                    <a:pt x="24237" y="16838"/>
                    <a:pt x="26477" y="13309"/>
                  </a:cubicBezTo>
                  <a:cubicBezTo>
                    <a:pt x="29092" y="9193"/>
                    <a:pt x="31672" y="5058"/>
                    <a:pt x="34266" y="929"/>
                  </a:cubicBezTo>
                  <a:cubicBezTo>
                    <a:pt x="34453" y="628"/>
                    <a:pt x="34613" y="310"/>
                    <a:pt x="347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 flipH="1" rot="10800000">
              <a:off x="-4" y="4344751"/>
              <a:ext cx="692547" cy="798744"/>
            </a:xfrm>
            <a:custGeom>
              <a:rect b="b" l="l" r="r" t="t"/>
              <a:pathLst>
                <a:path extrusionOk="0" h="29649" w="25707">
                  <a:moveTo>
                    <a:pt x="24989" y="0"/>
                  </a:moveTo>
                  <a:cubicBezTo>
                    <a:pt x="23600" y="2391"/>
                    <a:pt x="22067" y="4689"/>
                    <a:pt x="20448" y="6932"/>
                  </a:cubicBezTo>
                  <a:cubicBezTo>
                    <a:pt x="18376" y="9798"/>
                    <a:pt x="16086" y="12502"/>
                    <a:pt x="13599" y="15019"/>
                  </a:cubicBezTo>
                  <a:cubicBezTo>
                    <a:pt x="12581" y="16053"/>
                    <a:pt x="11523" y="17046"/>
                    <a:pt x="10476" y="18053"/>
                  </a:cubicBezTo>
                  <a:cubicBezTo>
                    <a:pt x="8343" y="20106"/>
                    <a:pt x="6192" y="22143"/>
                    <a:pt x="4072" y="24211"/>
                  </a:cubicBezTo>
                  <a:cubicBezTo>
                    <a:pt x="2698" y="25550"/>
                    <a:pt x="1354" y="26917"/>
                    <a:pt x="0" y="28276"/>
                  </a:cubicBezTo>
                  <a:lnTo>
                    <a:pt x="0" y="29648"/>
                  </a:lnTo>
                  <a:cubicBezTo>
                    <a:pt x="482" y="29122"/>
                    <a:pt x="964" y="28595"/>
                    <a:pt x="1474" y="28100"/>
                  </a:cubicBezTo>
                  <a:cubicBezTo>
                    <a:pt x="2960" y="26658"/>
                    <a:pt x="4502" y="25277"/>
                    <a:pt x="5974" y="23822"/>
                  </a:cubicBezTo>
                  <a:cubicBezTo>
                    <a:pt x="8151" y="21665"/>
                    <a:pt x="10299" y="19480"/>
                    <a:pt x="12439" y="17283"/>
                  </a:cubicBezTo>
                  <a:cubicBezTo>
                    <a:pt x="13647" y="16044"/>
                    <a:pt x="14825" y="14775"/>
                    <a:pt x="15990" y="13492"/>
                  </a:cubicBezTo>
                  <a:cubicBezTo>
                    <a:pt x="18243" y="11019"/>
                    <a:pt x="20263" y="8354"/>
                    <a:pt x="22128" y="5577"/>
                  </a:cubicBezTo>
                  <a:cubicBezTo>
                    <a:pt x="23360" y="3745"/>
                    <a:pt x="24516" y="1861"/>
                    <a:pt x="257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Google Shape;356;p21"/>
          <p:cNvGrpSpPr/>
          <p:nvPr/>
        </p:nvGrpSpPr>
        <p:grpSpPr>
          <a:xfrm>
            <a:off x="7687367" y="-9"/>
            <a:ext cx="1456626" cy="905266"/>
            <a:chOff x="7702467" y="-9"/>
            <a:chExt cx="1456626" cy="905266"/>
          </a:xfrm>
        </p:grpSpPr>
        <p:sp>
          <p:nvSpPr>
            <p:cNvPr id="357" name="Google Shape;357;p21"/>
            <p:cNvSpPr/>
            <p:nvPr/>
          </p:nvSpPr>
          <p:spPr>
            <a:xfrm flipH="1" rot="-5400000">
              <a:off x="8143354" y="-440895"/>
              <a:ext cx="179986" cy="1061759"/>
            </a:xfrm>
            <a:custGeom>
              <a:rect b="b" l="l" r="r" t="t"/>
              <a:pathLst>
                <a:path extrusionOk="0" h="39412" w="6681">
                  <a:moveTo>
                    <a:pt x="0" y="0"/>
                  </a:moveTo>
                  <a:lnTo>
                    <a:pt x="0" y="39411"/>
                  </a:lnTo>
                  <a:cubicBezTo>
                    <a:pt x="55" y="39326"/>
                    <a:pt x="105" y="39237"/>
                    <a:pt x="155" y="39147"/>
                  </a:cubicBezTo>
                  <a:cubicBezTo>
                    <a:pt x="720" y="38524"/>
                    <a:pt x="1069" y="37758"/>
                    <a:pt x="1509" y="37051"/>
                  </a:cubicBezTo>
                  <a:cubicBezTo>
                    <a:pt x="1878" y="36294"/>
                    <a:pt x="2279" y="35551"/>
                    <a:pt x="2585" y="34761"/>
                  </a:cubicBezTo>
                  <a:cubicBezTo>
                    <a:pt x="3001" y="34087"/>
                    <a:pt x="3060" y="33269"/>
                    <a:pt x="3446" y="32584"/>
                  </a:cubicBezTo>
                  <a:cubicBezTo>
                    <a:pt x="3841" y="31365"/>
                    <a:pt x="4192" y="30131"/>
                    <a:pt x="4497" y="28887"/>
                  </a:cubicBezTo>
                  <a:cubicBezTo>
                    <a:pt x="4665" y="28312"/>
                    <a:pt x="4788" y="27725"/>
                    <a:pt x="4864" y="27129"/>
                  </a:cubicBezTo>
                  <a:cubicBezTo>
                    <a:pt x="4873" y="26966"/>
                    <a:pt x="4938" y="26820"/>
                    <a:pt x="5010" y="26676"/>
                  </a:cubicBezTo>
                  <a:cubicBezTo>
                    <a:pt x="5372" y="24883"/>
                    <a:pt x="5769" y="23094"/>
                    <a:pt x="5937" y="21266"/>
                  </a:cubicBezTo>
                  <a:cubicBezTo>
                    <a:pt x="5915" y="20985"/>
                    <a:pt x="6090" y="20754"/>
                    <a:pt x="6131" y="20488"/>
                  </a:cubicBezTo>
                  <a:cubicBezTo>
                    <a:pt x="6157" y="20172"/>
                    <a:pt x="6179" y="19842"/>
                    <a:pt x="6266" y="19548"/>
                  </a:cubicBezTo>
                  <a:cubicBezTo>
                    <a:pt x="6445" y="18948"/>
                    <a:pt x="6166" y="18309"/>
                    <a:pt x="6469" y="17733"/>
                  </a:cubicBezTo>
                  <a:cubicBezTo>
                    <a:pt x="6395" y="16806"/>
                    <a:pt x="6681" y="15881"/>
                    <a:pt x="6498" y="14952"/>
                  </a:cubicBezTo>
                  <a:cubicBezTo>
                    <a:pt x="6325" y="14564"/>
                    <a:pt x="6360" y="14136"/>
                    <a:pt x="6258" y="13735"/>
                  </a:cubicBezTo>
                  <a:cubicBezTo>
                    <a:pt x="6055" y="11750"/>
                    <a:pt x="5656" y="9807"/>
                    <a:pt x="4923" y="7946"/>
                  </a:cubicBezTo>
                  <a:cubicBezTo>
                    <a:pt x="4567" y="7041"/>
                    <a:pt x="4127" y="6171"/>
                    <a:pt x="3723" y="5283"/>
                  </a:cubicBezTo>
                  <a:cubicBezTo>
                    <a:pt x="3664" y="5130"/>
                    <a:pt x="3610" y="4976"/>
                    <a:pt x="3477" y="4864"/>
                  </a:cubicBezTo>
                  <a:lnTo>
                    <a:pt x="1778" y="2240"/>
                  </a:lnTo>
                  <a:lnTo>
                    <a:pt x="122" y="203"/>
                  </a:lnTo>
                  <a:cubicBezTo>
                    <a:pt x="85" y="134"/>
                    <a:pt x="44" y="6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1"/>
            <p:cNvSpPr/>
            <p:nvPr/>
          </p:nvSpPr>
          <p:spPr>
            <a:xfrm flipH="1" rot="-5400000">
              <a:off x="8414171" y="-11188"/>
              <a:ext cx="604938" cy="884898"/>
            </a:xfrm>
            <a:custGeom>
              <a:rect b="b" l="l" r="r" t="t"/>
              <a:pathLst>
                <a:path extrusionOk="0" h="32847" w="22455">
                  <a:moveTo>
                    <a:pt x="1007" y="1"/>
                  </a:moveTo>
                  <a:cubicBezTo>
                    <a:pt x="1003" y="1"/>
                    <a:pt x="999" y="1"/>
                    <a:pt x="995" y="1"/>
                  </a:cubicBezTo>
                  <a:cubicBezTo>
                    <a:pt x="886" y="601"/>
                    <a:pt x="774" y="1203"/>
                    <a:pt x="665" y="1802"/>
                  </a:cubicBezTo>
                  <a:cubicBezTo>
                    <a:pt x="443" y="3024"/>
                    <a:pt x="223" y="4243"/>
                    <a:pt x="0" y="5465"/>
                  </a:cubicBezTo>
                  <a:cubicBezTo>
                    <a:pt x="15" y="5578"/>
                    <a:pt x="15" y="5694"/>
                    <a:pt x="26" y="5809"/>
                  </a:cubicBezTo>
                  <a:cubicBezTo>
                    <a:pt x="70" y="6163"/>
                    <a:pt x="161" y="6512"/>
                    <a:pt x="299" y="6841"/>
                  </a:cubicBezTo>
                  <a:cubicBezTo>
                    <a:pt x="1895" y="10760"/>
                    <a:pt x="3830" y="14503"/>
                    <a:pt x="6059" y="18098"/>
                  </a:cubicBezTo>
                  <a:cubicBezTo>
                    <a:pt x="9135" y="23058"/>
                    <a:pt x="12620" y="27740"/>
                    <a:pt x="15872" y="32580"/>
                  </a:cubicBezTo>
                  <a:cubicBezTo>
                    <a:pt x="15940" y="32679"/>
                    <a:pt x="16020" y="32768"/>
                    <a:pt x="16110" y="32847"/>
                  </a:cubicBezTo>
                  <a:lnTo>
                    <a:pt x="22442" y="32847"/>
                  </a:lnTo>
                  <a:cubicBezTo>
                    <a:pt x="22455" y="32572"/>
                    <a:pt x="22215" y="32367"/>
                    <a:pt x="22075" y="32151"/>
                  </a:cubicBezTo>
                  <a:cubicBezTo>
                    <a:pt x="19229" y="27703"/>
                    <a:pt x="15972" y="23557"/>
                    <a:pt x="12677" y="19441"/>
                  </a:cubicBezTo>
                  <a:cubicBezTo>
                    <a:pt x="10838" y="17142"/>
                    <a:pt x="9056" y="14804"/>
                    <a:pt x="7420" y="12357"/>
                  </a:cubicBezTo>
                  <a:cubicBezTo>
                    <a:pt x="4925" y="8632"/>
                    <a:pt x="2877" y="4675"/>
                    <a:pt x="1398" y="433"/>
                  </a:cubicBezTo>
                  <a:cubicBezTo>
                    <a:pt x="1329" y="231"/>
                    <a:pt x="1292" y="1"/>
                    <a:pt x="10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1"/>
            <p:cNvSpPr/>
            <p:nvPr/>
          </p:nvSpPr>
          <p:spPr>
            <a:xfrm flipH="1" rot="-5400000">
              <a:off x="8253311" y="-520"/>
              <a:ext cx="740042" cy="1071512"/>
            </a:xfrm>
            <a:custGeom>
              <a:rect b="b" l="l" r="r" t="t"/>
              <a:pathLst>
                <a:path extrusionOk="0" h="39774" w="27470">
                  <a:moveTo>
                    <a:pt x="328" y="1"/>
                  </a:moveTo>
                  <a:cubicBezTo>
                    <a:pt x="0" y="142"/>
                    <a:pt x="197" y="398"/>
                    <a:pt x="197" y="611"/>
                  </a:cubicBezTo>
                  <a:cubicBezTo>
                    <a:pt x="166" y="1549"/>
                    <a:pt x="138" y="2487"/>
                    <a:pt x="107" y="3425"/>
                  </a:cubicBezTo>
                  <a:cubicBezTo>
                    <a:pt x="127" y="4071"/>
                    <a:pt x="345" y="4668"/>
                    <a:pt x="557" y="5266"/>
                  </a:cubicBezTo>
                  <a:cubicBezTo>
                    <a:pt x="2334" y="10263"/>
                    <a:pt x="4890" y="14826"/>
                    <a:pt x="8175" y="18987"/>
                  </a:cubicBezTo>
                  <a:cubicBezTo>
                    <a:pt x="10173" y="21520"/>
                    <a:pt x="12372" y="23880"/>
                    <a:pt x="14501" y="26298"/>
                  </a:cubicBezTo>
                  <a:cubicBezTo>
                    <a:pt x="18069" y="30349"/>
                    <a:pt x="21251" y="34722"/>
                    <a:pt x="24008" y="39363"/>
                  </a:cubicBezTo>
                  <a:cubicBezTo>
                    <a:pt x="24093" y="39510"/>
                    <a:pt x="24191" y="39647"/>
                    <a:pt x="24305" y="39774"/>
                  </a:cubicBezTo>
                  <a:lnTo>
                    <a:pt x="27470" y="39774"/>
                  </a:lnTo>
                  <a:cubicBezTo>
                    <a:pt x="27428" y="39678"/>
                    <a:pt x="27384" y="39586"/>
                    <a:pt x="27332" y="39496"/>
                  </a:cubicBezTo>
                  <a:cubicBezTo>
                    <a:pt x="26065" y="37381"/>
                    <a:pt x="24817" y="35254"/>
                    <a:pt x="23515" y="33160"/>
                  </a:cubicBezTo>
                  <a:cubicBezTo>
                    <a:pt x="21347" y="29671"/>
                    <a:pt x="18893" y="26394"/>
                    <a:pt x="15960" y="23500"/>
                  </a:cubicBezTo>
                  <a:cubicBezTo>
                    <a:pt x="14359" y="21921"/>
                    <a:pt x="12738" y="20366"/>
                    <a:pt x="11161" y="18763"/>
                  </a:cubicBezTo>
                  <a:cubicBezTo>
                    <a:pt x="8042" y="15593"/>
                    <a:pt x="5449" y="12038"/>
                    <a:pt x="3481" y="8042"/>
                  </a:cubicBezTo>
                  <a:cubicBezTo>
                    <a:pt x="2208" y="5449"/>
                    <a:pt x="1211" y="2747"/>
                    <a:pt x="3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1"/>
            <p:cNvSpPr/>
            <p:nvPr/>
          </p:nvSpPr>
          <p:spPr>
            <a:xfrm flipH="1" rot="-5400000">
              <a:off x="8336193" y="2215"/>
              <a:ext cx="666469" cy="979323"/>
            </a:xfrm>
            <a:custGeom>
              <a:rect b="b" l="l" r="r" t="t"/>
              <a:pathLst>
                <a:path extrusionOk="0" h="36352" w="24739">
                  <a:moveTo>
                    <a:pt x="351" y="1"/>
                  </a:moveTo>
                  <a:lnTo>
                    <a:pt x="0" y="2810"/>
                  </a:lnTo>
                  <a:cubicBezTo>
                    <a:pt x="105" y="3050"/>
                    <a:pt x="31" y="3310"/>
                    <a:pt x="120" y="3565"/>
                  </a:cubicBezTo>
                  <a:cubicBezTo>
                    <a:pt x="1433" y="7310"/>
                    <a:pt x="3161" y="10854"/>
                    <a:pt x="5252" y="14222"/>
                  </a:cubicBezTo>
                  <a:cubicBezTo>
                    <a:pt x="7355" y="17607"/>
                    <a:pt x="9839" y="20708"/>
                    <a:pt x="12354" y="23788"/>
                  </a:cubicBezTo>
                  <a:cubicBezTo>
                    <a:pt x="15552" y="27703"/>
                    <a:pt x="18644" y="31697"/>
                    <a:pt x="21347" y="35976"/>
                  </a:cubicBezTo>
                  <a:cubicBezTo>
                    <a:pt x="21434" y="36114"/>
                    <a:pt x="21539" y="36240"/>
                    <a:pt x="21657" y="36352"/>
                  </a:cubicBezTo>
                  <a:lnTo>
                    <a:pt x="24738" y="36352"/>
                  </a:lnTo>
                  <a:cubicBezTo>
                    <a:pt x="24708" y="36271"/>
                    <a:pt x="24673" y="36194"/>
                    <a:pt x="24632" y="36122"/>
                  </a:cubicBezTo>
                  <a:cubicBezTo>
                    <a:pt x="21473" y="30774"/>
                    <a:pt x="17761" y="25838"/>
                    <a:pt x="13602" y="21230"/>
                  </a:cubicBezTo>
                  <a:cubicBezTo>
                    <a:pt x="11883" y="19326"/>
                    <a:pt x="10199" y="17384"/>
                    <a:pt x="8594" y="15386"/>
                  </a:cubicBezTo>
                  <a:cubicBezTo>
                    <a:pt x="5479" y="11519"/>
                    <a:pt x="3014" y="7170"/>
                    <a:pt x="1296" y="2509"/>
                  </a:cubicBezTo>
                  <a:cubicBezTo>
                    <a:pt x="986" y="1672"/>
                    <a:pt x="665" y="838"/>
                    <a:pt x="3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1"/>
            <p:cNvSpPr/>
            <p:nvPr/>
          </p:nvSpPr>
          <p:spPr>
            <a:xfrm flipH="1" rot="-5400000">
              <a:off x="8606025" y="-41321"/>
              <a:ext cx="425733" cy="680397"/>
            </a:xfrm>
            <a:custGeom>
              <a:rect b="b" l="l" r="r" t="t"/>
              <a:pathLst>
                <a:path extrusionOk="0" h="25256" w="15803">
                  <a:moveTo>
                    <a:pt x="1117" y="0"/>
                  </a:moveTo>
                  <a:lnTo>
                    <a:pt x="5" y="3782"/>
                  </a:lnTo>
                  <a:cubicBezTo>
                    <a:pt x="0" y="4160"/>
                    <a:pt x="22" y="4526"/>
                    <a:pt x="168" y="4888"/>
                  </a:cubicBezTo>
                  <a:cubicBezTo>
                    <a:pt x="984" y="6897"/>
                    <a:pt x="1839" y="8888"/>
                    <a:pt x="2785" y="10840"/>
                  </a:cubicBezTo>
                  <a:cubicBezTo>
                    <a:pt x="5141" y="15698"/>
                    <a:pt x="7883" y="20335"/>
                    <a:pt x="10782" y="24883"/>
                  </a:cubicBezTo>
                  <a:cubicBezTo>
                    <a:pt x="10869" y="25020"/>
                    <a:pt x="10971" y="25144"/>
                    <a:pt x="11091" y="25256"/>
                  </a:cubicBezTo>
                  <a:lnTo>
                    <a:pt x="15787" y="25256"/>
                  </a:lnTo>
                  <a:cubicBezTo>
                    <a:pt x="15802" y="24978"/>
                    <a:pt x="15565" y="24773"/>
                    <a:pt x="15423" y="24560"/>
                  </a:cubicBezTo>
                  <a:cubicBezTo>
                    <a:pt x="13102" y="21042"/>
                    <a:pt x="10716" y="17571"/>
                    <a:pt x="8498" y="13988"/>
                  </a:cubicBezTo>
                  <a:cubicBezTo>
                    <a:pt x="6982" y="11536"/>
                    <a:pt x="5534" y="9043"/>
                    <a:pt x="4251" y="6463"/>
                  </a:cubicBezTo>
                  <a:cubicBezTo>
                    <a:pt x="3296" y="4541"/>
                    <a:pt x="2397" y="2591"/>
                    <a:pt x="1629" y="585"/>
                  </a:cubicBezTo>
                  <a:cubicBezTo>
                    <a:pt x="1536" y="338"/>
                    <a:pt x="1472" y="31"/>
                    <a:pt x="11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1"/>
            <p:cNvSpPr/>
            <p:nvPr/>
          </p:nvSpPr>
          <p:spPr>
            <a:xfrm flipH="1" rot="-5400000">
              <a:off x="8567366" y="-23055"/>
              <a:ext cx="452646" cy="730801"/>
            </a:xfrm>
            <a:custGeom>
              <a:rect b="b" l="l" r="r" t="t"/>
              <a:pathLst>
                <a:path extrusionOk="0" h="27127" w="16802">
                  <a:moveTo>
                    <a:pt x="532" y="1"/>
                  </a:moveTo>
                  <a:cubicBezTo>
                    <a:pt x="457" y="1"/>
                    <a:pt x="425" y="84"/>
                    <a:pt x="378" y="139"/>
                  </a:cubicBezTo>
                  <a:cubicBezTo>
                    <a:pt x="252" y="715"/>
                    <a:pt x="127" y="1293"/>
                    <a:pt x="1" y="1871"/>
                  </a:cubicBezTo>
                  <a:cubicBezTo>
                    <a:pt x="62" y="1996"/>
                    <a:pt x="132" y="2115"/>
                    <a:pt x="182" y="2244"/>
                  </a:cubicBezTo>
                  <a:cubicBezTo>
                    <a:pt x="2228" y="7536"/>
                    <a:pt x="4924" y="12489"/>
                    <a:pt x="7990" y="17244"/>
                  </a:cubicBezTo>
                  <a:cubicBezTo>
                    <a:pt x="10069" y="20470"/>
                    <a:pt x="12206" y="23656"/>
                    <a:pt x="14315" y="26863"/>
                  </a:cubicBezTo>
                  <a:cubicBezTo>
                    <a:pt x="14368" y="26948"/>
                    <a:pt x="14418" y="27035"/>
                    <a:pt x="14462" y="27127"/>
                  </a:cubicBezTo>
                  <a:lnTo>
                    <a:pt x="16802" y="27127"/>
                  </a:lnTo>
                  <a:cubicBezTo>
                    <a:pt x="14627" y="23968"/>
                    <a:pt x="12453" y="20810"/>
                    <a:pt x="10276" y="17654"/>
                  </a:cubicBezTo>
                  <a:cubicBezTo>
                    <a:pt x="6442" y="12109"/>
                    <a:pt x="2991" y="6356"/>
                    <a:pt x="601" y="19"/>
                  </a:cubicBezTo>
                  <a:cubicBezTo>
                    <a:pt x="574" y="6"/>
                    <a:pt x="552" y="1"/>
                    <a:pt x="5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1"/>
            <p:cNvSpPr/>
            <p:nvPr/>
          </p:nvSpPr>
          <p:spPr>
            <a:xfrm flipH="1" rot="-5400000">
              <a:off x="8745737" y="-78525"/>
              <a:ext cx="304772" cy="521936"/>
            </a:xfrm>
            <a:custGeom>
              <a:rect b="b" l="l" r="r" t="t"/>
              <a:pathLst>
                <a:path extrusionOk="0" h="19374" w="11313">
                  <a:moveTo>
                    <a:pt x="1301" y="1"/>
                  </a:moveTo>
                  <a:cubicBezTo>
                    <a:pt x="930" y="771"/>
                    <a:pt x="559" y="1541"/>
                    <a:pt x="190" y="2311"/>
                  </a:cubicBezTo>
                  <a:cubicBezTo>
                    <a:pt x="1" y="3030"/>
                    <a:pt x="387" y="3630"/>
                    <a:pt x="625" y="4247"/>
                  </a:cubicBezTo>
                  <a:cubicBezTo>
                    <a:pt x="2577" y="9338"/>
                    <a:pt x="4982" y="14211"/>
                    <a:pt x="7722" y="18922"/>
                  </a:cubicBezTo>
                  <a:cubicBezTo>
                    <a:pt x="7814" y="19083"/>
                    <a:pt x="7920" y="19234"/>
                    <a:pt x="8045" y="19374"/>
                  </a:cubicBezTo>
                  <a:lnTo>
                    <a:pt x="11288" y="19374"/>
                  </a:lnTo>
                  <a:cubicBezTo>
                    <a:pt x="11312" y="19053"/>
                    <a:pt x="11044" y="18815"/>
                    <a:pt x="10889" y="18562"/>
                  </a:cubicBezTo>
                  <a:cubicBezTo>
                    <a:pt x="9199" y="15794"/>
                    <a:pt x="7585" y="12983"/>
                    <a:pt x="6104" y="10095"/>
                  </a:cubicBezTo>
                  <a:cubicBezTo>
                    <a:pt x="4514" y="6996"/>
                    <a:pt x="3054" y="3837"/>
                    <a:pt x="1818" y="579"/>
                  </a:cubicBezTo>
                  <a:cubicBezTo>
                    <a:pt x="1722" y="330"/>
                    <a:pt x="1663" y="23"/>
                    <a:pt x="13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1"/>
            <p:cNvSpPr/>
            <p:nvPr/>
          </p:nvSpPr>
          <p:spPr>
            <a:xfrm flipH="1" rot="-5400000">
              <a:off x="8707401" y="-61688"/>
              <a:ext cx="324923" cy="578456"/>
            </a:xfrm>
            <a:custGeom>
              <a:rect b="b" l="l" r="r" t="t"/>
              <a:pathLst>
                <a:path extrusionOk="0" h="21472" w="12061">
                  <a:moveTo>
                    <a:pt x="782" y="0"/>
                  </a:moveTo>
                  <a:cubicBezTo>
                    <a:pt x="520" y="701"/>
                    <a:pt x="260" y="1399"/>
                    <a:pt x="1" y="2099"/>
                  </a:cubicBezTo>
                  <a:cubicBezTo>
                    <a:pt x="79" y="2258"/>
                    <a:pt x="171" y="2413"/>
                    <a:pt x="232" y="2579"/>
                  </a:cubicBezTo>
                  <a:cubicBezTo>
                    <a:pt x="1298" y="5436"/>
                    <a:pt x="2531" y="8219"/>
                    <a:pt x="3892" y="10945"/>
                  </a:cubicBezTo>
                  <a:cubicBezTo>
                    <a:pt x="5438" y="14045"/>
                    <a:pt x="7118" y="17072"/>
                    <a:pt x="8930" y="20028"/>
                  </a:cubicBezTo>
                  <a:cubicBezTo>
                    <a:pt x="9220" y="20501"/>
                    <a:pt x="9489" y="20987"/>
                    <a:pt x="9761" y="21472"/>
                  </a:cubicBezTo>
                  <a:lnTo>
                    <a:pt x="12060" y="21472"/>
                  </a:lnTo>
                  <a:cubicBezTo>
                    <a:pt x="12034" y="21415"/>
                    <a:pt x="12003" y="21360"/>
                    <a:pt x="11971" y="21308"/>
                  </a:cubicBezTo>
                  <a:cubicBezTo>
                    <a:pt x="11329" y="20278"/>
                    <a:pt x="10675" y="19255"/>
                    <a:pt x="10038" y="18222"/>
                  </a:cubicBezTo>
                  <a:cubicBezTo>
                    <a:pt x="6442" y="12407"/>
                    <a:pt x="3190" y="6417"/>
                    <a:pt x="7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1"/>
            <p:cNvSpPr/>
            <p:nvPr/>
          </p:nvSpPr>
          <p:spPr>
            <a:xfrm flipH="1" rot="-5400000">
              <a:off x="8803712" y="-103283"/>
              <a:ext cx="251054" cy="459704"/>
            </a:xfrm>
            <a:custGeom>
              <a:rect b="b" l="l" r="r" t="t"/>
              <a:pathLst>
                <a:path extrusionOk="0" h="17064" w="9319">
                  <a:moveTo>
                    <a:pt x="1267" y="1"/>
                  </a:moveTo>
                  <a:cubicBezTo>
                    <a:pt x="849" y="659"/>
                    <a:pt x="428" y="1316"/>
                    <a:pt x="9" y="1972"/>
                  </a:cubicBezTo>
                  <a:cubicBezTo>
                    <a:pt x="0" y="2212"/>
                    <a:pt x="16" y="2446"/>
                    <a:pt x="98" y="2675"/>
                  </a:cubicBezTo>
                  <a:cubicBezTo>
                    <a:pt x="1832" y="7512"/>
                    <a:pt x="3883" y="12204"/>
                    <a:pt x="6430" y="16673"/>
                  </a:cubicBezTo>
                  <a:cubicBezTo>
                    <a:pt x="6511" y="16815"/>
                    <a:pt x="6611" y="16946"/>
                    <a:pt x="6727" y="17064"/>
                  </a:cubicBezTo>
                  <a:lnTo>
                    <a:pt x="9318" y="17064"/>
                  </a:lnTo>
                  <a:cubicBezTo>
                    <a:pt x="9290" y="16983"/>
                    <a:pt x="9253" y="16906"/>
                    <a:pt x="9213" y="16832"/>
                  </a:cubicBezTo>
                  <a:cubicBezTo>
                    <a:pt x="8417" y="15412"/>
                    <a:pt x="7575" y="14016"/>
                    <a:pt x="6821" y="12575"/>
                  </a:cubicBezTo>
                  <a:cubicBezTo>
                    <a:pt x="5283" y="9637"/>
                    <a:pt x="3822" y="6660"/>
                    <a:pt x="2607" y="3567"/>
                  </a:cubicBezTo>
                  <a:cubicBezTo>
                    <a:pt x="2142" y="2387"/>
                    <a:pt x="1712" y="1189"/>
                    <a:pt x="12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1"/>
            <p:cNvSpPr/>
            <p:nvPr/>
          </p:nvSpPr>
          <p:spPr>
            <a:xfrm flipH="1" rot="-5400000">
              <a:off x="8862132" y="-109628"/>
              <a:ext cx="187341" cy="406578"/>
            </a:xfrm>
            <a:custGeom>
              <a:rect b="b" l="l" r="r" t="t"/>
              <a:pathLst>
                <a:path extrusionOk="0" h="15092" w="6954">
                  <a:moveTo>
                    <a:pt x="46" y="0"/>
                  </a:moveTo>
                  <a:cubicBezTo>
                    <a:pt x="31" y="22"/>
                    <a:pt x="15" y="44"/>
                    <a:pt x="0" y="66"/>
                  </a:cubicBezTo>
                  <a:lnTo>
                    <a:pt x="0" y="5361"/>
                  </a:lnTo>
                  <a:cubicBezTo>
                    <a:pt x="1134" y="8328"/>
                    <a:pt x="2415" y="11229"/>
                    <a:pt x="3889" y="14045"/>
                  </a:cubicBezTo>
                  <a:cubicBezTo>
                    <a:pt x="4077" y="14402"/>
                    <a:pt x="4231" y="14788"/>
                    <a:pt x="4504" y="15092"/>
                  </a:cubicBezTo>
                  <a:lnTo>
                    <a:pt x="6953" y="15092"/>
                  </a:lnTo>
                  <a:cubicBezTo>
                    <a:pt x="6936" y="15050"/>
                    <a:pt x="6916" y="15011"/>
                    <a:pt x="6895" y="14974"/>
                  </a:cubicBezTo>
                  <a:cubicBezTo>
                    <a:pt x="6430" y="14119"/>
                    <a:pt x="5948" y="13272"/>
                    <a:pt x="5494" y="12413"/>
                  </a:cubicBezTo>
                  <a:cubicBezTo>
                    <a:pt x="3492" y="8611"/>
                    <a:pt x="1804" y="4674"/>
                    <a:pt x="364" y="628"/>
                  </a:cubicBezTo>
                  <a:cubicBezTo>
                    <a:pt x="286" y="410"/>
                    <a:pt x="153" y="210"/>
                    <a:pt x="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1"/>
            <p:cNvSpPr/>
            <p:nvPr/>
          </p:nvSpPr>
          <p:spPr>
            <a:xfrm flipH="1" rot="-5400000">
              <a:off x="8955466" y="-76640"/>
              <a:ext cx="126995" cy="280257"/>
            </a:xfrm>
            <a:custGeom>
              <a:rect b="b" l="l" r="r" t="t"/>
              <a:pathLst>
                <a:path extrusionOk="0" h="10403" w="4714">
                  <a:moveTo>
                    <a:pt x="0" y="1"/>
                  </a:moveTo>
                  <a:lnTo>
                    <a:pt x="0" y="8378"/>
                  </a:lnTo>
                  <a:cubicBezTo>
                    <a:pt x="678" y="8841"/>
                    <a:pt x="1330" y="9338"/>
                    <a:pt x="1996" y="9818"/>
                  </a:cubicBezTo>
                  <a:cubicBezTo>
                    <a:pt x="2277" y="10021"/>
                    <a:pt x="2552" y="10235"/>
                    <a:pt x="2853" y="10403"/>
                  </a:cubicBezTo>
                  <a:lnTo>
                    <a:pt x="4713" y="10403"/>
                  </a:lnTo>
                  <a:cubicBezTo>
                    <a:pt x="4709" y="10396"/>
                    <a:pt x="4707" y="10387"/>
                    <a:pt x="4703" y="10381"/>
                  </a:cubicBezTo>
                  <a:cubicBezTo>
                    <a:pt x="2888" y="7030"/>
                    <a:pt x="1328" y="3565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1"/>
            <p:cNvSpPr/>
            <p:nvPr/>
          </p:nvSpPr>
          <p:spPr>
            <a:xfrm flipH="1" rot="-5400000">
              <a:off x="8411491" y="-399"/>
              <a:ext cx="591629" cy="903568"/>
            </a:xfrm>
            <a:custGeom>
              <a:rect b="b" l="l" r="r" t="t"/>
              <a:pathLst>
                <a:path extrusionOk="0" h="33540" w="21961">
                  <a:moveTo>
                    <a:pt x="114" y="0"/>
                  </a:moveTo>
                  <a:cubicBezTo>
                    <a:pt x="77" y="231"/>
                    <a:pt x="40" y="465"/>
                    <a:pt x="1" y="696"/>
                  </a:cubicBezTo>
                  <a:cubicBezTo>
                    <a:pt x="77" y="855"/>
                    <a:pt x="169" y="1010"/>
                    <a:pt x="227" y="1178"/>
                  </a:cubicBezTo>
                  <a:cubicBezTo>
                    <a:pt x="1074" y="3582"/>
                    <a:pt x="2101" y="5905"/>
                    <a:pt x="3281" y="8164"/>
                  </a:cubicBezTo>
                  <a:cubicBezTo>
                    <a:pt x="4923" y="11312"/>
                    <a:pt x="6873" y="14260"/>
                    <a:pt x="9022" y="17076"/>
                  </a:cubicBezTo>
                  <a:cubicBezTo>
                    <a:pt x="11129" y="19842"/>
                    <a:pt x="13299" y="22558"/>
                    <a:pt x="15441" y="25295"/>
                  </a:cubicBezTo>
                  <a:cubicBezTo>
                    <a:pt x="17463" y="27882"/>
                    <a:pt x="19336" y="30573"/>
                    <a:pt x="21125" y="33324"/>
                  </a:cubicBezTo>
                  <a:cubicBezTo>
                    <a:pt x="21169" y="33393"/>
                    <a:pt x="21208" y="33465"/>
                    <a:pt x="21243" y="33540"/>
                  </a:cubicBezTo>
                  <a:lnTo>
                    <a:pt x="21960" y="33540"/>
                  </a:lnTo>
                  <a:cubicBezTo>
                    <a:pt x="21934" y="33483"/>
                    <a:pt x="21904" y="33426"/>
                    <a:pt x="21871" y="33374"/>
                  </a:cubicBezTo>
                  <a:cubicBezTo>
                    <a:pt x="19413" y="29459"/>
                    <a:pt x="16645" y="25768"/>
                    <a:pt x="13742" y="22176"/>
                  </a:cubicBezTo>
                  <a:cubicBezTo>
                    <a:pt x="11569" y="19482"/>
                    <a:pt x="9353" y="16823"/>
                    <a:pt x="7353" y="13997"/>
                  </a:cubicBezTo>
                  <a:cubicBezTo>
                    <a:pt x="4871" y="10489"/>
                    <a:pt x="2775" y="6773"/>
                    <a:pt x="1178" y="2781"/>
                  </a:cubicBezTo>
                  <a:cubicBezTo>
                    <a:pt x="808" y="1861"/>
                    <a:pt x="470" y="927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1"/>
            <p:cNvSpPr/>
            <p:nvPr/>
          </p:nvSpPr>
          <p:spPr>
            <a:xfrm flipH="1" rot="-5400000">
              <a:off x="9086396" y="11616"/>
              <a:ext cx="84322" cy="61073"/>
            </a:xfrm>
            <a:custGeom>
              <a:rect b="b" l="l" r="r" t="t"/>
              <a:pathLst>
                <a:path extrusionOk="0" h="2267" w="3130">
                  <a:moveTo>
                    <a:pt x="0" y="0"/>
                  </a:moveTo>
                  <a:lnTo>
                    <a:pt x="0" y="2267"/>
                  </a:lnTo>
                  <a:lnTo>
                    <a:pt x="3130" y="2267"/>
                  </a:lnTo>
                  <a:cubicBezTo>
                    <a:pt x="2087" y="1510"/>
                    <a:pt x="1047" y="75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1"/>
            <p:cNvSpPr/>
            <p:nvPr/>
          </p:nvSpPr>
          <p:spPr>
            <a:xfrm flipH="1" rot="-5400000">
              <a:off x="8164125" y="-358486"/>
              <a:ext cx="104366" cy="821320"/>
            </a:xfrm>
            <a:custGeom>
              <a:rect b="b" l="l" r="r" t="t"/>
              <a:pathLst>
                <a:path extrusionOk="0" h="30487" w="3874">
                  <a:moveTo>
                    <a:pt x="0" y="1"/>
                  </a:moveTo>
                  <a:lnTo>
                    <a:pt x="0" y="30486"/>
                  </a:lnTo>
                  <a:cubicBezTo>
                    <a:pt x="231" y="29917"/>
                    <a:pt x="334" y="29295"/>
                    <a:pt x="639" y="28754"/>
                  </a:cubicBezTo>
                  <a:cubicBezTo>
                    <a:pt x="1034" y="27535"/>
                    <a:pt x="1383" y="26303"/>
                    <a:pt x="1688" y="25057"/>
                  </a:cubicBezTo>
                  <a:cubicBezTo>
                    <a:pt x="1856" y="24484"/>
                    <a:pt x="1980" y="23895"/>
                    <a:pt x="2055" y="23302"/>
                  </a:cubicBezTo>
                  <a:cubicBezTo>
                    <a:pt x="2066" y="23138"/>
                    <a:pt x="2131" y="22992"/>
                    <a:pt x="2201" y="22846"/>
                  </a:cubicBezTo>
                  <a:cubicBezTo>
                    <a:pt x="2563" y="21053"/>
                    <a:pt x="2960" y="19266"/>
                    <a:pt x="3128" y="17439"/>
                  </a:cubicBezTo>
                  <a:cubicBezTo>
                    <a:pt x="3106" y="17157"/>
                    <a:pt x="3280" y="16924"/>
                    <a:pt x="3322" y="16660"/>
                  </a:cubicBezTo>
                  <a:cubicBezTo>
                    <a:pt x="3350" y="16342"/>
                    <a:pt x="3372" y="16012"/>
                    <a:pt x="3459" y="15718"/>
                  </a:cubicBezTo>
                  <a:cubicBezTo>
                    <a:pt x="3636" y="15118"/>
                    <a:pt x="3359" y="14479"/>
                    <a:pt x="3662" y="13905"/>
                  </a:cubicBezTo>
                  <a:cubicBezTo>
                    <a:pt x="3588" y="12976"/>
                    <a:pt x="3874" y="12051"/>
                    <a:pt x="3688" y="11122"/>
                  </a:cubicBezTo>
                  <a:cubicBezTo>
                    <a:pt x="3516" y="10734"/>
                    <a:pt x="3553" y="10306"/>
                    <a:pt x="3451" y="9905"/>
                  </a:cubicBezTo>
                  <a:cubicBezTo>
                    <a:pt x="3246" y="7920"/>
                    <a:pt x="2846" y="5977"/>
                    <a:pt x="2114" y="4116"/>
                  </a:cubicBezTo>
                  <a:cubicBezTo>
                    <a:pt x="1760" y="3211"/>
                    <a:pt x="1317" y="2341"/>
                    <a:pt x="914" y="1453"/>
                  </a:cubicBezTo>
                  <a:cubicBezTo>
                    <a:pt x="855" y="1300"/>
                    <a:pt x="800" y="1146"/>
                    <a:pt x="670" y="10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1"/>
            <p:cNvSpPr/>
            <p:nvPr/>
          </p:nvSpPr>
          <p:spPr>
            <a:xfrm flipH="1" rot="-5400000">
              <a:off x="8159923" y="-298868"/>
              <a:ext cx="72172" cy="669890"/>
            </a:xfrm>
            <a:custGeom>
              <a:rect b="b" l="l" r="r" t="t"/>
              <a:pathLst>
                <a:path extrusionOk="0" h="24866" w="2679">
                  <a:moveTo>
                    <a:pt x="0" y="0"/>
                  </a:moveTo>
                  <a:lnTo>
                    <a:pt x="0" y="24865"/>
                  </a:lnTo>
                  <a:cubicBezTo>
                    <a:pt x="174" y="24246"/>
                    <a:pt x="340" y="23624"/>
                    <a:pt x="493" y="23000"/>
                  </a:cubicBezTo>
                  <a:cubicBezTo>
                    <a:pt x="661" y="22425"/>
                    <a:pt x="783" y="21838"/>
                    <a:pt x="859" y="21242"/>
                  </a:cubicBezTo>
                  <a:cubicBezTo>
                    <a:pt x="868" y="21079"/>
                    <a:pt x="936" y="20933"/>
                    <a:pt x="1006" y="20789"/>
                  </a:cubicBezTo>
                  <a:cubicBezTo>
                    <a:pt x="1368" y="18996"/>
                    <a:pt x="1765" y="17207"/>
                    <a:pt x="1932" y="15382"/>
                  </a:cubicBezTo>
                  <a:cubicBezTo>
                    <a:pt x="1911" y="15098"/>
                    <a:pt x="2085" y="14867"/>
                    <a:pt x="2127" y="14601"/>
                  </a:cubicBezTo>
                  <a:cubicBezTo>
                    <a:pt x="2155" y="14285"/>
                    <a:pt x="2175" y="13955"/>
                    <a:pt x="2264" y="13661"/>
                  </a:cubicBezTo>
                  <a:cubicBezTo>
                    <a:pt x="2441" y="13061"/>
                    <a:pt x="2162" y="12422"/>
                    <a:pt x="2467" y="11848"/>
                  </a:cubicBezTo>
                  <a:cubicBezTo>
                    <a:pt x="2393" y="10919"/>
                    <a:pt x="2678" y="9994"/>
                    <a:pt x="2495" y="9065"/>
                  </a:cubicBezTo>
                  <a:cubicBezTo>
                    <a:pt x="2323" y="8677"/>
                    <a:pt x="2358" y="8249"/>
                    <a:pt x="2255" y="7848"/>
                  </a:cubicBezTo>
                  <a:cubicBezTo>
                    <a:pt x="2050" y="5863"/>
                    <a:pt x="1651" y="3920"/>
                    <a:pt x="920" y="2059"/>
                  </a:cubicBezTo>
                  <a:cubicBezTo>
                    <a:pt x="646" y="1359"/>
                    <a:pt x="321" y="6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2"/>
          <p:cNvSpPr txBox="1"/>
          <p:nvPr>
            <p:ph type="title"/>
          </p:nvPr>
        </p:nvSpPr>
        <p:spPr>
          <a:xfrm>
            <a:off x="1472125" y="1739375"/>
            <a:ext cx="3326100" cy="6678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74" name="Google Shape;374;p22"/>
          <p:cNvSpPr txBox="1"/>
          <p:nvPr>
            <p:ph idx="1" type="subTitle"/>
          </p:nvPr>
        </p:nvSpPr>
        <p:spPr>
          <a:xfrm>
            <a:off x="1472125" y="2330925"/>
            <a:ext cx="3326100" cy="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75" name="Google Shape;375;p22"/>
          <p:cNvGrpSpPr/>
          <p:nvPr/>
        </p:nvGrpSpPr>
        <p:grpSpPr>
          <a:xfrm>
            <a:off x="-1655396" y="2330929"/>
            <a:ext cx="5789977" cy="3600075"/>
            <a:chOff x="-1586421" y="2359504"/>
            <a:chExt cx="5789977" cy="3600075"/>
          </a:xfrm>
        </p:grpSpPr>
        <p:sp>
          <p:nvSpPr>
            <p:cNvPr id="376" name="Google Shape;376;p22"/>
            <p:cNvSpPr/>
            <p:nvPr/>
          </p:nvSpPr>
          <p:spPr>
            <a:xfrm rot="10611518">
              <a:off x="-939492" y="2894925"/>
              <a:ext cx="4014786" cy="2668557"/>
            </a:xfrm>
            <a:custGeom>
              <a:rect b="b" l="l" r="r" t="t"/>
              <a:pathLst>
                <a:path extrusionOk="0" h="106742" w="160591">
                  <a:moveTo>
                    <a:pt x="6138" y="1"/>
                  </a:moveTo>
                  <a:lnTo>
                    <a:pt x="6138" y="1"/>
                  </a:lnTo>
                  <a:cubicBezTo>
                    <a:pt x="5253" y="258"/>
                    <a:pt x="4402" y="617"/>
                    <a:pt x="3619" y="1116"/>
                  </a:cubicBezTo>
                  <a:cubicBezTo>
                    <a:pt x="1953" y="2177"/>
                    <a:pt x="788" y="3794"/>
                    <a:pt x="43" y="5601"/>
                  </a:cubicBezTo>
                  <a:cubicBezTo>
                    <a:pt x="27" y="5637"/>
                    <a:pt x="16" y="5675"/>
                    <a:pt x="0" y="5711"/>
                  </a:cubicBezTo>
                  <a:cubicBezTo>
                    <a:pt x="551" y="6804"/>
                    <a:pt x="992" y="7948"/>
                    <a:pt x="1317" y="9128"/>
                  </a:cubicBezTo>
                  <a:cubicBezTo>
                    <a:pt x="2855" y="14742"/>
                    <a:pt x="1682" y="20766"/>
                    <a:pt x="2727" y="26491"/>
                  </a:cubicBezTo>
                  <a:cubicBezTo>
                    <a:pt x="5049" y="39217"/>
                    <a:pt x="18460" y="47548"/>
                    <a:pt x="31469" y="47548"/>
                  </a:cubicBezTo>
                  <a:cubicBezTo>
                    <a:pt x="32599" y="47548"/>
                    <a:pt x="33726" y="47485"/>
                    <a:pt x="34843" y="47357"/>
                  </a:cubicBezTo>
                  <a:cubicBezTo>
                    <a:pt x="49793" y="45641"/>
                    <a:pt x="63397" y="34868"/>
                    <a:pt x="78039" y="34868"/>
                  </a:cubicBezTo>
                  <a:cubicBezTo>
                    <a:pt x="79484" y="34868"/>
                    <a:pt x="80940" y="34973"/>
                    <a:pt x="82407" y="35202"/>
                  </a:cubicBezTo>
                  <a:cubicBezTo>
                    <a:pt x="92723" y="36810"/>
                    <a:pt x="101203" y="44450"/>
                    <a:pt x="106952" y="53168"/>
                  </a:cubicBezTo>
                  <a:cubicBezTo>
                    <a:pt x="112700" y="61883"/>
                    <a:pt x="116298" y="71812"/>
                    <a:pt x="121019" y="81125"/>
                  </a:cubicBezTo>
                  <a:cubicBezTo>
                    <a:pt x="125741" y="90438"/>
                    <a:pt x="131975" y="99509"/>
                    <a:pt x="141159" y="104480"/>
                  </a:cubicBezTo>
                  <a:cubicBezTo>
                    <a:pt x="142934" y="105438"/>
                    <a:pt x="144813" y="106195"/>
                    <a:pt x="146757" y="106742"/>
                  </a:cubicBezTo>
                  <a:cubicBezTo>
                    <a:pt x="147415" y="106475"/>
                    <a:pt x="148056" y="106168"/>
                    <a:pt x="148671" y="105817"/>
                  </a:cubicBezTo>
                  <a:cubicBezTo>
                    <a:pt x="155367" y="101990"/>
                    <a:pt x="158419" y="94009"/>
                    <a:pt x="160024" y="86467"/>
                  </a:cubicBezTo>
                  <a:cubicBezTo>
                    <a:pt x="160230" y="85507"/>
                    <a:pt x="160419" y="84544"/>
                    <a:pt x="160591" y="83577"/>
                  </a:cubicBezTo>
                  <a:lnTo>
                    <a:pt x="160591" y="83577"/>
                  </a:lnTo>
                  <a:cubicBezTo>
                    <a:pt x="159344" y="84280"/>
                    <a:pt x="158054" y="84898"/>
                    <a:pt x="156724" y="85428"/>
                  </a:cubicBezTo>
                  <a:cubicBezTo>
                    <a:pt x="153474" y="86718"/>
                    <a:pt x="149937" y="87367"/>
                    <a:pt x="146414" y="87367"/>
                  </a:cubicBezTo>
                  <a:cubicBezTo>
                    <a:pt x="139038" y="87367"/>
                    <a:pt x="131723" y="84520"/>
                    <a:pt x="127237" y="78738"/>
                  </a:cubicBezTo>
                  <a:cubicBezTo>
                    <a:pt x="118455" y="67414"/>
                    <a:pt x="122756" y="49791"/>
                    <a:pt x="114229" y="38276"/>
                  </a:cubicBezTo>
                  <a:cubicBezTo>
                    <a:pt x="109034" y="31258"/>
                    <a:pt x="99946" y="28076"/>
                    <a:pt x="91157" y="28076"/>
                  </a:cubicBezTo>
                  <a:cubicBezTo>
                    <a:pt x="90491" y="28076"/>
                    <a:pt x="89826" y="28094"/>
                    <a:pt x="89165" y="28130"/>
                  </a:cubicBezTo>
                  <a:cubicBezTo>
                    <a:pt x="79785" y="28645"/>
                    <a:pt x="70884" y="32244"/>
                    <a:pt x="62222" y="35880"/>
                  </a:cubicBezTo>
                  <a:cubicBezTo>
                    <a:pt x="53563" y="39517"/>
                    <a:pt x="44763" y="43286"/>
                    <a:pt x="35412" y="44175"/>
                  </a:cubicBezTo>
                  <a:cubicBezTo>
                    <a:pt x="34172" y="44292"/>
                    <a:pt x="32920" y="44354"/>
                    <a:pt x="31667" y="44354"/>
                  </a:cubicBezTo>
                  <a:cubicBezTo>
                    <a:pt x="26056" y="44354"/>
                    <a:pt x="20422" y="43108"/>
                    <a:pt x="15802" y="39990"/>
                  </a:cubicBezTo>
                  <a:cubicBezTo>
                    <a:pt x="9060" y="35435"/>
                    <a:pt x="5280" y="27365"/>
                    <a:pt x="4382" y="19279"/>
                  </a:cubicBezTo>
                  <a:cubicBezTo>
                    <a:pt x="4337" y="18864"/>
                    <a:pt x="4297" y="18446"/>
                    <a:pt x="4264" y="18029"/>
                  </a:cubicBezTo>
                  <a:cubicBezTo>
                    <a:pt x="3999" y="14677"/>
                    <a:pt x="4161" y="11305"/>
                    <a:pt x="4602" y="7975"/>
                  </a:cubicBezTo>
                  <a:cubicBezTo>
                    <a:pt x="4823" y="6309"/>
                    <a:pt x="5114" y="4652"/>
                    <a:pt x="5459" y="3006"/>
                  </a:cubicBezTo>
                  <a:cubicBezTo>
                    <a:pt x="5670" y="2003"/>
                    <a:pt x="5930" y="1006"/>
                    <a:pt x="6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 rot="10611518">
              <a:off x="316251" y="4841999"/>
              <a:ext cx="2440756" cy="710952"/>
            </a:xfrm>
            <a:custGeom>
              <a:rect b="b" l="l" r="r" t="t"/>
              <a:pathLst>
                <a:path extrusionOk="0" h="28438" w="97630">
                  <a:moveTo>
                    <a:pt x="28600" y="6721"/>
                  </a:moveTo>
                  <a:cubicBezTo>
                    <a:pt x="31536" y="6721"/>
                    <a:pt x="34413" y="7142"/>
                    <a:pt x="37107" y="8324"/>
                  </a:cubicBezTo>
                  <a:cubicBezTo>
                    <a:pt x="39971" y="9578"/>
                    <a:pt x="42692" y="12166"/>
                    <a:pt x="42481" y="15285"/>
                  </a:cubicBezTo>
                  <a:cubicBezTo>
                    <a:pt x="42268" y="18452"/>
                    <a:pt x="39172" y="20644"/>
                    <a:pt x="36153" y="21620"/>
                  </a:cubicBezTo>
                  <a:cubicBezTo>
                    <a:pt x="34262" y="22232"/>
                    <a:pt x="32289" y="22524"/>
                    <a:pt x="30312" y="22524"/>
                  </a:cubicBezTo>
                  <a:cubicBezTo>
                    <a:pt x="23661" y="22524"/>
                    <a:pt x="16973" y="19218"/>
                    <a:pt x="13261" y="13658"/>
                  </a:cubicBezTo>
                  <a:lnTo>
                    <a:pt x="17932" y="7961"/>
                  </a:lnTo>
                  <a:cubicBezTo>
                    <a:pt x="21427" y="7334"/>
                    <a:pt x="25056" y="6721"/>
                    <a:pt x="28600" y="6721"/>
                  </a:cubicBezTo>
                  <a:close/>
                  <a:moveTo>
                    <a:pt x="0" y="0"/>
                  </a:moveTo>
                  <a:cubicBezTo>
                    <a:pt x="276" y="1615"/>
                    <a:pt x="338" y="3283"/>
                    <a:pt x="567" y="4882"/>
                  </a:cubicBezTo>
                  <a:cubicBezTo>
                    <a:pt x="2092" y="15550"/>
                    <a:pt x="11342" y="24014"/>
                    <a:pt x="21710" y="26959"/>
                  </a:cubicBezTo>
                  <a:cubicBezTo>
                    <a:pt x="25329" y="27986"/>
                    <a:pt x="29050" y="28437"/>
                    <a:pt x="32792" y="28437"/>
                  </a:cubicBezTo>
                  <a:cubicBezTo>
                    <a:pt x="39768" y="28437"/>
                    <a:pt x="46820" y="26869"/>
                    <a:pt x="53436" y="24538"/>
                  </a:cubicBezTo>
                  <a:cubicBezTo>
                    <a:pt x="63600" y="20955"/>
                    <a:pt x="73054" y="15644"/>
                    <a:pt x="82907" y="11275"/>
                  </a:cubicBezTo>
                  <a:cubicBezTo>
                    <a:pt x="87681" y="9157"/>
                    <a:pt x="92607" y="7258"/>
                    <a:pt x="97630" y="5735"/>
                  </a:cubicBezTo>
                  <a:cubicBezTo>
                    <a:pt x="95986" y="5325"/>
                    <a:pt x="94334" y="4958"/>
                    <a:pt x="92672" y="4633"/>
                  </a:cubicBezTo>
                  <a:cubicBezTo>
                    <a:pt x="81014" y="2356"/>
                    <a:pt x="69077" y="2016"/>
                    <a:pt x="57207" y="1682"/>
                  </a:cubicBezTo>
                  <a:lnTo>
                    <a:pt x="44649" y="1328"/>
                  </a:lnTo>
                  <a:lnTo>
                    <a:pt x="32138" y="977"/>
                  </a:lnTo>
                  <a:lnTo>
                    <a:pt x="19630" y="625"/>
                  </a:lnTo>
                  <a:lnTo>
                    <a:pt x="7072" y="271"/>
                  </a:lnTo>
                  <a:cubicBezTo>
                    <a:pt x="4725" y="204"/>
                    <a:pt x="2360" y="7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 rot="10611518">
              <a:off x="-948591" y="2693698"/>
              <a:ext cx="5070213" cy="3129308"/>
            </a:xfrm>
            <a:custGeom>
              <a:rect b="b" l="l" r="r" t="t"/>
              <a:pathLst>
                <a:path extrusionOk="0" h="125172" w="202808">
                  <a:moveTo>
                    <a:pt x="30458" y="18304"/>
                  </a:moveTo>
                  <a:cubicBezTo>
                    <a:pt x="32834" y="18304"/>
                    <a:pt x="35223" y="19234"/>
                    <a:pt x="36865" y="20960"/>
                  </a:cubicBezTo>
                  <a:cubicBezTo>
                    <a:pt x="39145" y="23358"/>
                    <a:pt x="39866" y="26798"/>
                    <a:pt x="40491" y="30047"/>
                  </a:cubicBezTo>
                  <a:cubicBezTo>
                    <a:pt x="40858" y="31950"/>
                    <a:pt x="41223" y="33856"/>
                    <a:pt x="41590" y="35759"/>
                  </a:cubicBezTo>
                  <a:cubicBezTo>
                    <a:pt x="42033" y="38068"/>
                    <a:pt x="42434" y="40634"/>
                    <a:pt x="41183" y="42622"/>
                  </a:cubicBezTo>
                  <a:cubicBezTo>
                    <a:pt x="40453" y="43782"/>
                    <a:pt x="39210" y="44452"/>
                    <a:pt x="37889" y="44689"/>
                  </a:cubicBezTo>
                  <a:cubicBezTo>
                    <a:pt x="37477" y="44763"/>
                    <a:pt x="37059" y="44816"/>
                    <a:pt x="36647" y="44816"/>
                  </a:cubicBezTo>
                  <a:cubicBezTo>
                    <a:pt x="36071" y="44816"/>
                    <a:pt x="35506" y="44712"/>
                    <a:pt x="34984" y="44412"/>
                  </a:cubicBezTo>
                  <a:cubicBezTo>
                    <a:pt x="34021" y="43856"/>
                    <a:pt x="33215" y="42976"/>
                    <a:pt x="32375" y="42262"/>
                  </a:cubicBezTo>
                  <a:cubicBezTo>
                    <a:pt x="31153" y="41221"/>
                    <a:pt x="29982" y="40126"/>
                    <a:pt x="28862" y="38972"/>
                  </a:cubicBezTo>
                  <a:cubicBezTo>
                    <a:pt x="27613" y="37689"/>
                    <a:pt x="26435" y="36339"/>
                    <a:pt x="25329" y="34928"/>
                  </a:cubicBezTo>
                  <a:cubicBezTo>
                    <a:pt x="23799" y="32973"/>
                    <a:pt x="22375" y="30819"/>
                    <a:pt x="21974" y="28370"/>
                  </a:cubicBezTo>
                  <a:cubicBezTo>
                    <a:pt x="21374" y="24726"/>
                    <a:pt x="23380" y="20810"/>
                    <a:pt x="26683" y="19166"/>
                  </a:cubicBezTo>
                  <a:cubicBezTo>
                    <a:pt x="27854" y="18584"/>
                    <a:pt x="29154" y="18304"/>
                    <a:pt x="30458" y="18304"/>
                  </a:cubicBezTo>
                  <a:close/>
                  <a:moveTo>
                    <a:pt x="42163" y="46716"/>
                  </a:moveTo>
                  <a:cubicBezTo>
                    <a:pt x="42354" y="46716"/>
                    <a:pt x="42542" y="46767"/>
                    <a:pt x="42707" y="46864"/>
                  </a:cubicBezTo>
                  <a:cubicBezTo>
                    <a:pt x="43037" y="47056"/>
                    <a:pt x="43238" y="47410"/>
                    <a:pt x="43238" y="47791"/>
                  </a:cubicBezTo>
                  <a:lnTo>
                    <a:pt x="43243" y="47822"/>
                  </a:lnTo>
                  <a:cubicBezTo>
                    <a:pt x="43249" y="47963"/>
                    <a:pt x="43216" y="48104"/>
                    <a:pt x="43151" y="48232"/>
                  </a:cubicBezTo>
                  <a:cubicBezTo>
                    <a:pt x="43043" y="48485"/>
                    <a:pt x="42842" y="48686"/>
                    <a:pt x="42589" y="48792"/>
                  </a:cubicBezTo>
                  <a:cubicBezTo>
                    <a:pt x="42474" y="48853"/>
                    <a:pt x="42347" y="48884"/>
                    <a:pt x="42217" y="48884"/>
                  </a:cubicBezTo>
                  <a:cubicBezTo>
                    <a:pt x="42204" y="48884"/>
                    <a:pt x="42192" y="48884"/>
                    <a:pt x="42179" y="48883"/>
                  </a:cubicBezTo>
                  <a:lnTo>
                    <a:pt x="41897" y="48845"/>
                  </a:lnTo>
                  <a:lnTo>
                    <a:pt x="41644" y="48740"/>
                  </a:lnTo>
                  <a:lnTo>
                    <a:pt x="41429" y="48572"/>
                  </a:lnTo>
                  <a:lnTo>
                    <a:pt x="41404" y="48552"/>
                  </a:lnTo>
                  <a:cubicBezTo>
                    <a:pt x="41272" y="48420"/>
                    <a:pt x="41176" y="48256"/>
                    <a:pt x="41127" y="48077"/>
                  </a:cubicBezTo>
                  <a:cubicBezTo>
                    <a:pt x="41024" y="47703"/>
                    <a:pt x="41129" y="47305"/>
                    <a:pt x="41404" y="47031"/>
                  </a:cubicBezTo>
                  <a:cubicBezTo>
                    <a:pt x="41612" y="46839"/>
                    <a:pt x="41881" y="46729"/>
                    <a:pt x="42163" y="46716"/>
                  </a:cubicBezTo>
                  <a:close/>
                  <a:moveTo>
                    <a:pt x="45742" y="49775"/>
                  </a:moveTo>
                  <a:cubicBezTo>
                    <a:pt x="45898" y="49775"/>
                    <a:pt x="46051" y="49815"/>
                    <a:pt x="46185" y="49893"/>
                  </a:cubicBezTo>
                  <a:lnTo>
                    <a:pt x="46362" y="50030"/>
                  </a:lnTo>
                  <a:cubicBezTo>
                    <a:pt x="46467" y="50137"/>
                    <a:pt x="46546" y="50269"/>
                    <a:pt x="46586" y="50415"/>
                  </a:cubicBezTo>
                  <a:lnTo>
                    <a:pt x="46615" y="50648"/>
                  </a:lnTo>
                  <a:cubicBezTo>
                    <a:pt x="46604" y="51127"/>
                    <a:pt x="46219" y="51510"/>
                    <a:pt x="45742" y="51523"/>
                  </a:cubicBezTo>
                  <a:cubicBezTo>
                    <a:pt x="45587" y="51523"/>
                    <a:pt x="45433" y="51481"/>
                    <a:pt x="45301" y="51403"/>
                  </a:cubicBezTo>
                  <a:lnTo>
                    <a:pt x="45124" y="51266"/>
                  </a:lnTo>
                  <a:cubicBezTo>
                    <a:pt x="45016" y="51161"/>
                    <a:pt x="44940" y="51026"/>
                    <a:pt x="44900" y="50881"/>
                  </a:cubicBezTo>
                  <a:lnTo>
                    <a:pt x="44868" y="50648"/>
                  </a:lnTo>
                  <a:cubicBezTo>
                    <a:pt x="44877" y="50419"/>
                    <a:pt x="44969" y="50200"/>
                    <a:pt x="45124" y="50030"/>
                  </a:cubicBezTo>
                  <a:cubicBezTo>
                    <a:pt x="45294" y="49873"/>
                    <a:pt x="45513" y="49784"/>
                    <a:pt x="45742" y="49775"/>
                  </a:cubicBezTo>
                  <a:close/>
                  <a:moveTo>
                    <a:pt x="48381" y="51928"/>
                  </a:moveTo>
                  <a:cubicBezTo>
                    <a:pt x="48386" y="51928"/>
                    <a:pt x="48391" y="51929"/>
                    <a:pt x="48395" y="51929"/>
                  </a:cubicBezTo>
                  <a:cubicBezTo>
                    <a:pt x="48483" y="51929"/>
                    <a:pt x="48568" y="51953"/>
                    <a:pt x="48641" y="51996"/>
                  </a:cubicBezTo>
                  <a:lnTo>
                    <a:pt x="48740" y="52072"/>
                  </a:lnTo>
                  <a:cubicBezTo>
                    <a:pt x="48800" y="52132"/>
                    <a:pt x="48845" y="52206"/>
                    <a:pt x="48868" y="52289"/>
                  </a:cubicBezTo>
                  <a:cubicBezTo>
                    <a:pt x="48874" y="52332"/>
                    <a:pt x="48879" y="52377"/>
                    <a:pt x="48886" y="52419"/>
                  </a:cubicBezTo>
                  <a:cubicBezTo>
                    <a:pt x="48888" y="52484"/>
                    <a:pt x="48872" y="52549"/>
                    <a:pt x="48843" y="52607"/>
                  </a:cubicBezTo>
                  <a:cubicBezTo>
                    <a:pt x="48798" y="52728"/>
                    <a:pt x="48704" y="52822"/>
                    <a:pt x="48583" y="52867"/>
                  </a:cubicBezTo>
                  <a:cubicBezTo>
                    <a:pt x="48529" y="52896"/>
                    <a:pt x="48469" y="52910"/>
                    <a:pt x="48409" y="52910"/>
                  </a:cubicBezTo>
                  <a:cubicBezTo>
                    <a:pt x="48404" y="52910"/>
                    <a:pt x="48400" y="52910"/>
                    <a:pt x="48395" y="52910"/>
                  </a:cubicBezTo>
                  <a:cubicBezTo>
                    <a:pt x="48308" y="52910"/>
                    <a:pt x="48223" y="52887"/>
                    <a:pt x="48147" y="52842"/>
                  </a:cubicBezTo>
                  <a:lnTo>
                    <a:pt x="48048" y="52766"/>
                  </a:lnTo>
                  <a:cubicBezTo>
                    <a:pt x="47988" y="52706"/>
                    <a:pt x="47945" y="52632"/>
                    <a:pt x="47923" y="52549"/>
                  </a:cubicBezTo>
                  <a:lnTo>
                    <a:pt x="47905" y="52419"/>
                  </a:lnTo>
                  <a:cubicBezTo>
                    <a:pt x="47909" y="52291"/>
                    <a:pt x="47961" y="52168"/>
                    <a:pt x="48048" y="52072"/>
                  </a:cubicBezTo>
                  <a:cubicBezTo>
                    <a:pt x="48091" y="52025"/>
                    <a:pt x="48144" y="51991"/>
                    <a:pt x="48205" y="51971"/>
                  </a:cubicBezTo>
                  <a:cubicBezTo>
                    <a:pt x="48259" y="51942"/>
                    <a:pt x="48321" y="51928"/>
                    <a:pt x="48381" y="51928"/>
                  </a:cubicBezTo>
                  <a:close/>
                  <a:moveTo>
                    <a:pt x="115636" y="52658"/>
                  </a:moveTo>
                  <a:cubicBezTo>
                    <a:pt x="116572" y="52658"/>
                    <a:pt x="117508" y="52702"/>
                    <a:pt x="118442" y="52789"/>
                  </a:cubicBezTo>
                  <a:cubicBezTo>
                    <a:pt x="118672" y="52811"/>
                    <a:pt x="118903" y="52836"/>
                    <a:pt x="119133" y="52862"/>
                  </a:cubicBezTo>
                  <a:cubicBezTo>
                    <a:pt x="126389" y="53720"/>
                    <a:pt x="133239" y="57171"/>
                    <a:pt x="138577" y="62155"/>
                  </a:cubicBezTo>
                  <a:cubicBezTo>
                    <a:pt x="141596" y="64972"/>
                    <a:pt x="144227" y="68414"/>
                    <a:pt x="145127" y="72443"/>
                  </a:cubicBezTo>
                  <a:cubicBezTo>
                    <a:pt x="145404" y="73696"/>
                    <a:pt x="145234" y="75412"/>
                    <a:pt x="143987" y="75712"/>
                  </a:cubicBezTo>
                  <a:cubicBezTo>
                    <a:pt x="143875" y="75738"/>
                    <a:pt x="143764" y="75750"/>
                    <a:pt x="143654" y="75750"/>
                  </a:cubicBezTo>
                  <a:cubicBezTo>
                    <a:pt x="142985" y="75750"/>
                    <a:pt x="142347" y="75306"/>
                    <a:pt x="141799" y="74881"/>
                  </a:cubicBezTo>
                  <a:cubicBezTo>
                    <a:pt x="135229" y="69789"/>
                    <a:pt x="128520" y="64495"/>
                    <a:pt x="120553" y="62131"/>
                  </a:cubicBezTo>
                  <a:cubicBezTo>
                    <a:pt x="115603" y="60663"/>
                    <a:pt x="110388" y="60399"/>
                    <a:pt x="105215" y="60399"/>
                  </a:cubicBezTo>
                  <a:cubicBezTo>
                    <a:pt x="104786" y="60399"/>
                    <a:pt x="104357" y="60401"/>
                    <a:pt x="103929" y="60404"/>
                  </a:cubicBezTo>
                  <a:cubicBezTo>
                    <a:pt x="103819" y="60405"/>
                    <a:pt x="103707" y="60406"/>
                    <a:pt x="103594" y="60406"/>
                  </a:cubicBezTo>
                  <a:cubicBezTo>
                    <a:pt x="102094" y="60406"/>
                    <a:pt x="100394" y="60308"/>
                    <a:pt x="99191" y="59350"/>
                  </a:cubicBezTo>
                  <a:cubicBezTo>
                    <a:pt x="98906" y="59126"/>
                    <a:pt x="98519" y="58792"/>
                    <a:pt x="98597" y="58387"/>
                  </a:cubicBezTo>
                  <a:cubicBezTo>
                    <a:pt x="98680" y="57970"/>
                    <a:pt x="99215" y="57713"/>
                    <a:pt x="99533" y="57496"/>
                  </a:cubicBezTo>
                  <a:cubicBezTo>
                    <a:pt x="100312" y="56963"/>
                    <a:pt x="101119" y="56472"/>
                    <a:pt x="101949" y="56027"/>
                  </a:cubicBezTo>
                  <a:cubicBezTo>
                    <a:pt x="103615" y="55135"/>
                    <a:pt x="105366" y="54417"/>
                    <a:pt x="107178" y="53881"/>
                  </a:cubicBezTo>
                  <a:cubicBezTo>
                    <a:pt x="108994" y="53342"/>
                    <a:pt x="110857" y="52979"/>
                    <a:pt x="112743" y="52798"/>
                  </a:cubicBezTo>
                  <a:cubicBezTo>
                    <a:pt x="113705" y="52704"/>
                    <a:pt x="114670" y="52658"/>
                    <a:pt x="115636" y="52658"/>
                  </a:cubicBezTo>
                  <a:close/>
                  <a:moveTo>
                    <a:pt x="150180" y="80968"/>
                  </a:moveTo>
                  <a:cubicBezTo>
                    <a:pt x="150360" y="80968"/>
                    <a:pt x="150540" y="80999"/>
                    <a:pt x="150709" y="81066"/>
                  </a:cubicBezTo>
                  <a:lnTo>
                    <a:pt x="150772" y="81196"/>
                  </a:lnTo>
                  <a:cubicBezTo>
                    <a:pt x="151475" y="81536"/>
                    <a:pt x="151795" y="82495"/>
                    <a:pt x="151444" y="83193"/>
                  </a:cubicBezTo>
                  <a:cubicBezTo>
                    <a:pt x="151189" y="83695"/>
                    <a:pt x="150623" y="83999"/>
                    <a:pt x="150065" y="83999"/>
                  </a:cubicBezTo>
                  <a:cubicBezTo>
                    <a:pt x="149848" y="83999"/>
                    <a:pt x="149633" y="83954"/>
                    <a:pt x="149437" y="83856"/>
                  </a:cubicBezTo>
                  <a:cubicBezTo>
                    <a:pt x="148737" y="83509"/>
                    <a:pt x="148407" y="82566"/>
                    <a:pt x="148734" y="81854"/>
                  </a:cubicBezTo>
                  <a:cubicBezTo>
                    <a:pt x="148985" y="81309"/>
                    <a:pt x="149585" y="80968"/>
                    <a:pt x="150180" y="80968"/>
                  </a:cubicBezTo>
                  <a:close/>
                  <a:moveTo>
                    <a:pt x="153474" y="87129"/>
                  </a:moveTo>
                  <a:cubicBezTo>
                    <a:pt x="153523" y="87129"/>
                    <a:pt x="153572" y="87134"/>
                    <a:pt x="153620" y="87145"/>
                  </a:cubicBezTo>
                  <a:cubicBezTo>
                    <a:pt x="153699" y="87145"/>
                    <a:pt x="153777" y="87168"/>
                    <a:pt x="153844" y="87206"/>
                  </a:cubicBezTo>
                  <a:cubicBezTo>
                    <a:pt x="153954" y="87242"/>
                    <a:pt x="154053" y="87307"/>
                    <a:pt x="154131" y="87392"/>
                  </a:cubicBezTo>
                  <a:cubicBezTo>
                    <a:pt x="154144" y="87407"/>
                    <a:pt x="154160" y="87425"/>
                    <a:pt x="154171" y="87443"/>
                  </a:cubicBezTo>
                  <a:cubicBezTo>
                    <a:pt x="154238" y="87497"/>
                    <a:pt x="154294" y="87564"/>
                    <a:pt x="154335" y="87640"/>
                  </a:cubicBezTo>
                  <a:lnTo>
                    <a:pt x="154429" y="87864"/>
                  </a:lnTo>
                  <a:cubicBezTo>
                    <a:pt x="154440" y="87947"/>
                    <a:pt x="154451" y="88030"/>
                    <a:pt x="154462" y="88113"/>
                  </a:cubicBezTo>
                  <a:cubicBezTo>
                    <a:pt x="154453" y="88196"/>
                    <a:pt x="154442" y="88279"/>
                    <a:pt x="154429" y="88361"/>
                  </a:cubicBezTo>
                  <a:cubicBezTo>
                    <a:pt x="154402" y="88480"/>
                    <a:pt x="154344" y="88590"/>
                    <a:pt x="154261" y="88679"/>
                  </a:cubicBezTo>
                  <a:cubicBezTo>
                    <a:pt x="154164" y="88805"/>
                    <a:pt x="154035" y="88903"/>
                    <a:pt x="153889" y="88966"/>
                  </a:cubicBezTo>
                  <a:cubicBezTo>
                    <a:pt x="153785" y="89020"/>
                    <a:pt x="153671" y="89047"/>
                    <a:pt x="153555" y="89047"/>
                  </a:cubicBezTo>
                  <a:cubicBezTo>
                    <a:pt x="153546" y="89047"/>
                    <a:pt x="153537" y="89047"/>
                    <a:pt x="153529" y="89047"/>
                  </a:cubicBezTo>
                  <a:lnTo>
                    <a:pt x="153280" y="89013"/>
                  </a:lnTo>
                  <a:lnTo>
                    <a:pt x="153056" y="88919"/>
                  </a:lnTo>
                  <a:cubicBezTo>
                    <a:pt x="152951" y="88863"/>
                    <a:pt x="152859" y="88780"/>
                    <a:pt x="152794" y="88679"/>
                  </a:cubicBezTo>
                  <a:cubicBezTo>
                    <a:pt x="152696" y="88549"/>
                    <a:pt x="152633" y="88397"/>
                    <a:pt x="152610" y="88236"/>
                  </a:cubicBezTo>
                  <a:cubicBezTo>
                    <a:pt x="152588" y="88126"/>
                    <a:pt x="152590" y="88010"/>
                    <a:pt x="152622" y="87900"/>
                  </a:cubicBezTo>
                  <a:cubicBezTo>
                    <a:pt x="152631" y="87824"/>
                    <a:pt x="152653" y="87748"/>
                    <a:pt x="152689" y="87678"/>
                  </a:cubicBezTo>
                  <a:cubicBezTo>
                    <a:pt x="152725" y="87569"/>
                    <a:pt x="152787" y="87470"/>
                    <a:pt x="152872" y="87392"/>
                  </a:cubicBezTo>
                  <a:lnTo>
                    <a:pt x="153054" y="87253"/>
                  </a:lnTo>
                  <a:lnTo>
                    <a:pt x="153267" y="87161"/>
                  </a:lnTo>
                  <a:cubicBezTo>
                    <a:pt x="153334" y="87140"/>
                    <a:pt x="153404" y="87129"/>
                    <a:pt x="153474" y="87129"/>
                  </a:cubicBezTo>
                  <a:close/>
                  <a:moveTo>
                    <a:pt x="155070" y="90241"/>
                  </a:moveTo>
                  <a:cubicBezTo>
                    <a:pt x="155101" y="90241"/>
                    <a:pt x="155131" y="90245"/>
                    <a:pt x="155161" y="90251"/>
                  </a:cubicBezTo>
                  <a:cubicBezTo>
                    <a:pt x="155233" y="90254"/>
                    <a:pt x="155302" y="90276"/>
                    <a:pt x="155360" y="90314"/>
                  </a:cubicBezTo>
                  <a:cubicBezTo>
                    <a:pt x="155479" y="90390"/>
                    <a:pt x="155566" y="90504"/>
                    <a:pt x="155609" y="90636"/>
                  </a:cubicBezTo>
                  <a:lnTo>
                    <a:pt x="155629" y="90688"/>
                  </a:lnTo>
                  <a:cubicBezTo>
                    <a:pt x="155631" y="90695"/>
                    <a:pt x="155636" y="90704"/>
                    <a:pt x="155638" y="90713"/>
                  </a:cubicBezTo>
                  <a:cubicBezTo>
                    <a:pt x="155665" y="90807"/>
                    <a:pt x="155665" y="90905"/>
                    <a:pt x="155638" y="90999"/>
                  </a:cubicBezTo>
                  <a:cubicBezTo>
                    <a:pt x="155629" y="91048"/>
                    <a:pt x="155609" y="91093"/>
                    <a:pt x="155580" y="91134"/>
                  </a:cubicBezTo>
                  <a:cubicBezTo>
                    <a:pt x="155548" y="91194"/>
                    <a:pt x="155501" y="91246"/>
                    <a:pt x="155443" y="91284"/>
                  </a:cubicBezTo>
                  <a:cubicBezTo>
                    <a:pt x="155410" y="91315"/>
                    <a:pt x="155369" y="91340"/>
                    <a:pt x="155324" y="91353"/>
                  </a:cubicBezTo>
                  <a:cubicBezTo>
                    <a:pt x="155269" y="91383"/>
                    <a:pt x="155206" y="91399"/>
                    <a:pt x="155142" y="91399"/>
                  </a:cubicBezTo>
                  <a:cubicBezTo>
                    <a:pt x="155134" y="91399"/>
                    <a:pt x="155126" y="91398"/>
                    <a:pt x="155118" y="91398"/>
                  </a:cubicBezTo>
                  <a:lnTo>
                    <a:pt x="154975" y="91380"/>
                  </a:lnTo>
                  <a:cubicBezTo>
                    <a:pt x="154839" y="91342"/>
                    <a:pt x="154722" y="91252"/>
                    <a:pt x="154648" y="91129"/>
                  </a:cubicBezTo>
                  <a:cubicBezTo>
                    <a:pt x="154621" y="91082"/>
                    <a:pt x="154601" y="91031"/>
                    <a:pt x="154588" y="90979"/>
                  </a:cubicBezTo>
                  <a:lnTo>
                    <a:pt x="154572" y="90923"/>
                  </a:lnTo>
                  <a:cubicBezTo>
                    <a:pt x="154545" y="90829"/>
                    <a:pt x="154545" y="90730"/>
                    <a:pt x="154572" y="90636"/>
                  </a:cubicBezTo>
                  <a:cubicBezTo>
                    <a:pt x="154590" y="90594"/>
                    <a:pt x="154608" y="90551"/>
                    <a:pt x="154626" y="90507"/>
                  </a:cubicBezTo>
                  <a:cubicBezTo>
                    <a:pt x="154673" y="90428"/>
                    <a:pt x="154740" y="90361"/>
                    <a:pt x="154818" y="90314"/>
                  </a:cubicBezTo>
                  <a:lnTo>
                    <a:pt x="154946" y="90260"/>
                  </a:lnTo>
                  <a:cubicBezTo>
                    <a:pt x="154986" y="90247"/>
                    <a:pt x="155028" y="90241"/>
                    <a:pt x="155070" y="90241"/>
                  </a:cubicBezTo>
                  <a:close/>
                  <a:moveTo>
                    <a:pt x="156175" y="92874"/>
                  </a:moveTo>
                  <a:cubicBezTo>
                    <a:pt x="156305" y="92874"/>
                    <a:pt x="156432" y="92922"/>
                    <a:pt x="156529" y="93015"/>
                  </a:cubicBezTo>
                  <a:cubicBezTo>
                    <a:pt x="156556" y="93048"/>
                    <a:pt x="156583" y="93084"/>
                    <a:pt x="156610" y="93118"/>
                  </a:cubicBezTo>
                  <a:cubicBezTo>
                    <a:pt x="156646" y="93174"/>
                    <a:pt x="156666" y="93236"/>
                    <a:pt x="156668" y="93303"/>
                  </a:cubicBezTo>
                  <a:cubicBezTo>
                    <a:pt x="156693" y="93433"/>
                    <a:pt x="156657" y="93565"/>
                    <a:pt x="156574" y="93668"/>
                  </a:cubicBezTo>
                  <a:cubicBezTo>
                    <a:pt x="156569" y="93682"/>
                    <a:pt x="156565" y="93695"/>
                    <a:pt x="156558" y="93709"/>
                  </a:cubicBezTo>
                  <a:cubicBezTo>
                    <a:pt x="156545" y="93738"/>
                    <a:pt x="156525" y="93760"/>
                    <a:pt x="156502" y="93780"/>
                  </a:cubicBezTo>
                  <a:cubicBezTo>
                    <a:pt x="156471" y="93814"/>
                    <a:pt x="156433" y="93839"/>
                    <a:pt x="156390" y="93852"/>
                  </a:cubicBezTo>
                  <a:cubicBezTo>
                    <a:pt x="156379" y="93859"/>
                    <a:pt x="156363" y="93865"/>
                    <a:pt x="156350" y="93870"/>
                  </a:cubicBezTo>
                  <a:cubicBezTo>
                    <a:pt x="156322" y="93877"/>
                    <a:pt x="156293" y="93880"/>
                    <a:pt x="156263" y="93880"/>
                  </a:cubicBezTo>
                  <a:cubicBezTo>
                    <a:pt x="156237" y="93880"/>
                    <a:pt x="156210" y="93878"/>
                    <a:pt x="156184" y="93872"/>
                  </a:cubicBezTo>
                  <a:cubicBezTo>
                    <a:pt x="156137" y="93872"/>
                    <a:pt x="156088" y="93868"/>
                    <a:pt x="156041" y="93856"/>
                  </a:cubicBezTo>
                  <a:lnTo>
                    <a:pt x="155920" y="93805"/>
                  </a:lnTo>
                  <a:cubicBezTo>
                    <a:pt x="155846" y="93760"/>
                    <a:pt x="155783" y="93700"/>
                    <a:pt x="155739" y="93624"/>
                  </a:cubicBezTo>
                  <a:cubicBezTo>
                    <a:pt x="155723" y="93583"/>
                    <a:pt x="155705" y="93545"/>
                    <a:pt x="155689" y="93505"/>
                  </a:cubicBezTo>
                  <a:cubicBezTo>
                    <a:pt x="155669" y="93440"/>
                    <a:pt x="155665" y="93371"/>
                    <a:pt x="155680" y="93303"/>
                  </a:cubicBezTo>
                  <a:cubicBezTo>
                    <a:pt x="155683" y="93236"/>
                    <a:pt x="155705" y="93174"/>
                    <a:pt x="155741" y="93118"/>
                  </a:cubicBezTo>
                  <a:lnTo>
                    <a:pt x="155819" y="93015"/>
                  </a:lnTo>
                  <a:cubicBezTo>
                    <a:pt x="155864" y="92968"/>
                    <a:pt x="155918" y="92932"/>
                    <a:pt x="155981" y="92912"/>
                  </a:cubicBezTo>
                  <a:cubicBezTo>
                    <a:pt x="156044" y="92886"/>
                    <a:pt x="156110" y="92874"/>
                    <a:pt x="156175" y="92874"/>
                  </a:cubicBezTo>
                  <a:close/>
                  <a:moveTo>
                    <a:pt x="157665" y="95801"/>
                  </a:moveTo>
                  <a:cubicBezTo>
                    <a:pt x="157783" y="95801"/>
                    <a:pt x="157898" y="95876"/>
                    <a:pt x="157933" y="96004"/>
                  </a:cubicBezTo>
                  <a:cubicBezTo>
                    <a:pt x="157938" y="96017"/>
                    <a:pt x="157942" y="96029"/>
                    <a:pt x="157947" y="96042"/>
                  </a:cubicBezTo>
                  <a:cubicBezTo>
                    <a:pt x="157949" y="96049"/>
                    <a:pt x="157951" y="96053"/>
                    <a:pt x="157953" y="96060"/>
                  </a:cubicBezTo>
                  <a:cubicBezTo>
                    <a:pt x="157953" y="96067"/>
                    <a:pt x="157956" y="96067"/>
                    <a:pt x="157956" y="96069"/>
                  </a:cubicBezTo>
                  <a:cubicBezTo>
                    <a:pt x="157960" y="96082"/>
                    <a:pt x="157962" y="96096"/>
                    <a:pt x="157962" y="96109"/>
                  </a:cubicBezTo>
                  <a:cubicBezTo>
                    <a:pt x="157967" y="96120"/>
                    <a:pt x="157967" y="96132"/>
                    <a:pt x="157967" y="96143"/>
                  </a:cubicBezTo>
                  <a:cubicBezTo>
                    <a:pt x="157965" y="96163"/>
                    <a:pt x="157962" y="96185"/>
                    <a:pt x="157958" y="96205"/>
                  </a:cubicBezTo>
                  <a:lnTo>
                    <a:pt x="157958" y="96208"/>
                  </a:lnTo>
                  <a:lnTo>
                    <a:pt x="157958" y="96214"/>
                  </a:lnTo>
                  <a:lnTo>
                    <a:pt x="157956" y="96226"/>
                  </a:lnTo>
                  <a:lnTo>
                    <a:pt x="157953" y="96246"/>
                  </a:lnTo>
                  <a:cubicBezTo>
                    <a:pt x="157944" y="96275"/>
                    <a:pt x="157931" y="96300"/>
                    <a:pt x="157909" y="96322"/>
                  </a:cubicBezTo>
                  <a:cubicBezTo>
                    <a:pt x="157888" y="96342"/>
                    <a:pt x="157864" y="96358"/>
                    <a:pt x="157835" y="96364"/>
                  </a:cubicBezTo>
                  <a:lnTo>
                    <a:pt x="157812" y="96369"/>
                  </a:lnTo>
                  <a:lnTo>
                    <a:pt x="157797" y="96369"/>
                  </a:lnTo>
                  <a:cubicBezTo>
                    <a:pt x="157785" y="96371"/>
                    <a:pt x="157774" y="96373"/>
                    <a:pt x="157763" y="96376"/>
                  </a:cubicBezTo>
                  <a:cubicBezTo>
                    <a:pt x="157752" y="96378"/>
                    <a:pt x="157741" y="96379"/>
                    <a:pt x="157730" y="96379"/>
                  </a:cubicBezTo>
                  <a:cubicBezTo>
                    <a:pt x="157719" y="96379"/>
                    <a:pt x="157708" y="96378"/>
                    <a:pt x="157698" y="96376"/>
                  </a:cubicBezTo>
                  <a:cubicBezTo>
                    <a:pt x="157685" y="96373"/>
                    <a:pt x="157671" y="96371"/>
                    <a:pt x="157658" y="96367"/>
                  </a:cubicBezTo>
                  <a:lnTo>
                    <a:pt x="157649" y="96364"/>
                  </a:lnTo>
                  <a:lnTo>
                    <a:pt x="157629" y="96358"/>
                  </a:lnTo>
                  <a:lnTo>
                    <a:pt x="157593" y="96344"/>
                  </a:lnTo>
                  <a:cubicBezTo>
                    <a:pt x="157499" y="96320"/>
                    <a:pt x="157425" y="96246"/>
                    <a:pt x="157400" y="96152"/>
                  </a:cubicBezTo>
                  <a:cubicBezTo>
                    <a:pt x="157373" y="96055"/>
                    <a:pt x="157400" y="95952"/>
                    <a:pt x="157470" y="95883"/>
                  </a:cubicBezTo>
                  <a:cubicBezTo>
                    <a:pt x="157525" y="95827"/>
                    <a:pt x="157596" y="95801"/>
                    <a:pt x="157665" y="95801"/>
                  </a:cubicBezTo>
                  <a:close/>
                  <a:moveTo>
                    <a:pt x="158775" y="97585"/>
                  </a:moveTo>
                  <a:cubicBezTo>
                    <a:pt x="159218" y="97585"/>
                    <a:pt x="159216" y="98270"/>
                    <a:pt x="158775" y="98270"/>
                  </a:cubicBezTo>
                  <a:cubicBezTo>
                    <a:pt x="158334" y="98270"/>
                    <a:pt x="158334" y="97585"/>
                    <a:pt x="158775" y="97585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1756" y="6913"/>
                    <a:pt x="4427" y="13584"/>
                    <a:pt x="7882" y="19820"/>
                  </a:cubicBezTo>
                  <a:cubicBezTo>
                    <a:pt x="13214" y="29442"/>
                    <a:pt x="20416" y="38034"/>
                    <a:pt x="29032" y="44875"/>
                  </a:cubicBezTo>
                  <a:cubicBezTo>
                    <a:pt x="43236" y="56150"/>
                    <a:pt x="61190" y="62610"/>
                    <a:pt x="79322" y="62970"/>
                  </a:cubicBezTo>
                  <a:cubicBezTo>
                    <a:pt x="79923" y="62982"/>
                    <a:pt x="80524" y="62988"/>
                    <a:pt x="81126" y="62988"/>
                  </a:cubicBezTo>
                  <a:cubicBezTo>
                    <a:pt x="87506" y="62988"/>
                    <a:pt x="93933" y="62381"/>
                    <a:pt x="100292" y="62381"/>
                  </a:cubicBezTo>
                  <a:cubicBezTo>
                    <a:pt x="100833" y="62381"/>
                    <a:pt x="101374" y="62385"/>
                    <a:pt x="101914" y="62395"/>
                  </a:cubicBezTo>
                  <a:cubicBezTo>
                    <a:pt x="102310" y="62402"/>
                    <a:pt x="102706" y="62413"/>
                    <a:pt x="103103" y="62426"/>
                  </a:cubicBezTo>
                  <a:cubicBezTo>
                    <a:pt x="103374" y="62372"/>
                    <a:pt x="103667" y="62354"/>
                    <a:pt x="103966" y="62354"/>
                  </a:cubicBezTo>
                  <a:cubicBezTo>
                    <a:pt x="104487" y="62354"/>
                    <a:pt x="105028" y="62409"/>
                    <a:pt x="105512" y="62426"/>
                  </a:cubicBezTo>
                  <a:cubicBezTo>
                    <a:pt x="106374" y="62455"/>
                    <a:pt x="107232" y="62511"/>
                    <a:pt x="108089" y="62594"/>
                  </a:cubicBezTo>
                  <a:cubicBezTo>
                    <a:pt x="109791" y="62753"/>
                    <a:pt x="111484" y="63011"/>
                    <a:pt x="113157" y="63360"/>
                  </a:cubicBezTo>
                  <a:cubicBezTo>
                    <a:pt x="116489" y="64061"/>
                    <a:pt x="119736" y="65113"/>
                    <a:pt x="122842" y="66502"/>
                  </a:cubicBezTo>
                  <a:cubicBezTo>
                    <a:pt x="125977" y="67897"/>
                    <a:pt x="128957" y="69619"/>
                    <a:pt x="131734" y="71634"/>
                  </a:cubicBezTo>
                  <a:cubicBezTo>
                    <a:pt x="134488" y="73632"/>
                    <a:pt x="137023" y="75916"/>
                    <a:pt x="139296" y="78450"/>
                  </a:cubicBezTo>
                  <a:cubicBezTo>
                    <a:pt x="141578" y="80999"/>
                    <a:pt x="143577" y="83802"/>
                    <a:pt x="145219" y="86803"/>
                  </a:cubicBezTo>
                  <a:cubicBezTo>
                    <a:pt x="145418" y="87168"/>
                    <a:pt x="145611" y="87533"/>
                    <a:pt x="145799" y="87902"/>
                  </a:cubicBezTo>
                  <a:cubicBezTo>
                    <a:pt x="151005" y="98113"/>
                    <a:pt x="152738" y="110615"/>
                    <a:pt x="161274" y="118264"/>
                  </a:cubicBezTo>
                  <a:cubicBezTo>
                    <a:pt x="164879" y="121493"/>
                    <a:pt x="169280" y="123453"/>
                    <a:pt x="173955" y="124796"/>
                  </a:cubicBezTo>
                  <a:cubicBezTo>
                    <a:pt x="175678" y="125050"/>
                    <a:pt x="177429" y="125172"/>
                    <a:pt x="179182" y="125172"/>
                  </a:cubicBezTo>
                  <a:cubicBezTo>
                    <a:pt x="181872" y="125172"/>
                    <a:pt x="184570" y="124884"/>
                    <a:pt x="187187" y="124342"/>
                  </a:cubicBezTo>
                  <a:cubicBezTo>
                    <a:pt x="192669" y="123202"/>
                    <a:pt x="197857" y="121054"/>
                    <a:pt x="202808" y="118405"/>
                  </a:cubicBezTo>
                  <a:lnTo>
                    <a:pt x="202808" y="118405"/>
                  </a:lnTo>
                  <a:cubicBezTo>
                    <a:pt x="200651" y="119019"/>
                    <a:pt x="198377" y="119315"/>
                    <a:pt x="196082" y="119315"/>
                  </a:cubicBezTo>
                  <a:cubicBezTo>
                    <a:pt x="193543" y="119315"/>
                    <a:pt x="190977" y="118953"/>
                    <a:pt x="188515" y="118258"/>
                  </a:cubicBezTo>
                  <a:cubicBezTo>
                    <a:pt x="186571" y="117711"/>
                    <a:pt x="184692" y="116954"/>
                    <a:pt x="182917" y="115996"/>
                  </a:cubicBezTo>
                  <a:cubicBezTo>
                    <a:pt x="173733" y="111025"/>
                    <a:pt x="167499" y="101954"/>
                    <a:pt x="162777" y="92641"/>
                  </a:cubicBezTo>
                  <a:cubicBezTo>
                    <a:pt x="158054" y="83328"/>
                    <a:pt x="154458" y="73399"/>
                    <a:pt x="148707" y="64684"/>
                  </a:cubicBezTo>
                  <a:cubicBezTo>
                    <a:pt x="142959" y="55966"/>
                    <a:pt x="134481" y="48326"/>
                    <a:pt x="124163" y="46718"/>
                  </a:cubicBezTo>
                  <a:cubicBezTo>
                    <a:pt x="122696" y="46489"/>
                    <a:pt x="121241" y="46384"/>
                    <a:pt x="119796" y="46384"/>
                  </a:cubicBezTo>
                  <a:cubicBezTo>
                    <a:pt x="105155" y="46384"/>
                    <a:pt x="91550" y="57157"/>
                    <a:pt x="76599" y="58875"/>
                  </a:cubicBezTo>
                  <a:cubicBezTo>
                    <a:pt x="75484" y="59003"/>
                    <a:pt x="74358" y="59066"/>
                    <a:pt x="73229" y="59066"/>
                  </a:cubicBezTo>
                  <a:cubicBezTo>
                    <a:pt x="60221" y="59066"/>
                    <a:pt x="46805" y="50735"/>
                    <a:pt x="44483" y="38007"/>
                  </a:cubicBezTo>
                  <a:cubicBezTo>
                    <a:pt x="43440" y="32282"/>
                    <a:pt x="44611" y="26258"/>
                    <a:pt x="43072" y="20644"/>
                  </a:cubicBezTo>
                  <a:cubicBezTo>
                    <a:pt x="42748" y="19464"/>
                    <a:pt x="42307" y="18320"/>
                    <a:pt x="41758" y="17227"/>
                  </a:cubicBezTo>
                  <a:cubicBezTo>
                    <a:pt x="38726" y="11163"/>
                    <a:pt x="32564" y="6781"/>
                    <a:pt x="26012" y="4649"/>
                  </a:cubicBezTo>
                  <a:cubicBezTo>
                    <a:pt x="19885" y="2657"/>
                    <a:pt x="13398" y="2305"/>
                    <a:pt x="6924" y="2305"/>
                  </a:cubicBezTo>
                  <a:cubicBezTo>
                    <a:pt x="5234" y="2305"/>
                    <a:pt x="3545" y="2329"/>
                    <a:pt x="1863" y="23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2"/>
            <p:cNvSpPr/>
            <p:nvPr/>
          </p:nvSpPr>
          <p:spPr>
            <a:xfrm rot="10611518">
              <a:off x="-1525363" y="3398082"/>
              <a:ext cx="4519087" cy="2352306"/>
            </a:xfrm>
            <a:custGeom>
              <a:rect b="b" l="l" r="r" t="t"/>
              <a:pathLst>
                <a:path extrusionOk="0" h="94092" w="180763">
                  <a:moveTo>
                    <a:pt x="6705" y="17401"/>
                  </a:moveTo>
                  <a:cubicBezTo>
                    <a:pt x="8777" y="17401"/>
                    <a:pt x="10401" y="19302"/>
                    <a:pt x="11421" y="21148"/>
                  </a:cubicBezTo>
                  <a:cubicBezTo>
                    <a:pt x="13169" y="24314"/>
                    <a:pt x="14231" y="27861"/>
                    <a:pt x="16336" y="30801"/>
                  </a:cubicBezTo>
                  <a:cubicBezTo>
                    <a:pt x="19894" y="35770"/>
                    <a:pt x="26059" y="38359"/>
                    <a:pt x="32140" y="38948"/>
                  </a:cubicBezTo>
                  <a:cubicBezTo>
                    <a:pt x="33264" y="39056"/>
                    <a:pt x="34387" y="39105"/>
                    <a:pt x="35511" y="39105"/>
                  </a:cubicBezTo>
                  <a:cubicBezTo>
                    <a:pt x="40474" y="39105"/>
                    <a:pt x="45435" y="38153"/>
                    <a:pt x="50321" y="37174"/>
                  </a:cubicBezTo>
                  <a:cubicBezTo>
                    <a:pt x="50572" y="37124"/>
                    <a:pt x="50853" y="37093"/>
                    <a:pt x="51133" y="37093"/>
                  </a:cubicBezTo>
                  <a:cubicBezTo>
                    <a:pt x="51920" y="37093"/>
                    <a:pt x="52694" y="37336"/>
                    <a:pt x="52755" y="38057"/>
                  </a:cubicBezTo>
                  <a:cubicBezTo>
                    <a:pt x="52804" y="38645"/>
                    <a:pt x="52283" y="39105"/>
                    <a:pt x="51803" y="39449"/>
                  </a:cubicBezTo>
                  <a:cubicBezTo>
                    <a:pt x="45467" y="43982"/>
                    <a:pt x="37676" y="46411"/>
                    <a:pt x="29892" y="46411"/>
                  </a:cubicBezTo>
                  <a:cubicBezTo>
                    <a:pt x="27636" y="46411"/>
                    <a:pt x="25380" y="46207"/>
                    <a:pt x="23161" y="45791"/>
                  </a:cubicBezTo>
                  <a:cubicBezTo>
                    <a:pt x="16990" y="44635"/>
                    <a:pt x="10970" y="41774"/>
                    <a:pt x="6964" y="36941"/>
                  </a:cubicBezTo>
                  <a:cubicBezTo>
                    <a:pt x="3760" y="33076"/>
                    <a:pt x="2045" y="27850"/>
                    <a:pt x="2678" y="22928"/>
                  </a:cubicBezTo>
                  <a:cubicBezTo>
                    <a:pt x="2649" y="22411"/>
                    <a:pt x="2674" y="21894"/>
                    <a:pt x="2752" y="21383"/>
                  </a:cubicBezTo>
                  <a:cubicBezTo>
                    <a:pt x="3061" y="19442"/>
                    <a:pt x="4528" y="17536"/>
                    <a:pt x="6487" y="17408"/>
                  </a:cubicBezTo>
                  <a:cubicBezTo>
                    <a:pt x="6560" y="17404"/>
                    <a:pt x="6633" y="17401"/>
                    <a:pt x="6705" y="17401"/>
                  </a:cubicBezTo>
                  <a:close/>
                  <a:moveTo>
                    <a:pt x="103183" y="24218"/>
                  </a:moveTo>
                  <a:cubicBezTo>
                    <a:pt x="109056" y="24218"/>
                    <a:pt x="114927" y="25256"/>
                    <a:pt x="120410" y="27351"/>
                  </a:cubicBezTo>
                  <a:cubicBezTo>
                    <a:pt x="128285" y="30358"/>
                    <a:pt x="135556" y="35730"/>
                    <a:pt x="139258" y="43301"/>
                  </a:cubicBezTo>
                  <a:cubicBezTo>
                    <a:pt x="142962" y="50872"/>
                    <a:pt x="142426" y="60769"/>
                    <a:pt x="136689" y="66945"/>
                  </a:cubicBezTo>
                  <a:cubicBezTo>
                    <a:pt x="134925" y="68842"/>
                    <a:pt x="132578" y="70398"/>
                    <a:pt x="129987" y="70447"/>
                  </a:cubicBezTo>
                  <a:cubicBezTo>
                    <a:pt x="129947" y="70448"/>
                    <a:pt x="129906" y="70448"/>
                    <a:pt x="129866" y="70448"/>
                  </a:cubicBezTo>
                  <a:cubicBezTo>
                    <a:pt x="126790" y="70448"/>
                    <a:pt x="124009" y="68267"/>
                    <a:pt x="122535" y="65557"/>
                  </a:cubicBezTo>
                  <a:cubicBezTo>
                    <a:pt x="121039" y="62814"/>
                    <a:pt x="120663" y="59607"/>
                    <a:pt x="120533" y="56483"/>
                  </a:cubicBezTo>
                  <a:cubicBezTo>
                    <a:pt x="120405" y="53362"/>
                    <a:pt x="120491" y="50202"/>
                    <a:pt x="119814" y="47152"/>
                  </a:cubicBezTo>
                  <a:cubicBezTo>
                    <a:pt x="118005" y="38984"/>
                    <a:pt x="110765" y="32756"/>
                    <a:pt x="102735" y="30412"/>
                  </a:cubicBezTo>
                  <a:cubicBezTo>
                    <a:pt x="99552" y="29482"/>
                    <a:pt x="96268" y="29083"/>
                    <a:pt x="92962" y="29083"/>
                  </a:cubicBezTo>
                  <a:cubicBezTo>
                    <a:pt x="87929" y="29083"/>
                    <a:pt x="82846" y="30009"/>
                    <a:pt x="77992" y="31399"/>
                  </a:cubicBezTo>
                  <a:lnTo>
                    <a:pt x="78547" y="30855"/>
                  </a:lnTo>
                  <a:cubicBezTo>
                    <a:pt x="85948" y="26451"/>
                    <a:pt x="94567" y="24218"/>
                    <a:pt x="103183" y="24218"/>
                  </a:cubicBezTo>
                  <a:close/>
                  <a:moveTo>
                    <a:pt x="124330" y="72404"/>
                  </a:moveTo>
                  <a:cubicBezTo>
                    <a:pt x="124846" y="72404"/>
                    <a:pt x="125370" y="72496"/>
                    <a:pt x="125849" y="72657"/>
                  </a:cubicBezTo>
                  <a:cubicBezTo>
                    <a:pt x="127202" y="73117"/>
                    <a:pt x="128362" y="74008"/>
                    <a:pt x="129672" y="74579"/>
                  </a:cubicBezTo>
                  <a:cubicBezTo>
                    <a:pt x="131219" y="75253"/>
                    <a:pt x="132957" y="75468"/>
                    <a:pt x="134399" y="76386"/>
                  </a:cubicBezTo>
                  <a:cubicBezTo>
                    <a:pt x="135449" y="77053"/>
                    <a:pt x="136501" y="78253"/>
                    <a:pt x="135744" y="79521"/>
                  </a:cubicBezTo>
                  <a:cubicBezTo>
                    <a:pt x="134869" y="80990"/>
                    <a:pt x="133058" y="81458"/>
                    <a:pt x="131239" y="81458"/>
                  </a:cubicBezTo>
                  <a:cubicBezTo>
                    <a:pt x="129957" y="81458"/>
                    <a:pt x="128672" y="81226"/>
                    <a:pt x="127705" y="80947"/>
                  </a:cubicBezTo>
                  <a:cubicBezTo>
                    <a:pt x="126078" y="80479"/>
                    <a:pt x="124546" y="79662"/>
                    <a:pt x="123287" y="78527"/>
                  </a:cubicBezTo>
                  <a:cubicBezTo>
                    <a:pt x="122569" y="77879"/>
                    <a:pt x="121919" y="77118"/>
                    <a:pt x="121599" y="76207"/>
                  </a:cubicBezTo>
                  <a:cubicBezTo>
                    <a:pt x="121277" y="75293"/>
                    <a:pt x="121333" y="74209"/>
                    <a:pt x="121917" y="73441"/>
                  </a:cubicBezTo>
                  <a:cubicBezTo>
                    <a:pt x="122477" y="72708"/>
                    <a:pt x="123389" y="72404"/>
                    <a:pt x="124330" y="72404"/>
                  </a:cubicBezTo>
                  <a:close/>
                  <a:moveTo>
                    <a:pt x="5202" y="0"/>
                  </a:moveTo>
                  <a:cubicBezTo>
                    <a:pt x="4725" y="0"/>
                    <a:pt x="4261" y="89"/>
                    <a:pt x="3870" y="321"/>
                  </a:cubicBezTo>
                  <a:cubicBezTo>
                    <a:pt x="2356" y="1214"/>
                    <a:pt x="2573" y="3908"/>
                    <a:pt x="2372" y="5390"/>
                  </a:cubicBezTo>
                  <a:cubicBezTo>
                    <a:pt x="2311" y="5838"/>
                    <a:pt x="2228" y="6282"/>
                    <a:pt x="2139" y="6725"/>
                  </a:cubicBezTo>
                  <a:cubicBezTo>
                    <a:pt x="1931" y="7730"/>
                    <a:pt x="1671" y="8727"/>
                    <a:pt x="1460" y="9730"/>
                  </a:cubicBezTo>
                  <a:cubicBezTo>
                    <a:pt x="1115" y="11376"/>
                    <a:pt x="824" y="13035"/>
                    <a:pt x="603" y="14699"/>
                  </a:cubicBezTo>
                  <a:cubicBezTo>
                    <a:pt x="162" y="18029"/>
                    <a:pt x="0" y="21401"/>
                    <a:pt x="265" y="24753"/>
                  </a:cubicBezTo>
                  <a:cubicBezTo>
                    <a:pt x="298" y="25170"/>
                    <a:pt x="338" y="25588"/>
                    <a:pt x="383" y="26005"/>
                  </a:cubicBezTo>
                  <a:cubicBezTo>
                    <a:pt x="1281" y="34091"/>
                    <a:pt x="5061" y="42159"/>
                    <a:pt x="11803" y="46714"/>
                  </a:cubicBezTo>
                  <a:cubicBezTo>
                    <a:pt x="16422" y="49832"/>
                    <a:pt x="22053" y="51079"/>
                    <a:pt x="27662" y="51079"/>
                  </a:cubicBezTo>
                  <a:cubicBezTo>
                    <a:pt x="28917" y="51079"/>
                    <a:pt x="30171" y="51017"/>
                    <a:pt x="31413" y="50899"/>
                  </a:cubicBezTo>
                  <a:cubicBezTo>
                    <a:pt x="40764" y="50010"/>
                    <a:pt x="49564" y="46241"/>
                    <a:pt x="58223" y="42604"/>
                  </a:cubicBezTo>
                  <a:cubicBezTo>
                    <a:pt x="66885" y="38966"/>
                    <a:pt x="75786" y="35367"/>
                    <a:pt x="85166" y="34852"/>
                  </a:cubicBezTo>
                  <a:cubicBezTo>
                    <a:pt x="85827" y="34816"/>
                    <a:pt x="86492" y="34798"/>
                    <a:pt x="87158" y="34798"/>
                  </a:cubicBezTo>
                  <a:cubicBezTo>
                    <a:pt x="95947" y="34798"/>
                    <a:pt x="105035" y="37980"/>
                    <a:pt x="110230" y="44998"/>
                  </a:cubicBezTo>
                  <a:cubicBezTo>
                    <a:pt x="118757" y="56515"/>
                    <a:pt x="114456" y="74138"/>
                    <a:pt x="123238" y="85462"/>
                  </a:cubicBezTo>
                  <a:cubicBezTo>
                    <a:pt x="127724" y="91244"/>
                    <a:pt x="135039" y="94091"/>
                    <a:pt x="142415" y="94091"/>
                  </a:cubicBezTo>
                  <a:cubicBezTo>
                    <a:pt x="145938" y="94091"/>
                    <a:pt x="149475" y="93442"/>
                    <a:pt x="152725" y="92152"/>
                  </a:cubicBezTo>
                  <a:cubicBezTo>
                    <a:pt x="154055" y="91622"/>
                    <a:pt x="155345" y="91004"/>
                    <a:pt x="156592" y="90301"/>
                  </a:cubicBezTo>
                  <a:cubicBezTo>
                    <a:pt x="164687" y="85746"/>
                    <a:pt x="170749" y="77823"/>
                    <a:pt x="174508" y="69236"/>
                  </a:cubicBezTo>
                  <a:cubicBezTo>
                    <a:pt x="179327" y="58228"/>
                    <a:pt x="180763" y="45314"/>
                    <a:pt x="176226" y="34189"/>
                  </a:cubicBezTo>
                  <a:cubicBezTo>
                    <a:pt x="170305" y="19668"/>
                    <a:pt x="154971" y="10469"/>
                    <a:pt x="139403" y="8577"/>
                  </a:cubicBezTo>
                  <a:cubicBezTo>
                    <a:pt x="136931" y="8276"/>
                    <a:pt x="134454" y="8134"/>
                    <a:pt x="131980" y="8134"/>
                  </a:cubicBezTo>
                  <a:cubicBezTo>
                    <a:pt x="124065" y="8134"/>
                    <a:pt x="116176" y="9584"/>
                    <a:pt x="108510" y="11911"/>
                  </a:cubicBezTo>
                  <a:cubicBezTo>
                    <a:pt x="103490" y="13434"/>
                    <a:pt x="98561" y="15333"/>
                    <a:pt x="93787" y="17451"/>
                  </a:cubicBezTo>
                  <a:cubicBezTo>
                    <a:pt x="83935" y="21820"/>
                    <a:pt x="74483" y="27131"/>
                    <a:pt x="64316" y="30714"/>
                  </a:cubicBezTo>
                  <a:cubicBezTo>
                    <a:pt x="57701" y="33045"/>
                    <a:pt x="50649" y="34613"/>
                    <a:pt x="43673" y="34613"/>
                  </a:cubicBezTo>
                  <a:cubicBezTo>
                    <a:pt x="39931" y="34613"/>
                    <a:pt x="36210" y="34162"/>
                    <a:pt x="32591" y="33135"/>
                  </a:cubicBezTo>
                  <a:cubicBezTo>
                    <a:pt x="22223" y="30190"/>
                    <a:pt x="12972" y="21726"/>
                    <a:pt x="11450" y="11058"/>
                  </a:cubicBezTo>
                  <a:cubicBezTo>
                    <a:pt x="11221" y="9459"/>
                    <a:pt x="11156" y="7791"/>
                    <a:pt x="10883" y="6176"/>
                  </a:cubicBezTo>
                  <a:cubicBezTo>
                    <a:pt x="10695" y="5072"/>
                    <a:pt x="10408" y="3993"/>
                    <a:pt x="9898" y="2983"/>
                  </a:cubicBezTo>
                  <a:cubicBezTo>
                    <a:pt x="9266" y="1727"/>
                    <a:pt x="8321" y="789"/>
                    <a:pt x="6976" y="327"/>
                  </a:cubicBezTo>
                  <a:cubicBezTo>
                    <a:pt x="6453" y="148"/>
                    <a:pt x="5818" y="0"/>
                    <a:pt x="52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2"/>
            <p:cNvSpPr/>
            <p:nvPr/>
          </p:nvSpPr>
          <p:spPr>
            <a:xfrm rot="10611518">
              <a:off x="-579974" y="4016701"/>
              <a:ext cx="1624229" cy="1155778"/>
            </a:xfrm>
            <a:custGeom>
              <a:rect b="b" l="l" r="r" t="t"/>
              <a:pathLst>
                <a:path extrusionOk="0" h="46231" w="64969">
                  <a:moveTo>
                    <a:pt x="25190" y="0"/>
                  </a:moveTo>
                  <a:cubicBezTo>
                    <a:pt x="16574" y="0"/>
                    <a:pt x="7955" y="2233"/>
                    <a:pt x="554" y="6637"/>
                  </a:cubicBezTo>
                  <a:lnTo>
                    <a:pt x="1" y="7181"/>
                  </a:lnTo>
                  <a:cubicBezTo>
                    <a:pt x="4854" y="5791"/>
                    <a:pt x="9937" y="4865"/>
                    <a:pt x="14969" y="4865"/>
                  </a:cubicBezTo>
                  <a:cubicBezTo>
                    <a:pt x="18275" y="4865"/>
                    <a:pt x="21559" y="5264"/>
                    <a:pt x="24742" y="6194"/>
                  </a:cubicBezTo>
                  <a:cubicBezTo>
                    <a:pt x="32772" y="8538"/>
                    <a:pt x="40012" y="14766"/>
                    <a:pt x="41821" y="22934"/>
                  </a:cubicBezTo>
                  <a:cubicBezTo>
                    <a:pt x="42498" y="25984"/>
                    <a:pt x="42412" y="29144"/>
                    <a:pt x="42540" y="32265"/>
                  </a:cubicBezTo>
                  <a:cubicBezTo>
                    <a:pt x="42670" y="35389"/>
                    <a:pt x="43046" y="38596"/>
                    <a:pt x="44542" y="41339"/>
                  </a:cubicBezTo>
                  <a:cubicBezTo>
                    <a:pt x="46016" y="44049"/>
                    <a:pt x="48797" y="46230"/>
                    <a:pt x="51873" y="46230"/>
                  </a:cubicBezTo>
                  <a:cubicBezTo>
                    <a:pt x="51913" y="46230"/>
                    <a:pt x="51954" y="46230"/>
                    <a:pt x="51994" y="46229"/>
                  </a:cubicBezTo>
                  <a:cubicBezTo>
                    <a:pt x="54585" y="46180"/>
                    <a:pt x="56932" y="44624"/>
                    <a:pt x="58696" y="42727"/>
                  </a:cubicBezTo>
                  <a:cubicBezTo>
                    <a:pt x="64433" y="36551"/>
                    <a:pt x="64969" y="26654"/>
                    <a:pt x="61265" y="19083"/>
                  </a:cubicBezTo>
                  <a:cubicBezTo>
                    <a:pt x="57561" y="11512"/>
                    <a:pt x="50292" y="6142"/>
                    <a:pt x="42417" y="3133"/>
                  </a:cubicBezTo>
                  <a:cubicBezTo>
                    <a:pt x="36934" y="1038"/>
                    <a:pt x="31063" y="0"/>
                    <a:pt x="25190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2"/>
            <p:cNvSpPr/>
            <p:nvPr/>
          </p:nvSpPr>
          <p:spPr>
            <a:xfrm rot="10611518">
              <a:off x="1691972" y="4503266"/>
              <a:ext cx="1269028" cy="725277"/>
            </a:xfrm>
            <a:custGeom>
              <a:rect b="b" l="l" r="r" t="t"/>
              <a:pathLst>
                <a:path extrusionOk="0" h="29011" w="50761">
                  <a:moveTo>
                    <a:pt x="4661" y="0"/>
                  </a:moveTo>
                  <a:cubicBezTo>
                    <a:pt x="4589" y="0"/>
                    <a:pt x="4516" y="3"/>
                    <a:pt x="4443" y="7"/>
                  </a:cubicBezTo>
                  <a:cubicBezTo>
                    <a:pt x="2484" y="135"/>
                    <a:pt x="1017" y="2041"/>
                    <a:pt x="708" y="3982"/>
                  </a:cubicBezTo>
                  <a:cubicBezTo>
                    <a:pt x="630" y="4493"/>
                    <a:pt x="605" y="5010"/>
                    <a:pt x="634" y="5527"/>
                  </a:cubicBezTo>
                  <a:cubicBezTo>
                    <a:pt x="1" y="10449"/>
                    <a:pt x="1716" y="15675"/>
                    <a:pt x="4920" y="19540"/>
                  </a:cubicBezTo>
                  <a:cubicBezTo>
                    <a:pt x="8926" y="24373"/>
                    <a:pt x="14946" y="27234"/>
                    <a:pt x="21117" y="28390"/>
                  </a:cubicBezTo>
                  <a:cubicBezTo>
                    <a:pt x="23337" y="28806"/>
                    <a:pt x="25593" y="29010"/>
                    <a:pt x="27849" y="29010"/>
                  </a:cubicBezTo>
                  <a:cubicBezTo>
                    <a:pt x="35633" y="29010"/>
                    <a:pt x="43423" y="26581"/>
                    <a:pt x="49759" y="22048"/>
                  </a:cubicBezTo>
                  <a:cubicBezTo>
                    <a:pt x="50239" y="21706"/>
                    <a:pt x="50760" y="21244"/>
                    <a:pt x="50711" y="20658"/>
                  </a:cubicBezTo>
                  <a:cubicBezTo>
                    <a:pt x="50648" y="19935"/>
                    <a:pt x="49875" y="19692"/>
                    <a:pt x="49088" y="19692"/>
                  </a:cubicBezTo>
                  <a:cubicBezTo>
                    <a:pt x="48809" y="19692"/>
                    <a:pt x="48528" y="19723"/>
                    <a:pt x="48277" y="19773"/>
                  </a:cubicBezTo>
                  <a:cubicBezTo>
                    <a:pt x="43394" y="20753"/>
                    <a:pt x="38436" y="21705"/>
                    <a:pt x="33476" y="21705"/>
                  </a:cubicBezTo>
                  <a:cubicBezTo>
                    <a:pt x="32349" y="21705"/>
                    <a:pt x="31223" y="21656"/>
                    <a:pt x="30096" y="21547"/>
                  </a:cubicBezTo>
                  <a:cubicBezTo>
                    <a:pt x="24015" y="20956"/>
                    <a:pt x="17850" y="18369"/>
                    <a:pt x="14292" y="13400"/>
                  </a:cubicBezTo>
                  <a:cubicBezTo>
                    <a:pt x="12187" y="10462"/>
                    <a:pt x="11125" y="6913"/>
                    <a:pt x="9377" y="3749"/>
                  </a:cubicBezTo>
                  <a:cubicBezTo>
                    <a:pt x="8357" y="1903"/>
                    <a:pt x="6733" y="0"/>
                    <a:pt x="4661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2"/>
            <p:cNvSpPr/>
            <p:nvPr/>
          </p:nvSpPr>
          <p:spPr>
            <a:xfrm rot="10611518">
              <a:off x="-579529" y="2414878"/>
              <a:ext cx="2073305" cy="1909855"/>
            </a:xfrm>
            <a:custGeom>
              <a:rect b="b" l="l" r="r" t="t"/>
              <a:pathLst>
                <a:path extrusionOk="0" h="76394" w="82932">
                  <a:moveTo>
                    <a:pt x="41936" y="42674"/>
                  </a:moveTo>
                  <a:cubicBezTo>
                    <a:pt x="42121" y="42674"/>
                    <a:pt x="42306" y="42745"/>
                    <a:pt x="42448" y="42886"/>
                  </a:cubicBezTo>
                  <a:cubicBezTo>
                    <a:pt x="42537" y="42975"/>
                    <a:pt x="42600" y="43085"/>
                    <a:pt x="42633" y="43206"/>
                  </a:cubicBezTo>
                  <a:lnTo>
                    <a:pt x="42647" y="43262"/>
                  </a:lnTo>
                  <a:cubicBezTo>
                    <a:pt x="42656" y="43300"/>
                    <a:pt x="42663" y="43338"/>
                    <a:pt x="42665" y="43376"/>
                  </a:cubicBezTo>
                  <a:cubicBezTo>
                    <a:pt x="42669" y="43394"/>
                    <a:pt x="42671" y="43412"/>
                    <a:pt x="42671" y="43428"/>
                  </a:cubicBezTo>
                  <a:cubicBezTo>
                    <a:pt x="42674" y="43430"/>
                    <a:pt x="42674" y="43432"/>
                    <a:pt x="42676" y="43434"/>
                  </a:cubicBezTo>
                  <a:cubicBezTo>
                    <a:pt x="42705" y="43508"/>
                    <a:pt x="42732" y="43562"/>
                    <a:pt x="42721" y="43649"/>
                  </a:cubicBezTo>
                  <a:cubicBezTo>
                    <a:pt x="42721" y="43658"/>
                    <a:pt x="42719" y="43665"/>
                    <a:pt x="42719" y="43674"/>
                  </a:cubicBezTo>
                  <a:lnTo>
                    <a:pt x="42714" y="43701"/>
                  </a:lnTo>
                  <a:lnTo>
                    <a:pt x="42714" y="43714"/>
                  </a:lnTo>
                  <a:cubicBezTo>
                    <a:pt x="42710" y="43757"/>
                    <a:pt x="42705" y="43799"/>
                    <a:pt x="42696" y="43842"/>
                  </a:cubicBezTo>
                  <a:cubicBezTo>
                    <a:pt x="42654" y="43996"/>
                    <a:pt x="42533" y="44117"/>
                    <a:pt x="42378" y="44160"/>
                  </a:cubicBezTo>
                  <a:cubicBezTo>
                    <a:pt x="42322" y="44171"/>
                    <a:pt x="42266" y="44178"/>
                    <a:pt x="42210" y="44182"/>
                  </a:cubicBezTo>
                  <a:lnTo>
                    <a:pt x="42186" y="44184"/>
                  </a:lnTo>
                  <a:cubicBezTo>
                    <a:pt x="42180" y="44185"/>
                    <a:pt x="42174" y="44185"/>
                    <a:pt x="42168" y="44185"/>
                  </a:cubicBezTo>
                  <a:cubicBezTo>
                    <a:pt x="42148" y="44185"/>
                    <a:pt x="42128" y="44182"/>
                    <a:pt x="42109" y="44175"/>
                  </a:cubicBezTo>
                  <a:cubicBezTo>
                    <a:pt x="42056" y="44171"/>
                    <a:pt x="42004" y="44157"/>
                    <a:pt x="41957" y="44135"/>
                  </a:cubicBezTo>
                  <a:lnTo>
                    <a:pt x="41825" y="44117"/>
                  </a:lnTo>
                  <a:lnTo>
                    <a:pt x="41798" y="44110"/>
                  </a:lnTo>
                  <a:lnTo>
                    <a:pt x="41742" y="44097"/>
                  </a:lnTo>
                  <a:cubicBezTo>
                    <a:pt x="41207" y="43949"/>
                    <a:pt x="41030" y="43280"/>
                    <a:pt x="41424" y="42886"/>
                  </a:cubicBezTo>
                  <a:cubicBezTo>
                    <a:pt x="41565" y="42745"/>
                    <a:pt x="41751" y="42674"/>
                    <a:pt x="41936" y="42674"/>
                  </a:cubicBezTo>
                  <a:close/>
                  <a:moveTo>
                    <a:pt x="43845" y="47170"/>
                  </a:moveTo>
                  <a:cubicBezTo>
                    <a:pt x="43987" y="47170"/>
                    <a:pt x="44128" y="47206"/>
                    <a:pt x="44255" y="47279"/>
                  </a:cubicBezTo>
                  <a:cubicBezTo>
                    <a:pt x="44268" y="47281"/>
                    <a:pt x="44279" y="47283"/>
                    <a:pt x="44290" y="47286"/>
                  </a:cubicBezTo>
                  <a:cubicBezTo>
                    <a:pt x="44461" y="47310"/>
                    <a:pt x="44622" y="47378"/>
                    <a:pt x="44758" y="47483"/>
                  </a:cubicBezTo>
                  <a:cubicBezTo>
                    <a:pt x="44830" y="47525"/>
                    <a:pt x="44893" y="47588"/>
                    <a:pt x="44935" y="47660"/>
                  </a:cubicBezTo>
                  <a:cubicBezTo>
                    <a:pt x="45023" y="47756"/>
                    <a:pt x="45083" y="47872"/>
                    <a:pt x="45115" y="47998"/>
                  </a:cubicBezTo>
                  <a:cubicBezTo>
                    <a:pt x="45126" y="48085"/>
                    <a:pt x="45137" y="48172"/>
                    <a:pt x="45150" y="48262"/>
                  </a:cubicBezTo>
                  <a:cubicBezTo>
                    <a:pt x="45137" y="48349"/>
                    <a:pt x="45126" y="48439"/>
                    <a:pt x="45115" y="48526"/>
                  </a:cubicBezTo>
                  <a:lnTo>
                    <a:pt x="45014" y="48764"/>
                  </a:lnTo>
                  <a:cubicBezTo>
                    <a:pt x="45009" y="48768"/>
                    <a:pt x="45007" y="48773"/>
                    <a:pt x="45003" y="48779"/>
                  </a:cubicBezTo>
                  <a:cubicBezTo>
                    <a:pt x="44953" y="48846"/>
                    <a:pt x="44897" y="48918"/>
                    <a:pt x="44844" y="48985"/>
                  </a:cubicBezTo>
                  <a:cubicBezTo>
                    <a:pt x="44790" y="49055"/>
                    <a:pt x="44725" y="49115"/>
                    <a:pt x="44653" y="49164"/>
                  </a:cubicBezTo>
                  <a:cubicBezTo>
                    <a:pt x="44586" y="49232"/>
                    <a:pt x="44505" y="49279"/>
                    <a:pt x="44416" y="49303"/>
                  </a:cubicBezTo>
                  <a:cubicBezTo>
                    <a:pt x="44300" y="49365"/>
                    <a:pt x="44170" y="49396"/>
                    <a:pt x="44040" y="49396"/>
                  </a:cubicBezTo>
                  <a:cubicBezTo>
                    <a:pt x="44027" y="49396"/>
                    <a:pt x="44014" y="49396"/>
                    <a:pt x="44002" y="49395"/>
                  </a:cubicBezTo>
                  <a:lnTo>
                    <a:pt x="43715" y="49357"/>
                  </a:lnTo>
                  <a:cubicBezTo>
                    <a:pt x="43475" y="49261"/>
                    <a:pt x="43388" y="49238"/>
                    <a:pt x="43198" y="49057"/>
                  </a:cubicBezTo>
                  <a:cubicBezTo>
                    <a:pt x="43054" y="48916"/>
                    <a:pt x="42956" y="48739"/>
                    <a:pt x="42913" y="48544"/>
                  </a:cubicBezTo>
                  <a:cubicBezTo>
                    <a:pt x="42911" y="48537"/>
                    <a:pt x="42909" y="48533"/>
                    <a:pt x="42907" y="48526"/>
                  </a:cubicBezTo>
                  <a:lnTo>
                    <a:pt x="42904" y="48522"/>
                  </a:lnTo>
                  <a:cubicBezTo>
                    <a:pt x="42902" y="48515"/>
                    <a:pt x="42900" y="48508"/>
                    <a:pt x="42898" y="48502"/>
                  </a:cubicBezTo>
                  <a:cubicBezTo>
                    <a:pt x="42898" y="48497"/>
                    <a:pt x="42898" y="48495"/>
                    <a:pt x="42895" y="48490"/>
                  </a:cubicBezTo>
                  <a:cubicBezTo>
                    <a:pt x="42889" y="48446"/>
                    <a:pt x="42884" y="48401"/>
                    <a:pt x="42878" y="48356"/>
                  </a:cubicBezTo>
                  <a:cubicBezTo>
                    <a:pt x="42871" y="48311"/>
                    <a:pt x="42864" y="48267"/>
                    <a:pt x="42860" y="48222"/>
                  </a:cubicBezTo>
                  <a:cubicBezTo>
                    <a:pt x="42855" y="48090"/>
                    <a:pt x="42884" y="47960"/>
                    <a:pt x="42945" y="47843"/>
                  </a:cubicBezTo>
                  <a:cubicBezTo>
                    <a:pt x="42967" y="47763"/>
                    <a:pt x="43010" y="47687"/>
                    <a:pt x="43070" y="47628"/>
                  </a:cubicBezTo>
                  <a:cubicBezTo>
                    <a:pt x="43108" y="47570"/>
                    <a:pt x="43153" y="47519"/>
                    <a:pt x="43204" y="47476"/>
                  </a:cubicBezTo>
                  <a:cubicBezTo>
                    <a:pt x="43213" y="47465"/>
                    <a:pt x="43220" y="47454"/>
                    <a:pt x="43229" y="47442"/>
                  </a:cubicBezTo>
                  <a:cubicBezTo>
                    <a:pt x="43234" y="47438"/>
                    <a:pt x="43236" y="47436"/>
                    <a:pt x="43240" y="47431"/>
                  </a:cubicBezTo>
                  <a:cubicBezTo>
                    <a:pt x="43243" y="47427"/>
                    <a:pt x="43247" y="47425"/>
                    <a:pt x="43249" y="47420"/>
                  </a:cubicBezTo>
                  <a:lnTo>
                    <a:pt x="43256" y="47416"/>
                  </a:lnTo>
                  <a:cubicBezTo>
                    <a:pt x="43292" y="47382"/>
                    <a:pt x="43388" y="47313"/>
                    <a:pt x="43426" y="47283"/>
                  </a:cubicBezTo>
                  <a:cubicBezTo>
                    <a:pt x="43555" y="47208"/>
                    <a:pt x="43700" y="47170"/>
                    <a:pt x="43845" y="47170"/>
                  </a:cubicBezTo>
                  <a:close/>
                  <a:moveTo>
                    <a:pt x="45763" y="50645"/>
                  </a:moveTo>
                  <a:cubicBezTo>
                    <a:pt x="45767" y="50645"/>
                    <a:pt x="45771" y="50645"/>
                    <a:pt x="45775" y="50645"/>
                  </a:cubicBezTo>
                  <a:cubicBezTo>
                    <a:pt x="46579" y="50649"/>
                    <a:pt x="47275" y="51216"/>
                    <a:pt x="47611" y="51919"/>
                  </a:cubicBezTo>
                  <a:cubicBezTo>
                    <a:pt x="47934" y="52586"/>
                    <a:pt x="47992" y="53323"/>
                    <a:pt x="48205" y="54026"/>
                  </a:cubicBezTo>
                  <a:cubicBezTo>
                    <a:pt x="48301" y="54346"/>
                    <a:pt x="48420" y="54657"/>
                    <a:pt x="48559" y="54962"/>
                  </a:cubicBezTo>
                  <a:cubicBezTo>
                    <a:pt x="49703" y="56509"/>
                    <a:pt x="51295" y="57745"/>
                    <a:pt x="52874" y="58791"/>
                  </a:cubicBezTo>
                  <a:cubicBezTo>
                    <a:pt x="54116" y="59615"/>
                    <a:pt x="55377" y="60419"/>
                    <a:pt x="56589" y="61290"/>
                  </a:cubicBezTo>
                  <a:cubicBezTo>
                    <a:pt x="57800" y="62161"/>
                    <a:pt x="59166" y="63162"/>
                    <a:pt x="59694" y="64613"/>
                  </a:cubicBezTo>
                  <a:cubicBezTo>
                    <a:pt x="59947" y="65309"/>
                    <a:pt x="59887" y="66118"/>
                    <a:pt x="59448" y="66725"/>
                  </a:cubicBezTo>
                  <a:cubicBezTo>
                    <a:pt x="58971" y="67388"/>
                    <a:pt x="58230" y="67676"/>
                    <a:pt x="57444" y="67766"/>
                  </a:cubicBezTo>
                  <a:cubicBezTo>
                    <a:pt x="57267" y="67786"/>
                    <a:pt x="57089" y="67796"/>
                    <a:pt x="56911" y="67796"/>
                  </a:cubicBezTo>
                  <a:cubicBezTo>
                    <a:pt x="55691" y="67796"/>
                    <a:pt x="54464" y="67343"/>
                    <a:pt x="53424" y="66743"/>
                  </a:cubicBezTo>
                  <a:cubicBezTo>
                    <a:pt x="52191" y="66031"/>
                    <a:pt x="51107" y="65065"/>
                    <a:pt x="50083" y="64080"/>
                  </a:cubicBezTo>
                  <a:cubicBezTo>
                    <a:pt x="49089" y="63124"/>
                    <a:pt x="48138" y="62119"/>
                    <a:pt x="47284" y="61035"/>
                  </a:cubicBezTo>
                  <a:lnTo>
                    <a:pt x="47284" y="61037"/>
                  </a:lnTo>
                  <a:cubicBezTo>
                    <a:pt x="45560" y="58849"/>
                    <a:pt x="44179" y="56335"/>
                    <a:pt x="43867" y="53524"/>
                  </a:cubicBezTo>
                  <a:cubicBezTo>
                    <a:pt x="43727" y="52267"/>
                    <a:pt x="44256" y="50645"/>
                    <a:pt x="45763" y="50645"/>
                  </a:cubicBezTo>
                  <a:close/>
                  <a:moveTo>
                    <a:pt x="876" y="1"/>
                  </a:moveTo>
                  <a:cubicBezTo>
                    <a:pt x="575" y="1"/>
                    <a:pt x="280" y="19"/>
                    <a:pt x="7" y="73"/>
                  </a:cubicBezTo>
                  <a:lnTo>
                    <a:pt x="0" y="73"/>
                  </a:lnTo>
                  <a:cubicBezTo>
                    <a:pt x="137" y="190"/>
                    <a:pt x="323" y="266"/>
                    <a:pt x="522" y="324"/>
                  </a:cubicBezTo>
                  <a:cubicBezTo>
                    <a:pt x="797" y="405"/>
                    <a:pt x="1097" y="450"/>
                    <a:pt x="1332" y="517"/>
                  </a:cubicBezTo>
                  <a:cubicBezTo>
                    <a:pt x="1870" y="667"/>
                    <a:pt x="2403" y="828"/>
                    <a:pt x="2936" y="1000"/>
                  </a:cubicBezTo>
                  <a:cubicBezTo>
                    <a:pt x="3995" y="1343"/>
                    <a:pt x="5043" y="1730"/>
                    <a:pt x="6073" y="2158"/>
                  </a:cubicBezTo>
                  <a:cubicBezTo>
                    <a:pt x="9799" y="3710"/>
                    <a:pt x="13283" y="5779"/>
                    <a:pt x="16430" y="8307"/>
                  </a:cubicBezTo>
                  <a:cubicBezTo>
                    <a:pt x="19549" y="10815"/>
                    <a:pt x="22317" y="13762"/>
                    <a:pt x="24594" y="17056"/>
                  </a:cubicBezTo>
                  <a:cubicBezTo>
                    <a:pt x="28340" y="22468"/>
                    <a:pt x="30756" y="28682"/>
                    <a:pt x="32816" y="34934"/>
                  </a:cubicBezTo>
                  <a:cubicBezTo>
                    <a:pt x="34877" y="41186"/>
                    <a:pt x="36619" y="47557"/>
                    <a:pt x="39183" y="53618"/>
                  </a:cubicBezTo>
                  <a:cubicBezTo>
                    <a:pt x="41744" y="59680"/>
                    <a:pt x="45195" y="65500"/>
                    <a:pt x="50139" y="69846"/>
                  </a:cubicBezTo>
                  <a:cubicBezTo>
                    <a:pt x="54606" y="73770"/>
                    <a:pt x="60412" y="76394"/>
                    <a:pt x="66322" y="76394"/>
                  </a:cubicBezTo>
                  <a:cubicBezTo>
                    <a:pt x="66955" y="76394"/>
                    <a:pt x="67588" y="76364"/>
                    <a:pt x="68221" y="76302"/>
                  </a:cubicBezTo>
                  <a:cubicBezTo>
                    <a:pt x="68918" y="76233"/>
                    <a:pt x="69610" y="76123"/>
                    <a:pt x="70293" y="75971"/>
                  </a:cubicBezTo>
                  <a:cubicBezTo>
                    <a:pt x="76059" y="74696"/>
                    <a:pt x="81265" y="70549"/>
                    <a:pt x="82931" y="64906"/>
                  </a:cubicBezTo>
                  <a:cubicBezTo>
                    <a:pt x="78914" y="64264"/>
                    <a:pt x="74789" y="63572"/>
                    <a:pt x="70859" y="62443"/>
                  </a:cubicBezTo>
                  <a:cubicBezTo>
                    <a:pt x="66182" y="61100"/>
                    <a:pt x="61781" y="59140"/>
                    <a:pt x="58178" y="55909"/>
                  </a:cubicBezTo>
                  <a:cubicBezTo>
                    <a:pt x="49640" y="48262"/>
                    <a:pt x="47909" y="35760"/>
                    <a:pt x="42703" y="25549"/>
                  </a:cubicBezTo>
                  <a:cubicBezTo>
                    <a:pt x="42515" y="25180"/>
                    <a:pt x="42320" y="24815"/>
                    <a:pt x="42123" y="24450"/>
                  </a:cubicBezTo>
                  <a:cubicBezTo>
                    <a:pt x="40479" y="21449"/>
                    <a:pt x="38480" y="18646"/>
                    <a:pt x="36198" y="16097"/>
                  </a:cubicBezTo>
                  <a:cubicBezTo>
                    <a:pt x="33927" y="13563"/>
                    <a:pt x="31392" y="11279"/>
                    <a:pt x="28636" y="9281"/>
                  </a:cubicBezTo>
                  <a:cubicBezTo>
                    <a:pt x="25859" y="7266"/>
                    <a:pt x="22879" y="5544"/>
                    <a:pt x="19746" y="4149"/>
                  </a:cubicBezTo>
                  <a:cubicBezTo>
                    <a:pt x="16638" y="2760"/>
                    <a:pt x="13391" y="1708"/>
                    <a:pt x="10061" y="1009"/>
                  </a:cubicBezTo>
                  <a:cubicBezTo>
                    <a:pt x="8386" y="658"/>
                    <a:pt x="6696" y="400"/>
                    <a:pt x="4991" y="241"/>
                  </a:cubicBezTo>
                  <a:cubicBezTo>
                    <a:pt x="4136" y="161"/>
                    <a:pt x="3276" y="105"/>
                    <a:pt x="2416" y="73"/>
                  </a:cubicBezTo>
                  <a:cubicBezTo>
                    <a:pt x="1933" y="55"/>
                    <a:pt x="1395" y="1"/>
                    <a:pt x="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2"/>
            <p:cNvSpPr/>
            <p:nvPr/>
          </p:nvSpPr>
          <p:spPr>
            <a:xfrm rot="10611518">
              <a:off x="485046" y="3957501"/>
              <a:ext cx="1172178" cy="577327"/>
            </a:xfrm>
            <a:custGeom>
              <a:rect b="b" l="l" r="r" t="t"/>
              <a:pathLst>
                <a:path extrusionOk="0" h="23093" w="46887">
                  <a:moveTo>
                    <a:pt x="17116" y="0"/>
                  </a:moveTo>
                  <a:cubicBezTo>
                    <a:pt x="16151" y="0"/>
                    <a:pt x="15185" y="47"/>
                    <a:pt x="14222" y="142"/>
                  </a:cubicBezTo>
                  <a:cubicBezTo>
                    <a:pt x="12339" y="323"/>
                    <a:pt x="10476" y="686"/>
                    <a:pt x="8660" y="1225"/>
                  </a:cubicBezTo>
                  <a:cubicBezTo>
                    <a:pt x="6848" y="1761"/>
                    <a:pt x="5097" y="2479"/>
                    <a:pt x="3431" y="3371"/>
                  </a:cubicBezTo>
                  <a:cubicBezTo>
                    <a:pt x="2601" y="3816"/>
                    <a:pt x="1794" y="4307"/>
                    <a:pt x="1015" y="4837"/>
                  </a:cubicBezTo>
                  <a:cubicBezTo>
                    <a:pt x="697" y="5057"/>
                    <a:pt x="162" y="5314"/>
                    <a:pt x="79" y="5731"/>
                  </a:cubicBezTo>
                  <a:cubicBezTo>
                    <a:pt x="1" y="6136"/>
                    <a:pt x="388" y="6467"/>
                    <a:pt x="673" y="6694"/>
                  </a:cubicBezTo>
                  <a:cubicBezTo>
                    <a:pt x="1866" y="7643"/>
                    <a:pt x="3547" y="7748"/>
                    <a:pt x="5037" y="7748"/>
                  </a:cubicBezTo>
                  <a:cubicBezTo>
                    <a:pt x="5163" y="7748"/>
                    <a:pt x="5288" y="7747"/>
                    <a:pt x="5411" y="7746"/>
                  </a:cubicBezTo>
                  <a:cubicBezTo>
                    <a:pt x="5839" y="7743"/>
                    <a:pt x="6268" y="7741"/>
                    <a:pt x="6697" y="7741"/>
                  </a:cubicBezTo>
                  <a:cubicBezTo>
                    <a:pt x="11869" y="7741"/>
                    <a:pt x="17085" y="8005"/>
                    <a:pt x="22035" y="9475"/>
                  </a:cubicBezTo>
                  <a:cubicBezTo>
                    <a:pt x="30002" y="11839"/>
                    <a:pt x="36714" y="17133"/>
                    <a:pt x="43281" y="22223"/>
                  </a:cubicBezTo>
                  <a:cubicBezTo>
                    <a:pt x="43828" y="22647"/>
                    <a:pt x="44466" y="23093"/>
                    <a:pt x="45134" y="23093"/>
                  </a:cubicBezTo>
                  <a:cubicBezTo>
                    <a:pt x="45245" y="23093"/>
                    <a:pt x="45357" y="23080"/>
                    <a:pt x="45469" y="23054"/>
                  </a:cubicBezTo>
                  <a:cubicBezTo>
                    <a:pt x="46716" y="22756"/>
                    <a:pt x="46886" y="21038"/>
                    <a:pt x="46607" y="19787"/>
                  </a:cubicBezTo>
                  <a:cubicBezTo>
                    <a:pt x="45709" y="15758"/>
                    <a:pt x="43075" y="12314"/>
                    <a:pt x="40059" y="9499"/>
                  </a:cubicBezTo>
                  <a:cubicBezTo>
                    <a:pt x="34718" y="4515"/>
                    <a:pt x="27868" y="1064"/>
                    <a:pt x="20613" y="206"/>
                  </a:cubicBezTo>
                  <a:cubicBezTo>
                    <a:pt x="20385" y="180"/>
                    <a:pt x="20152" y="155"/>
                    <a:pt x="19921" y="133"/>
                  </a:cubicBezTo>
                  <a:cubicBezTo>
                    <a:pt x="18989" y="44"/>
                    <a:pt x="18053" y="0"/>
                    <a:pt x="17116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2"/>
            <p:cNvSpPr/>
            <p:nvPr/>
          </p:nvSpPr>
          <p:spPr>
            <a:xfrm rot="10611518">
              <a:off x="301282" y="3790465"/>
              <a:ext cx="84675" cy="75800"/>
            </a:xfrm>
            <a:custGeom>
              <a:rect b="b" l="l" r="r" t="t"/>
              <a:pathLst>
                <a:path extrusionOk="0" h="3032" w="3387">
                  <a:moveTo>
                    <a:pt x="1774" y="0"/>
                  </a:moveTo>
                  <a:cubicBezTo>
                    <a:pt x="1179" y="0"/>
                    <a:pt x="577" y="343"/>
                    <a:pt x="328" y="888"/>
                  </a:cubicBezTo>
                  <a:cubicBezTo>
                    <a:pt x="1" y="1598"/>
                    <a:pt x="330" y="2541"/>
                    <a:pt x="1028" y="2888"/>
                  </a:cubicBezTo>
                  <a:cubicBezTo>
                    <a:pt x="1225" y="2986"/>
                    <a:pt x="1441" y="3032"/>
                    <a:pt x="1658" y="3032"/>
                  </a:cubicBezTo>
                  <a:cubicBezTo>
                    <a:pt x="2216" y="3032"/>
                    <a:pt x="2782" y="2728"/>
                    <a:pt x="3035" y="2225"/>
                  </a:cubicBezTo>
                  <a:cubicBezTo>
                    <a:pt x="3386" y="1527"/>
                    <a:pt x="3066" y="568"/>
                    <a:pt x="2363" y="230"/>
                  </a:cubicBezTo>
                  <a:lnTo>
                    <a:pt x="2303" y="98"/>
                  </a:lnTo>
                  <a:cubicBezTo>
                    <a:pt x="2134" y="31"/>
                    <a:pt x="1954" y="0"/>
                    <a:pt x="1774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2"/>
            <p:cNvSpPr/>
            <p:nvPr/>
          </p:nvSpPr>
          <p:spPr>
            <a:xfrm rot="10611518">
              <a:off x="3100637" y="4606173"/>
              <a:ext cx="526551" cy="662827"/>
            </a:xfrm>
            <a:custGeom>
              <a:rect b="b" l="l" r="r" t="t"/>
              <a:pathLst>
                <a:path extrusionOk="0" h="26513" w="21062">
                  <a:moveTo>
                    <a:pt x="9086" y="1"/>
                  </a:moveTo>
                  <a:cubicBezTo>
                    <a:pt x="7782" y="1"/>
                    <a:pt x="6482" y="281"/>
                    <a:pt x="5310" y="863"/>
                  </a:cubicBezTo>
                  <a:cubicBezTo>
                    <a:pt x="2007" y="2505"/>
                    <a:pt x="1" y="6421"/>
                    <a:pt x="601" y="10062"/>
                  </a:cubicBezTo>
                  <a:cubicBezTo>
                    <a:pt x="1002" y="12512"/>
                    <a:pt x="2426" y="14668"/>
                    <a:pt x="3956" y="16623"/>
                  </a:cubicBezTo>
                  <a:cubicBezTo>
                    <a:pt x="5062" y="18034"/>
                    <a:pt x="6240" y="19384"/>
                    <a:pt x="7489" y="20670"/>
                  </a:cubicBezTo>
                  <a:cubicBezTo>
                    <a:pt x="8606" y="21818"/>
                    <a:pt x="9778" y="22916"/>
                    <a:pt x="11002" y="23957"/>
                  </a:cubicBezTo>
                  <a:cubicBezTo>
                    <a:pt x="11844" y="24673"/>
                    <a:pt x="12648" y="25553"/>
                    <a:pt x="13611" y="26107"/>
                  </a:cubicBezTo>
                  <a:cubicBezTo>
                    <a:pt x="14132" y="26408"/>
                    <a:pt x="14696" y="26512"/>
                    <a:pt x="15271" y="26512"/>
                  </a:cubicBezTo>
                  <a:cubicBezTo>
                    <a:pt x="15684" y="26512"/>
                    <a:pt x="16103" y="26458"/>
                    <a:pt x="16516" y="26384"/>
                  </a:cubicBezTo>
                  <a:cubicBezTo>
                    <a:pt x="17837" y="26149"/>
                    <a:pt x="19080" y="25477"/>
                    <a:pt x="19810" y="24320"/>
                  </a:cubicBezTo>
                  <a:cubicBezTo>
                    <a:pt x="21061" y="22329"/>
                    <a:pt x="20660" y="19763"/>
                    <a:pt x="20217" y="17454"/>
                  </a:cubicBezTo>
                  <a:cubicBezTo>
                    <a:pt x="19850" y="15553"/>
                    <a:pt x="19485" y="13647"/>
                    <a:pt x="19118" y="11744"/>
                  </a:cubicBezTo>
                  <a:cubicBezTo>
                    <a:pt x="18493" y="8495"/>
                    <a:pt x="17772" y="5053"/>
                    <a:pt x="15492" y="2657"/>
                  </a:cubicBezTo>
                  <a:cubicBezTo>
                    <a:pt x="13850" y="931"/>
                    <a:pt x="11462" y="1"/>
                    <a:pt x="9086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2"/>
            <p:cNvSpPr/>
            <p:nvPr/>
          </p:nvSpPr>
          <p:spPr>
            <a:xfrm rot="10611518">
              <a:off x="-458331" y="3767811"/>
              <a:ext cx="380651" cy="226351"/>
            </a:xfrm>
            <a:custGeom>
              <a:rect b="b" l="l" r="r" t="t"/>
              <a:pathLst>
                <a:path extrusionOk="0" h="9054" w="15226">
                  <a:moveTo>
                    <a:pt x="3054" y="0"/>
                  </a:moveTo>
                  <a:cubicBezTo>
                    <a:pt x="2113" y="0"/>
                    <a:pt x="1201" y="304"/>
                    <a:pt x="641" y="1037"/>
                  </a:cubicBezTo>
                  <a:cubicBezTo>
                    <a:pt x="54" y="1805"/>
                    <a:pt x="1" y="2889"/>
                    <a:pt x="323" y="3800"/>
                  </a:cubicBezTo>
                  <a:cubicBezTo>
                    <a:pt x="643" y="4714"/>
                    <a:pt x="1293" y="5475"/>
                    <a:pt x="2011" y="6123"/>
                  </a:cubicBezTo>
                  <a:cubicBezTo>
                    <a:pt x="3270" y="7258"/>
                    <a:pt x="4802" y="8075"/>
                    <a:pt x="6429" y="8543"/>
                  </a:cubicBezTo>
                  <a:cubicBezTo>
                    <a:pt x="7396" y="8821"/>
                    <a:pt x="8682" y="9053"/>
                    <a:pt x="9964" y="9053"/>
                  </a:cubicBezTo>
                  <a:cubicBezTo>
                    <a:pt x="11783" y="9053"/>
                    <a:pt x="13594" y="8585"/>
                    <a:pt x="14468" y="7117"/>
                  </a:cubicBezTo>
                  <a:cubicBezTo>
                    <a:pt x="15225" y="5849"/>
                    <a:pt x="14173" y="4649"/>
                    <a:pt x="13123" y="3982"/>
                  </a:cubicBezTo>
                  <a:cubicBezTo>
                    <a:pt x="11681" y="3064"/>
                    <a:pt x="9943" y="2849"/>
                    <a:pt x="8396" y="2175"/>
                  </a:cubicBezTo>
                  <a:cubicBezTo>
                    <a:pt x="7086" y="1604"/>
                    <a:pt x="5926" y="713"/>
                    <a:pt x="4573" y="253"/>
                  </a:cubicBezTo>
                  <a:cubicBezTo>
                    <a:pt x="4094" y="92"/>
                    <a:pt x="3570" y="0"/>
                    <a:pt x="30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2"/>
            <p:cNvSpPr/>
            <p:nvPr/>
          </p:nvSpPr>
          <p:spPr>
            <a:xfrm rot="10611518">
              <a:off x="1688369" y="4961292"/>
              <a:ext cx="735727" cy="395126"/>
            </a:xfrm>
            <a:custGeom>
              <a:rect b="b" l="l" r="r" t="t"/>
              <a:pathLst>
                <a:path extrusionOk="0" h="15805" w="29429">
                  <a:moveTo>
                    <a:pt x="15338" y="1"/>
                  </a:moveTo>
                  <a:cubicBezTo>
                    <a:pt x="11795" y="1"/>
                    <a:pt x="8167" y="614"/>
                    <a:pt x="4671" y="1241"/>
                  </a:cubicBezTo>
                  <a:lnTo>
                    <a:pt x="0" y="6938"/>
                  </a:lnTo>
                  <a:cubicBezTo>
                    <a:pt x="3710" y="12499"/>
                    <a:pt x="10398" y="15804"/>
                    <a:pt x="17049" y="15804"/>
                  </a:cubicBezTo>
                  <a:cubicBezTo>
                    <a:pt x="19026" y="15804"/>
                    <a:pt x="20999" y="15512"/>
                    <a:pt x="22890" y="14900"/>
                  </a:cubicBezTo>
                  <a:cubicBezTo>
                    <a:pt x="25909" y="13924"/>
                    <a:pt x="29005" y="11732"/>
                    <a:pt x="29218" y="8565"/>
                  </a:cubicBezTo>
                  <a:cubicBezTo>
                    <a:pt x="29429" y="5446"/>
                    <a:pt x="26708" y="2860"/>
                    <a:pt x="23844" y="1604"/>
                  </a:cubicBezTo>
                  <a:cubicBezTo>
                    <a:pt x="21150" y="422"/>
                    <a:pt x="18273" y="1"/>
                    <a:pt x="153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2"/>
            <p:cNvSpPr/>
            <p:nvPr/>
          </p:nvSpPr>
          <p:spPr>
            <a:xfrm rot="10611518">
              <a:off x="227007" y="3669168"/>
              <a:ext cx="46875" cy="47975"/>
            </a:xfrm>
            <a:custGeom>
              <a:rect b="b" l="l" r="r" t="t"/>
              <a:pathLst>
                <a:path extrusionOk="0" h="1919" w="1875">
                  <a:moveTo>
                    <a:pt x="887" y="0"/>
                  </a:moveTo>
                  <a:cubicBezTo>
                    <a:pt x="816" y="0"/>
                    <a:pt x="746" y="11"/>
                    <a:pt x="679" y="32"/>
                  </a:cubicBezTo>
                  <a:lnTo>
                    <a:pt x="466" y="124"/>
                  </a:lnTo>
                  <a:lnTo>
                    <a:pt x="285" y="263"/>
                  </a:lnTo>
                  <a:cubicBezTo>
                    <a:pt x="155" y="406"/>
                    <a:pt x="70" y="581"/>
                    <a:pt x="36" y="771"/>
                  </a:cubicBezTo>
                  <a:cubicBezTo>
                    <a:pt x="5" y="881"/>
                    <a:pt x="0" y="997"/>
                    <a:pt x="23" y="1107"/>
                  </a:cubicBezTo>
                  <a:cubicBezTo>
                    <a:pt x="45" y="1268"/>
                    <a:pt x="108" y="1420"/>
                    <a:pt x="206" y="1550"/>
                  </a:cubicBezTo>
                  <a:cubicBezTo>
                    <a:pt x="271" y="1651"/>
                    <a:pt x="363" y="1734"/>
                    <a:pt x="468" y="1790"/>
                  </a:cubicBezTo>
                  <a:lnTo>
                    <a:pt x="692" y="1884"/>
                  </a:lnTo>
                  <a:lnTo>
                    <a:pt x="941" y="1918"/>
                  </a:lnTo>
                  <a:cubicBezTo>
                    <a:pt x="950" y="1918"/>
                    <a:pt x="959" y="1918"/>
                    <a:pt x="968" y="1918"/>
                  </a:cubicBezTo>
                  <a:cubicBezTo>
                    <a:pt x="1084" y="1918"/>
                    <a:pt x="1197" y="1891"/>
                    <a:pt x="1301" y="1837"/>
                  </a:cubicBezTo>
                  <a:cubicBezTo>
                    <a:pt x="1447" y="1774"/>
                    <a:pt x="1577" y="1676"/>
                    <a:pt x="1675" y="1550"/>
                  </a:cubicBezTo>
                  <a:cubicBezTo>
                    <a:pt x="1756" y="1461"/>
                    <a:pt x="1814" y="1351"/>
                    <a:pt x="1843" y="1232"/>
                  </a:cubicBezTo>
                  <a:cubicBezTo>
                    <a:pt x="1854" y="1150"/>
                    <a:pt x="1863" y="1067"/>
                    <a:pt x="1875" y="984"/>
                  </a:cubicBezTo>
                  <a:cubicBezTo>
                    <a:pt x="1866" y="899"/>
                    <a:pt x="1854" y="818"/>
                    <a:pt x="1843" y="735"/>
                  </a:cubicBezTo>
                  <a:lnTo>
                    <a:pt x="1749" y="511"/>
                  </a:lnTo>
                  <a:cubicBezTo>
                    <a:pt x="1707" y="435"/>
                    <a:pt x="1651" y="368"/>
                    <a:pt x="1583" y="314"/>
                  </a:cubicBezTo>
                  <a:cubicBezTo>
                    <a:pt x="1570" y="296"/>
                    <a:pt x="1557" y="278"/>
                    <a:pt x="1543" y="263"/>
                  </a:cubicBezTo>
                  <a:cubicBezTo>
                    <a:pt x="1465" y="178"/>
                    <a:pt x="1366" y="113"/>
                    <a:pt x="1257" y="77"/>
                  </a:cubicBezTo>
                  <a:cubicBezTo>
                    <a:pt x="1189" y="39"/>
                    <a:pt x="1111" y="16"/>
                    <a:pt x="1033" y="16"/>
                  </a:cubicBezTo>
                  <a:cubicBezTo>
                    <a:pt x="985" y="5"/>
                    <a:pt x="936" y="0"/>
                    <a:pt x="887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2"/>
            <p:cNvSpPr/>
            <p:nvPr/>
          </p:nvSpPr>
          <p:spPr>
            <a:xfrm rot="10611518">
              <a:off x="193322" y="3612656"/>
              <a:ext cx="28000" cy="28875"/>
            </a:xfrm>
            <a:custGeom>
              <a:rect b="b" l="l" r="r" t="t"/>
              <a:pathLst>
                <a:path extrusionOk="0" h="1155" w="1120">
                  <a:moveTo>
                    <a:pt x="533" y="0"/>
                  </a:moveTo>
                  <a:cubicBezTo>
                    <a:pt x="489" y="0"/>
                    <a:pt x="445" y="6"/>
                    <a:pt x="401" y="16"/>
                  </a:cubicBezTo>
                  <a:lnTo>
                    <a:pt x="273" y="70"/>
                  </a:lnTo>
                  <a:cubicBezTo>
                    <a:pt x="195" y="117"/>
                    <a:pt x="128" y="184"/>
                    <a:pt x="81" y="263"/>
                  </a:cubicBezTo>
                  <a:cubicBezTo>
                    <a:pt x="63" y="305"/>
                    <a:pt x="45" y="350"/>
                    <a:pt x="27" y="392"/>
                  </a:cubicBezTo>
                  <a:cubicBezTo>
                    <a:pt x="0" y="486"/>
                    <a:pt x="0" y="585"/>
                    <a:pt x="27" y="677"/>
                  </a:cubicBezTo>
                  <a:lnTo>
                    <a:pt x="43" y="735"/>
                  </a:lnTo>
                  <a:cubicBezTo>
                    <a:pt x="56" y="787"/>
                    <a:pt x="76" y="838"/>
                    <a:pt x="103" y="885"/>
                  </a:cubicBezTo>
                  <a:cubicBezTo>
                    <a:pt x="177" y="1008"/>
                    <a:pt x="294" y="1098"/>
                    <a:pt x="430" y="1136"/>
                  </a:cubicBezTo>
                  <a:lnTo>
                    <a:pt x="573" y="1154"/>
                  </a:lnTo>
                  <a:cubicBezTo>
                    <a:pt x="581" y="1154"/>
                    <a:pt x="589" y="1155"/>
                    <a:pt x="597" y="1155"/>
                  </a:cubicBezTo>
                  <a:cubicBezTo>
                    <a:pt x="661" y="1155"/>
                    <a:pt x="724" y="1139"/>
                    <a:pt x="779" y="1109"/>
                  </a:cubicBezTo>
                  <a:cubicBezTo>
                    <a:pt x="824" y="1096"/>
                    <a:pt x="865" y="1071"/>
                    <a:pt x="898" y="1040"/>
                  </a:cubicBezTo>
                  <a:cubicBezTo>
                    <a:pt x="956" y="1002"/>
                    <a:pt x="1003" y="950"/>
                    <a:pt x="1035" y="890"/>
                  </a:cubicBezTo>
                  <a:cubicBezTo>
                    <a:pt x="1064" y="849"/>
                    <a:pt x="1084" y="804"/>
                    <a:pt x="1093" y="755"/>
                  </a:cubicBezTo>
                  <a:cubicBezTo>
                    <a:pt x="1120" y="661"/>
                    <a:pt x="1120" y="563"/>
                    <a:pt x="1093" y="466"/>
                  </a:cubicBezTo>
                  <a:cubicBezTo>
                    <a:pt x="1091" y="460"/>
                    <a:pt x="1086" y="451"/>
                    <a:pt x="1084" y="444"/>
                  </a:cubicBezTo>
                  <a:lnTo>
                    <a:pt x="1064" y="392"/>
                  </a:lnTo>
                  <a:cubicBezTo>
                    <a:pt x="990" y="156"/>
                    <a:pt x="772" y="0"/>
                    <a:pt x="533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2"/>
            <p:cNvSpPr/>
            <p:nvPr/>
          </p:nvSpPr>
          <p:spPr>
            <a:xfrm rot="10611518">
              <a:off x="163886" y="3552158"/>
              <a:ext cx="25925" cy="25225"/>
            </a:xfrm>
            <a:custGeom>
              <a:rect b="b" l="l" r="r" t="t"/>
              <a:pathLst>
                <a:path extrusionOk="0" h="1009" w="1037">
                  <a:moveTo>
                    <a:pt x="508" y="0"/>
                  </a:moveTo>
                  <a:cubicBezTo>
                    <a:pt x="380" y="0"/>
                    <a:pt x="252" y="47"/>
                    <a:pt x="152" y="142"/>
                  </a:cubicBezTo>
                  <a:lnTo>
                    <a:pt x="74" y="245"/>
                  </a:lnTo>
                  <a:cubicBezTo>
                    <a:pt x="38" y="301"/>
                    <a:pt x="18" y="365"/>
                    <a:pt x="13" y="430"/>
                  </a:cubicBezTo>
                  <a:cubicBezTo>
                    <a:pt x="0" y="498"/>
                    <a:pt x="2" y="567"/>
                    <a:pt x="22" y="632"/>
                  </a:cubicBezTo>
                  <a:cubicBezTo>
                    <a:pt x="38" y="672"/>
                    <a:pt x="56" y="713"/>
                    <a:pt x="74" y="753"/>
                  </a:cubicBezTo>
                  <a:cubicBezTo>
                    <a:pt x="116" y="827"/>
                    <a:pt x="179" y="889"/>
                    <a:pt x="253" y="932"/>
                  </a:cubicBezTo>
                  <a:lnTo>
                    <a:pt x="374" y="983"/>
                  </a:lnTo>
                  <a:cubicBezTo>
                    <a:pt x="415" y="993"/>
                    <a:pt x="458" y="1000"/>
                    <a:pt x="500" y="1000"/>
                  </a:cubicBezTo>
                  <a:cubicBezTo>
                    <a:pt x="507" y="1000"/>
                    <a:pt x="513" y="999"/>
                    <a:pt x="520" y="999"/>
                  </a:cubicBezTo>
                  <a:cubicBezTo>
                    <a:pt x="544" y="1005"/>
                    <a:pt x="569" y="1008"/>
                    <a:pt x="594" y="1008"/>
                  </a:cubicBezTo>
                  <a:cubicBezTo>
                    <a:pt x="624" y="1008"/>
                    <a:pt x="654" y="1004"/>
                    <a:pt x="683" y="997"/>
                  </a:cubicBezTo>
                  <a:cubicBezTo>
                    <a:pt x="699" y="992"/>
                    <a:pt x="712" y="988"/>
                    <a:pt x="726" y="979"/>
                  </a:cubicBezTo>
                  <a:cubicBezTo>
                    <a:pt x="768" y="966"/>
                    <a:pt x="806" y="941"/>
                    <a:pt x="835" y="907"/>
                  </a:cubicBezTo>
                  <a:cubicBezTo>
                    <a:pt x="858" y="889"/>
                    <a:pt x="878" y="865"/>
                    <a:pt x="891" y="838"/>
                  </a:cubicBezTo>
                  <a:cubicBezTo>
                    <a:pt x="898" y="824"/>
                    <a:pt x="905" y="809"/>
                    <a:pt x="909" y="795"/>
                  </a:cubicBezTo>
                  <a:cubicBezTo>
                    <a:pt x="1026" y="634"/>
                    <a:pt x="1037" y="419"/>
                    <a:pt x="943" y="245"/>
                  </a:cubicBezTo>
                  <a:cubicBezTo>
                    <a:pt x="916" y="211"/>
                    <a:pt x="889" y="175"/>
                    <a:pt x="864" y="142"/>
                  </a:cubicBezTo>
                  <a:cubicBezTo>
                    <a:pt x="765" y="47"/>
                    <a:pt x="637" y="0"/>
                    <a:pt x="508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2"/>
            <p:cNvSpPr/>
            <p:nvPr/>
          </p:nvSpPr>
          <p:spPr>
            <a:xfrm rot="10611518">
              <a:off x="128650" y="3491845"/>
              <a:ext cx="15700" cy="14475"/>
            </a:xfrm>
            <a:custGeom>
              <a:rect b="b" l="l" r="r" t="t"/>
              <a:pathLst>
                <a:path extrusionOk="0" h="579" w="628">
                  <a:moveTo>
                    <a:pt x="325" y="0"/>
                  </a:moveTo>
                  <a:cubicBezTo>
                    <a:pt x="278" y="0"/>
                    <a:pt x="231" y="12"/>
                    <a:pt x="187" y="38"/>
                  </a:cubicBezTo>
                  <a:cubicBezTo>
                    <a:pt x="28" y="130"/>
                    <a:pt x="1" y="347"/>
                    <a:pt x="128" y="475"/>
                  </a:cubicBezTo>
                  <a:lnTo>
                    <a:pt x="131" y="475"/>
                  </a:lnTo>
                  <a:cubicBezTo>
                    <a:pt x="164" y="508"/>
                    <a:pt x="207" y="533"/>
                    <a:pt x="254" y="547"/>
                  </a:cubicBezTo>
                  <a:lnTo>
                    <a:pt x="290" y="558"/>
                  </a:lnTo>
                  <a:lnTo>
                    <a:pt x="308" y="564"/>
                  </a:lnTo>
                  <a:lnTo>
                    <a:pt x="316" y="569"/>
                  </a:lnTo>
                  <a:cubicBezTo>
                    <a:pt x="330" y="571"/>
                    <a:pt x="343" y="573"/>
                    <a:pt x="357" y="576"/>
                  </a:cubicBezTo>
                  <a:cubicBezTo>
                    <a:pt x="368" y="578"/>
                    <a:pt x="379" y="579"/>
                    <a:pt x="390" y="579"/>
                  </a:cubicBezTo>
                  <a:cubicBezTo>
                    <a:pt x="401" y="579"/>
                    <a:pt x="412" y="578"/>
                    <a:pt x="422" y="576"/>
                  </a:cubicBezTo>
                  <a:cubicBezTo>
                    <a:pt x="433" y="573"/>
                    <a:pt x="444" y="573"/>
                    <a:pt x="455" y="571"/>
                  </a:cubicBezTo>
                  <a:lnTo>
                    <a:pt x="462" y="571"/>
                  </a:lnTo>
                  <a:lnTo>
                    <a:pt x="473" y="569"/>
                  </a:lnTo>
                  <a:lnTo>
                    <a:pt x="496" y="564"/>
                  </a:lnTo>
                  <a:cubicBezTo>
                    <a:pt x="523" y="558"/>
                    <a:pt x="549" y="542"/>
                    <a:pt x="570" y="522"/>
                  </a:cubicBezTo>
                  <a:cubicBezTo>
                    <a:pt x="590" y="502"/>
                    <a:pt x="605" y="475"/>
                    <a:pt x="612" y="446"/>
                  </a:cubicBezTo>
                  <a:lnTo>
                    <a:pt x="617" y="426"/>
                  </a:lnTo>
                  <a:lnTo>
                    <a:pt x="619" y="414"/>
                  </a:lnTo>
                  <a:lnTo>
                    <a:pt x="619" y="408"/>
                  </a:lnTo>
                  <a:lnTo>
                    <a:pt x="619" y="405"/>
                  </a:lnTo>
                  <a:cubicBezTo>
                    <a:pt x="621" y="385"/>
                    <a:pt x="623" y="365"/>
                    <a:pt x="628" y="343"/>
                  </a:cubicBezTo>
                  <a:cubicBezTo>
                    <a:pt x="628" y="332"/>
                    <a:pt x="626" y="320"/>
                    <a:pt x="623" y="309"/>
                  </a:cubicBezTo>
                  <a:cubicBezTo>
                    <a:pt x="621" y="296"/>
                    <a:pt x="619" y="282"/>
                    <a:pt x="614" y="269"/>
                  </a:cubicBezTo>
                  <a:cubicBezTo>
                    <a:pt x="614" y="267"/>
                    <a:pt x="614" y="264"/>
                    <a:pt x="612" y="260"/>
                  </a:cubicBezTo>
                  <a:cubicBezTo>
                    <a:pt x="612" y="258"/>
                    <a:pt x="608" y="249"/>
                    <a:pt x="605" y="242"/>
                  </a:cubicBezTo>
                  <a:cubicBezTo>
                    <a:pt x="601" y="231"/>
                    <a:pt x="596" y="217"/>
                    <a:pt x="594" y="206"/>
                  </a:cubicBezTo>
                  <a:cubicBezTo>
                    <a:pt x="559" y="79"/>
                    <a:pt x="445" y="0"/>
                    <a:pt x="325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2"/>
            <p:cNvSpPr/>
            <p:nvPr/>
          </p:nvSpPr>
          <p:spPr>
            <a:xfrm rot="10611518">
              <a:off x="94871" y="3446102"/>
              <a:ext cx="22150" cy="17150"/>
            </a:xfrm>
            <a:custGeom>
              <a:rect b="b" l="l" r="r" t="t"/>
              <a:pathLst>
                <a:path extrusionOk="0" h="686" w="886">
                  <a:moveTo>
                    <a:pt x="442" y="0"/>
                  </a:moveTo>
                  <a:cubicBezTo>
                    <a:pt x="1" y="0"/>
                    <a:pt x="1" y="685"/>
                    <a:pt x="442" y="685"/>
                  </a:cubicBezTo>
                  <a:cubicBezTo>
                    <a:pt x="883" y="685"/>
                    <a:pt x="885" y="0"/>
                    <a:pt x="442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2"/>
            <p:cNvSpPr/>
            <p:nvPr/>
          </p:nvSpPr>
          <p:spPr>
            <a:xfrm rot="10611518">
              <a:off x="3058399" y="4519099"/>
              <a:ext cx="56675" cy="54250"/>
            </a:xfrm>
            <a:custGeom>
              <a:rect b="b" l="l" r="r" t="t"/>
              <a:pathLst>
                <a:path extrusionOk="0" h="2170" w="2267">
                  <a:moveTo>
                    <a:pt x="1180" y="1"/>
                  </a:moveTo>
                  <a:cubicBezTo>
                    <a:pt x="898" y="14"/>
                    <a:pt x="629" y="124"/>
                    <a:pt x="421" y="316"/>
                  </a:cubicBezTo>
                  <a:cubicBezTo>
                    <a:pt x="0" y="735"/>
                    <a:pt x="0" y="1416"/>
                    <a:pt x="421" y="1837"/>
                  </a:cubicBezTo>
                  <a:lnTo>
                    <a:pt x="446" y="1857"/>
                  </a:lnTo>
                  <a:lnTo>
                    <a:pt x="661" y="2025"/>
                  </a:lnTo>
                  <a:lnTo>
                    <a:pt x="914" y="2130"/>
                  </a:lnTo>
                  <a:lnTo>
                    <a:pt x="1196" y="2168"/>
                  </a:lnTo>
                  <a:cubicBezTo>
                    <a:pt x="1209" y="2169"/>
                    <a:pt x="1221" y="2169"/>
                    <a:pt x="1234" y="2169"/>
                  </a:cubicBezTo>
                  <a:cubicBezTo>
                    <a:pt x="1364" y="2169"/>
                    <a:pt x="1491" y="2138"/>
                    <a:pt x="1606" y="2077"/>
                  </a:cubicBezTo>
                  <a:cubicBezTo>
                    <a:pt x="1859" y="1971"/>
                    <a:pt x="2060" y="1770"/>
                    <a:pt x="2168" y="1517"/>
                  </a:cubicBezTo>
                  <a:cubicBezTo>
                    <a:pt x="2235" y="1389"/>
                    <a:pt x="2266" y="1248"/>
                    <a:pt x="2260" y="1107"/>
                  </a:cubicBezTo>
                  <a:lnTo>
                    <a:pt x="2255" y="1076"/>
                  </a:lnTo>
                  <a:cubicBezTo>
                    <a:pt x="2257" y="482"/>
                    <a:pt x="1776" y="1"/>
                    <a:pt x="1180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2"/>
            <p:cNvSpPr/>
            <p:nvPr/>
          </p:nvSpPr>
          <p:spPr>
            <a:xfrm rot="10611518">
              <a:off x="2970507" y="4458197"/>
              <a:ext cx="43675" cy="43750"/>
            </a:xfrm>
            <a:custGeom>
              <a:rect b="b" l="l" r="r" t="t"/>
              <a:pathLst>
                <a:path extrusionOk="0" h="1750" w="1747">
                  <a:moveTo>
                    <a:pt x="874" y="1"/>
                  </a:moveTo>
                  <a:cubicBezTo>
                    <a:pt x="397" y="12"/>
                    <a:pt x="12" y="397"/>
                    <a:pt x="0" y="874"/>
                  </a:cubicBezTo>
                  <a:lnTo>
                    <a:pt x="32" y="1107"/>
                  </a:lnTo>
                  <a:cubicBezTo>
                    <a:pt x="70" y="1252"/>
                    <a:pt x="148" y="1387"/>
                    <a:pt x="256" y="1492"/>
                  </a:cubicBezTo>
                  <a:lnTo>
                    <a:pt x="433" y="1629"/>
                  </a:lnTo>
                  <a:cubicBezTo>
                    <a:pt x="565" y="1707"/>
                    <a:pt x="717" y="1749"/>
                    <a:pt x="874" y="1749"/>
                  </a:cubicBezTo>
                  <a:cubicBezTo>
                    <a:pt x="1351" y="1736"/>
                    <a:pt x="1736" y="1353"/>
                    <a:pt x="1747" y="874"/>
                  </a:cubicBezTo>
                  <a:lnTo>
                    <a:pt x="1716" y="641"/>
                  </a:lnTo>
                  <a:cubicBezTo>
                    <a:pt x="1678" y="495"/>
                    <a:pt x="1599" y="363"/>
                    <a:pt x="1492" y="256"/>
                  </a:cubicBezTo>
                  <a:lnTo>
                    <a:pt x="1315" y="119"/>
                  </a:lnTo>
                  <a:cubicBezTo>
                    <a:pt x="1183" y="41"/>
                    <a:pt x="1030" y="1"/>
                    <a:pt x="874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2"/>
            <p:cNvSpPr/>
            <p:nvPr/>
          </p:nvSpPr>
          <p:spPr>
            <a:xfrm rot="10611518">
              <a:off x="2911357" y="4427249"/>
              <a:ext cx="24650" cy="24550"/>
            </a:xfrm>
            <a:custGeom>
              <a:rect b="b" l="l" r="r" t="t"/>
              <a:pathLst>
                <a:path extrusionOk="0" h="982" w="986">
                  <a:moveTo>
                    <a:pt x="479" y="0"/>
                  </a:moveTo>
                  <a:cubicBezTo>
                    <a:pt x="419" y="0"/>
                    <a:pt x="357" y="14"/>
                    <a:pt x="305" y="43"/>
                  </a:cubicBezTo>
                  <a:cubicBezTo>
                    <a:pt x="184" y="88"/>
                    <a:pt x="90" y="182"/>
                    <a:pt x="45" y="303"/>
                  </a:cubicBezTo>
                  <a:cubicBezTo>
                    <a:pt x="14" y="361"/>
                    <a:pt x="1" y="426"/>
                    <a:pt x="3" y="491"/>
                  </a:cubicBezTo>
                  <a:lnTo>
                    <a:pt x="21" y="621"/>
                  </a:lnTo>
                  <a:cubicBezTo>
                    <a:pt x="43" y="704"/>
                    <a:pt x="86" y="778"/>
                    <a:pt x="146" y="838"/>
                  </a:cubicBezTo>
                  <a:lnTo>
                    <a:pt x="245" y="914"/>
                  </a:lnTo>
                  <a:cubicBezTo>
                    <a:pt x="321" y="959"/>
                    <a:pt x="406" y="982"/>
                    <a:pt x="493" y="982"/>
                  </a:cubicBezTo>
                  <a:cubicBezTo>
                    <a:pt x="498" y="982"/>
                    <a:pt x="502" y="982"/>
                    <a:pt x="507" y="982"/>
                  </a:cubicBezTo>
                  <a:cubicBezTo>
                    <a:pt x="567" y="982"/>
                    <a:pt x="627" y="968"/>
                    <a:pt x="681" y="939"/>
                  </a:cubicBezTo>
                  <a:cubicBezTo>
                    <a:pt x="802" y="894"/>
                    <a:pt x="896" y="800"/>
                    <a:pt x="941" y="679"/>
                  </a:cubicBezTo>
                  <a:cubicBezTo>
                    <a:pt x="970" y="621"/>
                    <a:pt x="986" y="556"/>
                    <a:pt x="984" y="491"/>
                  </a:cubicBezTo>
                  <a:cubicBezTo>
                    <a:pt x="977" y="449"/>
                    <a:pt x="970" y="404"/>
                    <a:pt x="966" y="361"/>
                  </a:cubicBezTo>
                  <a:cubicBezTo>
                    <a:pt x="943" y="278"/>
                    <a:pt x="898" y="204"/>
                    <a:pt x="840" y="144"/>
                  </a:cubicBezTo>
                  <a:lnTo>
                    <a:pt x="739" y="68"/>
                  </a:lnTo>
                  <a:cubicBezTo>
                    <a:pt x="666" y="25"/>
                    <a:pt x="581" y="1"/>
                    <a:pt x="493" y="1"/>
                  </a:cubicBezTo>
                  <a:cubicBezTo>
                    <a:pt x="489" y="1"/>
                    <a:pt x="484" y="0"/>
                    <a:pt x="479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2"/>
            <p:cNvSpPr/>
            <p:nvPr/>
          </p:nvSpPr>
          <p:spPr>
            <a:xfrm rot="10611518">
              <a:off x="-33288" y="2644875"/>
              <a:ext cx="405501" cy="428751"/>
            </a:xfrm>
            <a:custGeom>
              <a:rect b="b" l="l" r="r" t="t"/>
              <a:pathLst>
                <a:path extrusionOk="0" h="17150" w="16220">
                  <a:moveTo>
                    <a:pt x="1971" y="1846"/>
                  </a:moveTo>
                  <a:cubicBezTo>
                    <a:pt x="1953" y="1929"/>
                    <a:pt x="1935" y="2009"/>
                    <a:pt x="1917" y="2092"/>
                  </a:cubicBezTo>
                  <a:cubicBezTo>
                    <a:pt x="1904" y="2123"/>
                    <a:pt x="1892" y="2155"/>
                    <a:pt x="1881" y="2186"/>
                  </a:cubicBezTo>
                  <a:cubicBezTo>
                    <a:pt x="1883" y="2168"/>
                    <a:pt x="1886" y="2150"/>
                    <a:pt x="1888" y="2144"/>
                  </a:cubicBezTo>
                  <a:cubicBezTo>
                    <a:pt x="1908" y="2041"/>
                    <a:pt x="1935" y="1942"/>
                    <a:pt x="1968" y="1846"/>
                  </a:cubicBezTo>
                  <a:close/>
                  <a:moveTo>
                    <a:pt x="2034" y="1"/>
                  </a:moveTo>
                  <a:cubicBezTo>
                    <a:pt x="527" y="1"/>
                    <a:pt x="1" y="1622"/>
                    <a:pt x="139" y="2878"/>
                  </a:cubicBezTo>
                  <a:cubicBezTo>
                    <a:pt x="450" y="5688"/>
                    <a:pt x="1832" y="8203"/>
                    <a:pt x="3558" y="10391"/>
                  </a:cubicBezTo>
                  <a:cubicBezTo>
                    <a:pt x="4412" y="11475"/>
                    <a:pt x="5361" y="12480"/>
                    <a:pt x="6355" y="13436"/>
                  </a:cubicBezTo>
                  <a:cubicBezTo>
                    <a:pt x="7379" y="14421"/>
                    <a:pt x="8462" y="15384"/>
                    <a:pt x="9698" y="16099"/>
                  </a:cubicBezTo>
                  <a:cubicBezTo>
                    <a:pt x="10736" y="16697"/>
                    <a:pt x="11963" y="17150"/>
                    <a:pt x="13183" y="17150"/>
                  </a:cubicBezTo>
                  <a:cubicBezTo>
                    <a:pt x="13361" y="17150"/>
                    <a:pt x="13539" y="17140"/>
                    <a:pt x="13716" y="17120"/>
                  </a:cubicBezTo>
                  <a:cubicBezTo>
                    <a:pt x="14504" y="17030"/>
                    <a:pt x="15243" y="16741"/>
                    <a:pt x="15720" y="16078"/>
                  </a:cubicBezTo>
                  <a:cubicBezTo>
                    <a:pt x="16159" y="15472"/>
                    <a:pt x="16219" y="14665"/>
                    <a:pt x="15968" y="13969"/>
                  </a:cubicBezTo>
                  <a:cubicBezTo>
                    <a:pt x="15440" y="12518"/>
                    <a:pt x="14069" y="11513"/>
                    <a:pt x="12860" y="10644"/>
                  </a:cubicBezTo>
                  <a:cubicBezTo>
                    <a:pt x="11651" y="9775"/>
                    <a:pt x="10390" y="8969"/>
                    <a:pt x="9145" y="8147"/>
                  </a:cubicBezTo>
                  <a:cubicBezTo>
                    <a:pt x="7567" y="7101"/>
                    <a:pt x="5977" y="5863"/>
                    <a:pt x="4833" y="4316"/>
                  </a:cubicBezTo>
                  <a:cubicBezTo>
                    <a:pt x="4694" y="4011"/>
                    <a:pt x="4575" y="3700"/>
                    <a:pt x="4476" y="3380"/>
                  </a:cubicBezTo>
                  <a:cubicBezTo>
                    <a:pt x="4266" y="2677"/>
                    <a:pt x="4206" y="1942"/>
                    <a:pt x="3885" y="1273"/>
                  </a:cubicBezTo>
                  <a:cubicBezTo>
                    <a:pt x="3549" y="572"/>
                    <a:pt x="2853" y="5"/>
                    <a:pt x="2049" y="1"/>
                  </a:cubicBezTo>
                  <a:cubicBezTo>
                    <a:pt x="2044" y="1"/>
                    <a:pt x="2039" y="1"/>
                    <a:pt x="20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2"/>
            <p:cNvSpPr/>
            <p:nvPr/>
          </p:nvSpPr>
          <p:spPr>
            <a:xfrm rot="10611518">
              <a:off x="351279" y="3093734"/>
              <a:ext cx="57400" cy="55675"/>
            </a:xfrm>
            <a:custGeom>
              <a:rect b="b" l="l" r="r" t="t"/>
              <a:pathLst>
                <a:path extrusionOk="0" h="2227" w="2296">
                  <a:moveTo>
                    <a:pt x="991" y="0"/>
                  </a:moveTo>
                  <a:cubicBezTo>
                    <a:pt x="846" y="0"/>
                    <a:pt x="701" y="38"/>
                    <a:pt x="571" y="114"/>
                  </a:cubicBezTo>
                  <a:cubicBezTo>
                    <a:pt x="533" y="143"/>
                    <a:pt x="437" y="213"/>
                    <a:pt x="401" y="246"/>
                  </a:cubicBezTo>
                  <a:lnTo>
                    <a:pt x="396" y="251"/>
                  </a:lnTo>
                  <a:cubicBezTo>
                    <a:pt x="392" y="255"/>
                    <a:pt x="388" y="258"/>
                    <a:pt x="385" y="262"/>
                  </a:cubicBezTo>
                  <a:cubicBezTo>
                    <a:pt x="381" y="267"/>
                    <a:pt x="379" y="269"/>
                    <a:pt x="374" y="273"/>
                  </a:cubicBezTo>
                  <a:cubicBezTo>
                    <a:pt x="365" y="284"/>
                    <a:pt x="358" y="296"/>
                    <a:pt x="349" y="307"/>
                  </a:cubicBezTo>
                  <a:cubicBezTo>
                    <a:pt x="298" y="349"/>
                    <a:pt x="253" y="401"/>
                    <a:pt x="215" y="459"/>
                  </a:cubicBezTo>
                  <a:cubicBezTo>
                    <a:pt x="155" y="517"/>
                    <a:pt x="112" y="593"/>
                    <a:pt x="90" y="674"/>
                  </a:cubicBezTo>
                  <a:cubicBezTo>
                    <a:pt x="29" y="791"/>
                    <a:pt x="0" y="920"/>
                    <a:pt x="5" y="1053"/>
                  </a:cubicBezTo>
                  <a:cubicBezTo>
                    <a:pt x="9" y="1097"/>
                    <a:pt x="16" y="1142"/>
                    <a:pt x="23" y="1187"/>
                  </a:cubicBezTo>
                  <a:cubicBezTo>
                    <a:pt x="29" y="1232"/>
                    <a:pt x="34" y="1276"/>
                    <a:pt x="43" y="1321"/>
                  </a:cubicBezTo>
                  <a:cubicBezTo>
                    <a:pt x="43" y="1326"/>
                    <a:pt x="43" y="1328"/>
                    <a:pt x="45" y="1332"/>
                  </a:cubicBezTo>
                  <a:cubicBezTo>
                    <a:pt x="45" y="1339"/>
                    <a:pt x="47" y="1346"/>
                    <a:pt x="49" y="1353"/>
                  </a:cubicBezTo>
                  <a:lnTo>
                    <a:pt x="52" y="1357"/>
                  </a:lnTo>
                  <a:cubicBezTo>
                    <a:pt x="54" y="1364"/>
                    <a:pt x="56" y="1368"/>
                    <a:pt x="58" y="1375"/>
                  </a:cubicBezTo>
                  <a:cubicBezTo>
                    <a:pt x="101" y="1570"/>
                    <a:pt x="202" y="1747"/>
                    <a:pt x="345" y="1888"/>
                  </a:cubicBezTo>
                  <a:cubicBezTo>
                    <a:pt x="533" y="2069"/>
                    <a:pt x="623" y="2092"/>
                    <a:pt x="860" y="2188"/>
                  </a:cubicBezTo>
                  <a:lnTo>
                    <a:pt x="1147" y="2226"/>
                  </a:lnTo>
                  <a:cubicBezTo>
                    <a:pt x="1159" y="2226"/>
                    <a:pt x="1172" y="2227"/>
                    <a:pt x="1185" y="2227"/>
                  </a:cubicBezTo>
                  <a:cubicBezTo>
                    <a:pt x="1315" y="2227"/>
                    <a:pt x="1445" y="2195"/>
                    <a:pt x="1561" y="2134"/>
                  </a:cubicBezTo>
                  <a:cubicBezTo>
                    <a:pt x="1650" y="2109"/>
                    <a:pt x="1733" y="2062"/>
                    <a:pt x="1798" y="1995"/>
                  </a:cubicBezTo>
                  <a:cubicBezTo>
                    <a:pt x="1872" y="1946"/>
                    <a:pt x="1935" y="1886"/>
                    <a:pt x="1989" y="1816"/>
                  </a:cubicBezTo>
                  <a:cubicBezTo>
                    <a:pt x="2042" y="1751"/>
                    <a:pt x="2098" y="1677"/>
                    <a:pt x="2150" y="1610"/>
                  </a:cubicBezTo>
                  <a:cubicBezTo>
                    <a:pt x="2152" y="1603"/>
                    <a:pt x="2157" y="1599"/>
                    <a:pt x="2159" y="1594"/>
                  </a:cubicBezTo>
                  <a:lnTo>
                    <a:pt x="2260" y="1357"/>
                  </a:lnTo>
                  <a:cubicBezTo>
                    <a:pt x="2271" y="1270"/>
                    <a:pt x="2282" y="1180"/>
                    <a:pt x="2295" y="1093"/>
                  </a:cubicBezTo>
                  <a:cubicBezTo>
                    <a:pt x="2282" y="1005"/>
                    <a:pt x="2271" y="916"/>
                    <a:pt x="2260" y="829"/>
                  </a:cubicBezTo>
                  <a:cubicBezTo>
                    <a:pt x="2230" y="703"/>
                    <a:pt x="2170" y="587"/>
                    <a:pt x="2083" y="490"/>
                  </a:cubicBezTo>
                  <a:cubicBezTo>
                    <a:pt x="2038" y="417"/>
                    <a:pt x="1977" y="356"/>
                    <a:pt x="1903" y="314"/>
                  </a:cubicBezTo>
                  <a:cubicBezTo>
                    <a:pt x="1767" y="208"/>
                    <a:pt x="1606" y="141"/>
                    <a:pt x="1438" y="116"/>
                  </a:cubicBezTo>
                  <a:cubicBezTo>
                    <a:pt x="1424" y="114"/>
                    <a:pt x="1413" y="112"/>
                    <a:pt x="1402" y="110"/>
                  </a:cubicBezTo>
                  <a:cubicBezTo>
                    <a:pt x="1275" y="37"/>
                    <a:pt x="1133" y="0"/>
                    <a:pt x="9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2"/>
            <p:cNvSpPr/>
            <p:nvPr/>
          </p:nvSpPr>
          <p:spPr>
            <a:xfrm rot="10611518">
              <a:off x="418374" y="3220972"/>
              <a:ext cx="39650" cy="37775"/>
            </a:xfrm>
            <a:custGeom>
              <a:rect b="b" l="l" r="r" t="t"/>
              <a:pathLst>
                <a:path extrusionOk="0" h="1511" w="1586">
                  <a:moveTo>
                    <a:pt x="791" y="1"/>
                  </a:moveTo>
                  <a:cubicBezTo>
                    <a:pt x="539" y="1"/>
                    <a:pt x="298" y="133"/>
                    <a:pt x="166" y="360"/>
                  </a:cubicBezTo>
                  <a:cubicBezTo>
                    <a:pt x="0" y="645"/>
                    <a:pt x="47" y="1003"/>
                    <a:pt x="280" y="1236"/>
                  </a:cubicBezTo>
                  <a:cubicBezTo>
                    <a:pt x="368" y="1326"/>
                    <a:pt x="480" y="1388"/>
                    <a:pt x="598" y="1422"/>
                  </a:cubicBezTo>
                  <a:lnTo>
                    <a:pt x="654" y="1435"/>
                  </a:lnTo>
                  <a:lnTo>
                    <a:pt x="681" y="1442"/>
                  </a:lnTo>
                  <a:lnTo>
                    <a:pt x="813" y="1460"/>
                  </a:lnTo>
                  <a:cubicBezTo>
                    <a:pt x="860" y="1482"/>
                    <a:pt x="912" y="1498"/>
                    <a:pt x="965" y="1500"/>
                  </a:cubicBezTo>
                  <a:cubicBezTo>
                    <a:pt x="983" y="1507"/>
                    <a:pt x="1003" y="1511"/>
                    <a:pt x="1021" y="1511"/>
                  </a:cubicBezTo>
                  <a:cubicBezTo>
                    <a:pt x="1028" y="1511"/>
                    <a:pt x="1035" y="1510"/>
                    <a:pt x="1042" y="1509"/>
                  </a:cubicBezTo>
                  <a:lnTo>
                    <a:pt x="1066" y="1507"/>
                  </a:lnTo>
                  <a:cubicBezTo>
                    <a:pt x="1122" y="1502"/>
                    <a:pt x="1178" y="1496"/>
                    <a:pt x="1234" y="1484"/>
                  </a:cubicBezTo>
                  <a:cubicBezTo>
                    <a:pt x="1389" y="1442"/>
                    <a:pt x="1510" y="1323"/>
                    <a:pt x="1552" y="1169"/>
                  </a:cubicBezTo>
                  <a:cubicBezTo>
                    <a:pt x="1561" y="1126"/>
                    <a:pt x="1566" y="1084"/>
                    <a:pt x="1570" y="1039"/>
                  </a:cubicBezTo>
                  <a:lnTo>
                    <a:pt x="1570" y="1025"/>
                  </a:lnTo>
                  <a:lnTo>
                    <a:pt x="1575" y="1001"/>
                  </a:lnTo>
                  <a:cubicBezTo>
                    <a:pt x="1575" y="992"/>
                    <a:pt x="1577" y="983"/>
                    <a:pt x="1577" y="974"/>
                  </a:cubicBezTo>
                  <a:cubicBezTo>
                    <a:pt x="1586" y="887"/>
                    <a:pt x="1561" y="833"/>
                    <a:pt x="1532" y="761"/>
                  </a:cubicBezTo>
                  <a:cubicBezTo>
                    <a:pt x="1530" y="759"/>
                    <a:pt x="1530" y="757"/>
                    <a:pt x="1527" y="755"/>
                  </a:cubicBezTo>
                  <a:cubicBezTo>
                    <a:pt x="1527" y="737"/>
                    <a:pt x="1525" y="719"/>
                    <a:pt x="1521" y="703"/>
                  </a:cubicBezTo>
                  <a:cubicBezTo>
                    <a:pt x="1519" y="663"/>
                    <a:pt x="1512" y="625"/>
                    <a:pt x="1503" y="587"/>
                  </a:cubicBezTo>
                  <a:lnTo>
                    <a:pt x="1489" y="531"/>
                  </a:lnTo>
                  <a:cubicBezTo>
                    <a:pt x="1422" y="286"/>
                    <a:pt x="1230" y="94"/>
                    <a:pt x="983" y="27"/>
                  </a:cubicBezTo>
                  <a:cubicBezTo>
                    <a:pt x="920" y="9"/>
                    <a:pt x="855" y="1"/>
                    <a:pt x="7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9" name="Google Shape;399;p22"/>
          <p:cNvGrpSpPr/>
          <p:nvPr/>
        </p:nvGrpSpPr>
        <p:grpSpPr>
          <a:xfrm>
            <a:off x="-658551" y="-2550216"/>
            <a:ext cx="5410870" cy="5334009"/>
            <a:chOff x="-658551" y="-2550216"/>
            <a:chExt cx="5410870" cy="5334009"/>
          </a:xfrm>
        </p:grpSpPr>
        <p:sp>
          <p:nvSpPr>
            <p:cNvPr id="400" name="Google Shape;400;p22"/>
            <p:cNvSpPr/>
            <p:nvPr/>
          </p:nvSpPr>
          <p:spPr>
            <a:xfrm rot="-3031606">
              <a:off x="279646" y="-1932604"/>
              <a:ext cx="3534476" cy="4098785"/>
            </a:xfrm>
            <a:custGeom>
              <a:rect b="b" l="l" r="r" t="t"/>
              <a:pathLst>
                <a:path extrusionOk="0" h="163956" w="141383">
                  <a:moveTo>
                    <a:pt x="45712" y="61733"/>
                  </a:moveTo>
                  <a:cubicBezTo>
                    <a:pt x="45840" y="61733"/>
                    <a:pt x="45968" y="61741"/>
                    <a:pt x="46096" y="61756"/>
                  </a:cubicBezTo>
                  <a:cubicBezTo>
                    <a:pt x="47786" y="61965"/>
                    <a:pt x="49049" y="63490"/>
                    <a:pt x="49598" y="65102"/>
                  </a:cubicBezTo>
                  <a:cubicBezTo>
                    <a:pt x="50147" y="66714"/>
                    <a:pt x="50158" y="68452"/>
                    <a:pt x="50411" y="70136"/>
                  </a:cubicBezTo>
                  <a:cubicBezTo>
                    <a:pt x="50715" y="72135"/>
                    <a:pt x="51365" y="74066"/>
                    <a:pt x="52332" y="75844"/>
                  </a:cubicBezTo>
                  <a:cubicBezTo>
                    <a:pt x="52809" y="76724"/>
                    <a:pt x="53371" y="77577"/>
                    <a:pt x="53629" y="78544"/>
                  </a:cubicBezTo>
                  <a:cubicBezTo>
                    <a:pt x="53884" y="79514"/>
                    <a:pt x="53776" y="80653"/>
                    <a:pt x="53058" y="81352"/>
                  </a:cubicBezTo>
                  <a:cubicBezTo>
                    <a:pt x="52609" y="81787"/>
                    <a:pt x="51992" y="81978"/>
                    <a:pt x="51360" y="81978"/>
                  </a:cubicBezTo>
                  <a:cubicBezTo>
                    <a:pt x="50945" y="81978"/>
                    <a:pt x="50523" y="81895"/>
                    <a:pt x="50140" y="81746"/>
                  </a:cubicBezTo>
                  <a:cubicBezTo>
                    <a:pt x="49175" y="81368"/>
                    <a:pt x="48393" y="80642"/>
                    <a:pt x="47636" y="79932"/>
                  </a:cubicBezTo>
                  <a:cubicBezTo>
                    <a:pt x="45312" y="77749"/>
                    <a:pt x="42927" y="75472"/>
                    <a:pt x="41696" y="72529"/>
                  </a:cubicBezTo>
                  <a:lnTo>
                    <a:pt x="41693" y="72529"/>
                  </a:lnTo>
                  <a:cubicBezTo>
                    <a:pt x="40896" y="70626"/>
                    <a:pt x="40717" y="68367"/>
                    <a:pt x="41337" y="66439"/>
                  </a:cubicBezTo>
                  <a:cubicBezTo>
                    <a:pt x="41530" y="65294"/>
                    <a:pt x="41928" y="64170"/>
                    <a:pt x="42663" y="63279"/>
                  </a:cubicBezTo>
                  <a:cubicBezTo>
                    <a:pt x="43410" y="62369"/>
                    <a:pt x="44546" y="61733"/>
                    <a:pt x="45712" y="61733"/>
                  </a:cubicBezTo>
                  <a:close/>
                  <a:moveTo>
                    <a:pt x="54965" y="82816"/>
                  </a:moveTo>
                  <a:cubicBezTo>
                    <a:pt x="54973" y="82816"/>
                    <a:pt x="54982" y="82816"/>
                    <a:pt x="54990" y="82817"/>
                  </a:cubicBezTo>
                  <a:cubicBezTo>
                    <a:pt x="55131" y="82817"/>
                    <a:pt x="55270" y="82855"/>
                    <a:pt x="55393" y="82926"/>
                  </a:cubicBezTo>
                  <a:lnTo>
                    <a:pt x="55554" y="83052"/>
                  </a:lnTo>
                  <a:cubicBezTo>
                    <a:pt x="55653" y="83148"/>
                    <a:pt x="55722" y="83269"/>
                    <a:pt x="55760" y="83403"/>
                  </a:cubicBezTo>
                  <a:lnTo>
                    <a:pt x="55787" y="83616"/>
                  </a:lnTo>
                  <a:cubicBezTo>
                    <a:pt x="55776" y="84050"/>
                    <a:pt x="55424" y="84402"/>
                    <a:pt x="54990" y="84413"/>
                  </a:cubicBezTo>
                  <a:cubicBezTo>
                    <a:pt x="54847" y="84413"/>
                    <a:pt x="54708" y="84375"/>
                    <a:pt x="54587" y="84306"/>
                  </a:cubicBezTo>
                  <a:cubicBezTo>
                    <a:pt x="54533" y="84263"/>
                    <a:pt x="54479" y="84221"/>
                    <a:pt x="54426" y="84180"/>
                  </a:cubicBezTo>
                  <a:cubicBezTo>
                    <a:pt x="54327" y="84082"/>
                    <a:pt x="54256" y="83961"/>
                    <a:pt x="54220" y="83829"/>
                  </a:cubicBezTo>
                  <a:lnTo>
                    <a:pt x="54191" y="83616"/>
                  </a:lnTo>
                  <a:cubicBezTo>
                    <a:pt x="54186" y="83509"/>
                    <a:pt x="54211" y="83403"/>
                    <a:pt x="54260" y="83307"/>
                  </a:cubicBezTo>
                  <a:cubicBezTo>
                    <a:pt x="54334" y="83112"/>
                    <a:pt x="54486" y="82958"/>
                    <a:pt x="54681" y="82886"/>
                  </a:cubicBezTo>
                  <a:cubicBezTo>
                    <a:pt x="54770" y="82841"/>
                    <a:pt x="54866" y="82816"/>
                    <a:pt x="54965" y="82816"/>
                  </a:cubicBezTo>
                  <a:close/>
                  <a:moveTo>
                    <a:pt x="57284" y="84916"/>
                  </a:moveTo>
                  <a:cubicBezTo>
                    <a:pt x="57316" y="84916"/>
                    <a:pt x="57347" y="84920"/>
                    <a:pt x="57377" y="84928"/>
                  </a:cubicBezTo>
                  <a:cubicBezTo>
                    <a:pt x="57467" y="84933"/>
                    <a:pt x="57556" y="84962"/>
                    <a:pt x="57632" y="85011"/>
                  </a:cubicBezTo>
                  <a:lnTo>
                    <a:pt x="57771" y="85119"/>
                  </a:lnTo>
                  <a:lnTo>
                    <a:pt x="57834" y="85175"/>
                  </a:lnTo>
                  <a:cubicBezTo>
                    <a:pt x="58018" y="85358"/>
                    <a:pt x="58087" y="85625"/>
                    <a:pt x="58020" y="85875"/>
                  </a:cubicBezTo>
                  <a:cubicBezTo>
                    <a:pt x="57962" y="86052"/>
                    <a:pt x="57845" y="86205"/>
                    <a:pt x="57688" y="86305"/>
                  </a:cubicBezTo>
                  <a:cubicBezTo>
                    <a:pt x="57582" y="86366"/>
                    <a:pt x="57459" y="86402"/>
                    <a:pt x="57335" y="86402"/>
                  </a:cubicBezTo>
                  <a:cubicBezTo>
                    <a:pt x="57331" y="86402"/>
                    <a:pt x="57327" y="86402"/>
                    <a:pt x="57323" y="86402"/>
                  </a:cubicBezTo>
                  <a:lnTo>
                    <a:pt x="57133" y="86377"/>
                  </a:lnTo>
                  <a:cubicBezTo>
                    <a:pt x="56889" y="86310"/>
                    <a:pt x="56696" y="86119"/>
                    <a:pt x="56629" y="85875"/>
                  </a:cubicBezTo>
                  <a:lnTo>
                    <a:pt x="56618" y="85790"/>
                  </a:lnTo>
                  <a:cubicBezTo>
                    <a:pt x="56589" y="85701"/>
                    <a:pt x="56587" y="85607"/>
                    <a:pt x="56607" y="85515"/>
                  </a:cubicBezTo>
                  <a:cubicBezTo>
                    <a:pt x="56611" y="85423"/>
                    <a:pt x="56638" y="85336"/>
                    <a:pt x="56690" y="85260"/>
                  </a:cubicBezTo>
                  <a:lnTo>
                    <a:pt x="56797" y="85119"/>
                  </a:lnTo>
                  <a:lnTo>
                    <a:pt x="56936" y="85011"/>
                  </a:lnTo>
                  <a:cubicBezTo>
                    <a:pt x="57012" y="84962"/>
                    <a:pt x="57102" y="84933"/>
                    <a:pt x="57193" y="84928"/>
                  </a:cubicBezTo>
                  <a:cubicBezTo>
                    <a:pt x="57223" y="84920"/>
                    <a:pt x="57253" y="84916"/>
                    <a:pt x="57284" y="84916"/>
                  </a:cubicBezTo>
                  <a:close/>
                  <a:moveTo>
                    <a:pt x="69229" y="96268"/>
                  </a:moveTo>
                  <a:cubicBezTo>
                    <a:pt x="69982" y="96268"/>
                    <a:pt x="69984" y="97437"/>
                    <a:pt x="69232" y="97437"/>
                  </a:cubicBezTo>
                  <a:lnTo>
                    <a:pt x="69229" y="97437"/>
                  </a:lnTo>
                  <a:cubicBezTo>
                    <a:pt x="68475" y="97437"/>
                    <a:pt x="68477" y="96268"/>
                    <a:pt x="69229" y="96268"/>
                  </a:cubicBezTo>
                  <a:close/>
                  <a:moveTo>
                    <a:pt x="71569" y="98153"/>
                  </a:moveTo>
                  <a:cubicBezTo>
                    <a:pt x="71910" y="98153"/>
                    <a:pt x="72185" y="98481"/>
                    <a:pt x="72089" y="98834"/>
                  </a:cubicBezTo>
                  <a:cubicBezTo>
                    <a:pt x="72107" y="99006"/>
                    <a:pt x="72073" y="99179"/>
                    <a:pt x="71993" y="99331"/>
                  </a:cubicBezTo>
                  <a:lnTo>
                    <a:pt x="71872" y="99488"/>
                  </a:lnTo>
                  <a:cubicBezTo>
                    <a:pt x="71778" y="99582"/>
                    <a:pt x="71659" y="99651"/>
                    <a:pt x="71531" y="99687"/>
                  </a:cubicBezTo>
                  <a:lnTo>
                    <a:pt x="71529" y="99687"/>
                  </a:lnTo>
                  <a:lnTo>
                    <a:pt x="71323" y="99716"/>
                  </a:lnTo>
                  <a:cubicBezTo>
                    <a:pt x="71187" y="99716"/>
                    <a:pt x="71050" y="99678"/>
                    <a:pt x="70931" y="99609"/>
                  </a:cubicBezTo>
                  <a:lnTo>
                    <a:pt x="70775" y="99488"/>
                  </a:lnTo>
                  <a:cubicBezTo>
                    <a:pt x="70304" y="98995"/>
                    <a:pt x="70642" y="98178"/>
                    <a:pt x="71323" y="98164"/>
                  </a:cubicBezTo>
                  <a:lnTo>
                    <a:pt x="71415" y="98176"/>
                  </a:lnTo>
                  <a:lnTo>
                    <a:pt x="71422" y="98173"/>
                  </a:lnTo>
                  <a:cubicBezTo>
                    <a:pt x="71471" y="98160"/>
                    <a:pt x="71521" y="98153"/>
                    <a:pt x="71569" y="98153"/>
                  </a:cubicBezTo>
                  <a:close/>
                  <a:moveTo>
                    <a:pt x="74026" y="101496"/>
                  </a:moveTo>
                  <a:cubicBezTo>
                    <a:pt x="74018" y="101507"/>
                    <a:pt x="74010" y="101517"/>
                    <a:pt x="74002" y="101528"/>
                  </a:cubicBezTo>
                  <a:lnTo>
                    <a:pt x="74002" y="101528"/>
                  </a:lnTo>
                  <a:cubicBezTo>
                    <a:pt x="74010" y="101517"/>
                    <a:pt x="74018" y="101507"/>
                    <a:pt x="74026" y="101496"/>
                  </a:cubicBezTo>
                  <a:close/>
                  <a:moveTo>
                    <a:pt x="73635" y="100002"/>
                  </a:moveTo>
                  <a:cubicBezTo>
                    <a:pt x="73665" y="100002"/>
                    <a:pt x="73694" y="100003"/>
                    <a:pt x="73724" y="100005"/>
                  </a:cubicBezTo>
                  <a:cubicBezTo>
                    <a:pt x="73737" y="100006"/>
                    <a:pt x="73750" y="100006"/>
                    <a:pt x="73763" y="100006"/>
                  </a:cubicBezTo>
                  <a:cubicBezTo>
                    <a:pt x="73790" y="100006"/>
                    <a:pt x="73816" y="100005"/>
                    <a:pt x="73842" y="100005"/>
                  </a:cubicBezTo>
                  <a:cubicBezTo>
                    <a:pt x="73943" y="100007"/>
                    <a:pt x="74042" y="100030"/>
                    <a:pt x="74136" y="100068"/>
                  </a:cubicBezTo>
                  <a:cubicBezTo>
                    <a:pt x="74160" y="100077"/>
                    <a:pt x="74185" y="100086"/>
                    <a:pt x="74210" y="100097"/>
                  </a:cubicBezTo>
                  <a:cubicBezTo>
                    <a:pt x="74324" y="100115"/>
                    <a:pt x="74436" y="100142"/>
                    <a:pt x="74546" y="100173"/>
                  </a:cubicBezTo>
                  <a:cubicBezTo>
                    <a:pt x="74799" y="100245"/>
                    <a:pt x="74960" y="100493"/>
                    <a:pt x="74924" y="100753"/>
                  </a:cubicBezTo>
                  <a:cubicBezTo>
                    <a:pt x="74891" y="100998"/>
                    <a:pt x="74679" y="101212"/>
                    <a:pt x="74424" y="101212"/>
                  </a:cubicBezTo>
                  <a:cubicBezTo>
                    <a:pt x="74417" y="101212"/>
                    <a:pt x="74411" y="101212"/>
                    <a:pt x="74404" y="101212"/>
                  </a:cubicBezTo>
                  <a:cubicBezTo>
                    <a:pt x="74387" y="101212"/>
                    <a:pt x="74369" y="101214"/>
                    <a:pt x="74348" y="101214"/>
                  </a:cubicBezTo>
                  <a:cubicBezTo>
                    <a:pt x="74315" y="101243"/>
                    <a:pt x="74279" y="101273"/>
                    <a:pt x="74243" y="101299"/>
                  </a:cubicBezTo>
                  <a:cubicBezTo>
                    <a:pt x="74228" y="101315"/>
                    <a:pt x="74214" y="101331"/>
                    <a:pt x="74201" y="101346"/>
                  </a:cubicBezTo>
                  <a:lnTo>
                    <a:pt x="74234" y="101306"/>
                  </a:lnTo>
                  <a:lnTo>
                    <a:pt x="74234" y="101306"/>
                  </a:lnTo>
                  <a:cubicBezTo>
                    <a:pt x="74201" y="101346"/>
                    <a:pt x="74165" y="101384"/>
                    <a:pt x="74127" y="101420"/>
                  </a:cubicBezTo>
                  <a:cubicBezTo>
                    <a:pt x="74102" y="101445"/>
                    <a:pt x="74077" y="101472"/>
                    <a:pt x="74053" y="101496"/>
                  </a:cubicBezTo>
                  <a:lnTo>
                    <a:pt x="74048" y="101496"/>
                  </a:lnTo>
                  <a:cubicBezTo>
                    <a:pt x="73997" y="101545"/>
                    <a:pt x="73948" y="101598"/>
                    <a:pt x="73904" y="101654"/>
                  </a:cubicBezTo>
                  <a:lnTo>
                    <a:pt x="73904" y="101654"/>
                  </a:lnTo>
                  <a:cubicBezTo>
                    <a:pt x="73936" y="101612"/>
                    <a:pt x="73969" y="101570"/>
                    <a:pt x="74002" y="101528"/>
                  </a:cubicBezTo>
                  <a:lnTo>
                    <a:pt x="74002" y="101528"/>
                  </a:lnTo>
                  <a:cubicBezTo>
                    <a:pt x="73956" y="101586"/>
                    <a:pt x="73910" y="101643"/>
                    <a:pt x="73865" y="101700"/>
                  </a:cubicBezTo>
                  <a:cubicBezTo>
                    <a:pt x="73811" y="101772"/>
                    <a:pt x="73766" y="101850"/>
                    <a:pt x="73728" y="101929"/>
                  </a:cubicBezTo>
                  <a:cubicBezTo>
                    <a:pt x="73699" y="102003"/>
                    <a:pt x="73672" y="102076"/>
                    <a:pt x="73636" y="102150"/>
                  </a:cubicBezTo>
                  <a:cubicBezTo>
                    <a:pt x="73594" y="102244"/>
                    <a:pt x="73533" y="102332"/>
                    <a:pt x="73462" y="102408"/>
                  </a:cubicBezTo>
                  <a:cubicBezTo>
                    <a:pt x="73395" y="102471"/>
                    <a:pt x="73318" y="102524"/>
                    <a:pt x="73238" y="102565"/>
                  </a:cubicBezTo>
                  <a:cubicBezTo>
                    <a:pt x="73211" y="102580"/>
                    <a:pt x="73184" y="102591"/>
                    <a:pt x="73157" y="102603"/>
                  </a:cubicBezTo>
                  <a:lnTo>
                    <a:pt x="73139" y="102612"/>
                  </a:lnTo>
                  <a:cubicBezTo>
                    <a:pt x="73101" y="102629"/>
                    <a:pt x="73063" y="102643"/>
                    <a:pt x="73025" y="102656"/>
                  </a:cubicBezTo>
                  <a:lnTo>
                    <a:pt x="73021" y="102656"/>
                  </a:lnTo>
                  <a:cubicBezTo>
                    <a:pt x="72943" y="102678"/>
                    <a:pt x="72864" y="102689"/>
                    <a:pt x="72785" y="102689"/>
                  </a:cubicBezTo>
                  <a:cubicBezTo>
                    <a:pt x="72747" y="102689"/>
                    <a:pt x="72709" y="102686"/>
                    <a:pt x="72671" y="102681"/>
                  </a:cubicBezTo>
                  <a:cubicBezTo>
                    <a:pt x="72456" y="102654"/>
                    <a:pt x="72232" y="102538"/>
                    <a:pt x="72102" y="102354"/>
                  </a:cubicBezTo>
                  <a:cubicBezTo>
                    <a:pt x="71578" y="101747"/>
                    <a:pt x="72078" y="100805"/>
                    <a:pt x="72624" y="100384"/>
                  </a:cubicBezTo>
                  <a:cubicBezTo>
                    <a:pt x="72714" y="100312"/>
                    <a:pt x="72808" y="100251"/>
                    <a:pt x="72911" y="100202"/>
                  </a:cubicBezTo>
                  <a:cubicBezTo>
                    <a:pt x="73043" y="100139"/>
                    <a:pt x="73180" y="100075"/>
                    <a:pt x="73321" y="100041"/>
                  </a:cubicBezTo>
                  <a:cubicBezTo>
                    <a:pt x="73424" y="100015"/>
                    <a:pt x="73530" y="100002"/>
                    <a:pt x="73635" y="100002"/>
                  </a:cubicBezTo>
                  <a:close/>
                  <a:moveTo>
                    <a:pt x="77677" y="102710"/>
                  </a:moveTo>
                  <a:lnTo>
                    <a:pt x="77770" y="102782"/>
                  </a:lnTo>
                  <a:cubicBezTo>
                    <a:pt x="77752" y="102767"/>
                    <a:pt x="77734" y="102752"/>
                    <a:pt x="77715" y="102738"/>
                  </a:cubicBezTo>
                  <a:lnTo>
                    <a:pt x="77715" y="102738"/>
                  </a:lnTo>
                  <a:cubicBezTo>
                    <a:pt x="77702" y="102728"/>
                    <a:pt x="77690" y="102719"/>
                    <a:pt x="77677" y="102710"/>
                  </a:cubicBezTo>
                  <a:close/>
                  <a:moveTo>
                    <a:pt x="76059" y="105369"/>
                  </a:moveTo>
                  <a:cubicBezTo>
                    <a:pt x="76056" y="105373"/>
                    <a:pt x="76053" y="105377"/>
                    <a:pt x="76050" y="105382"/>
                  </a:cubicBezTo>
                  <a:cubicBezTo>
                    <a:pt x="76053" y="105378"/>
                    <a:pt x="76056" y="105373"/>
                    <a:pt x="76059" y="105369"/>
                  </a:cubicBezTo>
                  <a:close/>
                  <a:moveTo>
                    <a:pt x="76712" y="102447"/>
                  </a:moveTo>
                  <a:cubicBezTo>
                    <a:pt x="76772" y="102447"/>
                    <a:pt x="76832" y="102450"/>
                    <a:pt x="76892" y="102455"/>
                  </a:cubicBezTo>
                  <a:cubicBezTo>
                    <a:pt x="77024" y="102466"/>
                    <a:pt x="77156" y="102475"/>
                    <a:pt x="77282" y="102518"/>
                  </a:cubicBezTo>
                  <a:cubicBezTo>
                    <a:pt x="77315" y="102529"/>
                    <a:pt x="77349" y="102542"/>
                    <a:pt x="77383" y="102556"/>
                  </a:cubicBezTo>
                  <a:cubicBezTo>
                    <a:pt x="77518" y="102608"/>
                    <a:pt x="77589" y="102646"/>
                    <a:pt x="77677" y="102710"/>
                  </a:cubicBezTo>
                  <a:lnTo>
                    <a:pt x="77677" y="102710"/>
                  </a:lnTo>
                  <a:lnTo>
                    <a:pt x="77620" y="102665"/>
                  </a:lnTo>
                  <a:lnTo>
                    <a:pt x="77620" y="102665"/>
                  </a:lnTo>
                  <a:cubicBezTo>
                    <a:pt x="77652" y="102689"/>
                    <a:pt x="77684" y="102713"/>
                    <a:pt x="77715" y="102738"/>
                  </a:cubicBezTo>
                  <a:lnTo>
                    <a:pt x="77715" y="102738"/>
                  </a:lnTo>
                  <a:cubicBezTo>
                    <a:pt x="77733" y="102751"/>
                    <a:pt x="77752" y="102766"/>
                    <a:pt x="77772" y="102782"/>
                  </a:cubicBezTo>
                  <a:lnTo>
                    <a:pt x="77770" y="102782"/>
                  </a:lnTo>
                  <a:lnTo>
                    <a:pt x="77786" y="102793"/>
                  </a:lnTo>
                  <a:lnTo>
                    <a:pt x="77786" y="102793"/>
                  </a:lnTo>
                  <a:lnTo>
                    <a:pt x="77772" y="102782"/>
                  </a:lnTo>
                  <a:lnTo>
                    <a:pt x="77772" y="102782"/>
                  </a:lnTo>
                  <a:cubicBezTo>
                    <a:pt x="77806" y="102809"/>
                    <a:pt x="77839" y="102838"/>
                    <a:pt x="77869" y="102869"/>
                  </a:cubicBezTo>
                  <a:cubicBezTo>
                    <a:pt x="77942" y="102947"/>
                    <a:pt x="77998" y="103039"/>
                    <a:pt x="78037" y="103140"/>
                  </a:cubicBezTo>
                  <a:cubicBezTo>
                    <a:pt x="78117" y="103270"/>
                    <a:pt x="78115" y="103449"/>
                    <a:pt x="78084" y="103590"/>
                  </a:cubicBezTo>
                  <a:cubicBezTo>
                    <a:pt x="78045" y="103722"/>
                    <a:pt x="77967" y="103839"/>
                    <a:pt x="77857" y="103924"/>
                  </a:cubicBezTo>
                  <a:cubicBezTo>
                    <a:pt x="77654" y="104112"/>
                    <a:pt x="77369" y="104186"/>
                    <a:pt x="77103" y="104280"/>
                  </a:cubicBezTo>
                  <a:cubicBezTo>
                    <a:pt x="76915" y="104365"/>
                    <a:pt x="76736" y="104468"/>
                    <a:pt x="76568" y="104584"/>
                  </a:cubicBezTo>
                  <a:cubicBezTo>
                    <a:pt x="76498" y="104647"/>
                    <a:pt x="76431" y="104714"/>
                    <a:pt x="76368" y="104784"/>
                  </a:cubicBezTo>
                  <a:cubicBezTo>
                    <a:pt x="76306" y="104878"/>
                    <a:pt x="76250" y="104978"/>
                    <a:pt x="76200" y="105084"/>
                  </a:cubicBezTo>
                  <a:cubicBezTo>
                    <a:pt x="76182" y="105131"/>
                    <a:pt x="76162" y="105180"/>
                    <a:pt x="76142" y="105227"/>
                  </a:cubicBezTo>
                  <a:cubicBezTo>
                    <a:pt x="76120" y="105276"/>
                    <a:pt x="76091" y="105325"/>
                    <a:pt x="76059" y="105369"/>
                  </a:cubicBezTo>
                  <a:lnTo>
                    <a:pt x="76059" y="105369"/>
                  </a:lnTo>
                  <a:cubicBezTo>
                    <a:pt x="76068" y="105358"/>
                    <a:pt x="76078" y="105346"/>
                    <a:pt x="76086" y="105335"/>
                  </a:cubicBezTo>
                  <a:lnTo>
                    <a:pt x="76086" y="105335"/>
                  </a:lnTo>
                  <a:cubicBezTo>
                    <a:pt x="76073" y="105355"/>
                    <a:pt x="76059" y="105373"/>
                    <a:pt x="76044" y="105390"/>
                  </a:cubicBezTo>
                  <a:lnTo>
                    <a:pt x="76044" y="105393"/>
                  </a:lnTo>
                  <a:cubicBezTo>
                    <a:pt x="76010" y="105440"/>
                    <a:pt x="75976" y="105487"/>
                    <a:pt x="75941" y="105532"/>
                  </a:cubicBezTo>
                  <a:cubicBezTo>
                    <a:pt x="75896" y="105590"/>
                    <a:pt x="75844" y="105644"/>
                    <a:pt x="75788" y="105691"/>
                  </a:cubicBezTo>
                  <a:lnTo>
                    <a:pt x="75744" y="105744"/>
                  </a:lnTo>
                  <a:cubicBezTo>
                    <a:pt x="75688" y="105807"/>
                    <a:pt x="75623" y="105861"/>
                    <a:pt x="75551" y="105903"/>
                  </a:cubicBezTo>
                  <a:cubicBezTo>
                    <a:pt x="75421" y="105979"/>
                    <a:pt x="75276" y="106020"/>
                    <a:pt x="75125" y="106020"/>
                  </a:cubicBezTo>
                  <a:cubicBezTo>
                    <a:pt x="74825" y="106017"/>
                    <a:pt x="74548" y="105858"/>
                    <a:pt x="74395" y="105601"/>
                  </a:cubicBezTo>
                  <a:cubicBezTo>
                    <a:pt x="74371" y="105558"/>
                    <a:pt x="74351" y="105516"/>
                    <a:pt x="74328" y="105476"/>
                  </a:cubicBezTo>
                  <a:cubicBezTo>
                    <a:pt x="74254" y="105377"/>
                    <a:pt x="74205" y="105261"/>
                    <a:pt x="74183" y="105137"/>
                  </a:cubicBezTo>
                  <a:cubicBezTo>
                    <a:pt x="74142" y="104875"/>
                    <a:pt x="74120" y="104732"/>
                    <a:pt x="74181" y="104466"/>
                  </a:cubicBezTo>
                  <a:cubicBezTo>
                    <a:pt x="74228" y="104260"/>
                    <a:pt x="74331" y="104051"/>
                    <a:pt x="74440" y="103870"/>
                  </a:cubicBezTo>
                  <a:cubicBezTo>
                    <a:pt x="74619" y="103566"/>
                    <a:pt x="74852" y="103295"/>
                    <a:pt x="75130" y="103075"/>
                  </a:cubicBezTo>
                  <a:cubicBezTo>
                    <a:pt x="75470" y="102809"/>
                    <a:pt x="75833" y="102585"/>
                    <a:pt x="76263" y="102495"/>
                  </a:cubicBezTo>
                  <a:cubicBezTo>
                    <a:pt x="76412" y="102463"/>
                    <a:pt x="76562" y="102447"/>
                    <a:pt x="76712" y="102447"/>
                  </a:cubicBezTo>
                  <a:close/>
                  <a:moveTo>
                    <a:pt x="82672" y="105944"/>
                  </a:moveTo>
                  <a:cubicBezTo>
                    <a:pt x="83075" y="105944"/>
                    <a:pt x="83477" y="105975"/>
                    <a:pt x="83872" y="106038"/>
                  </a:cubicBezTo>
                  <a:cubicBezTo>
                    <a:pt x="86624" y="106474"/>
                    <a:pt x="89022" y="108194"/>
                    <a:pt x="90926" y="110234"/>
                  </a:cubicBezTo>
                  <a:cubicBezTo>
                    <a:pt x="93425" y="112914"/>
                    <a:pt x="95384" y="116318"/>
                    <a:pt x="98696" y="117890"/>
                  </a:cubicBezTo>
                  <a:cubicBezTo>
                    <a:pt x="100495" y="118743"/>
                    <a:pt x="102439" y="118942"/>
                    <a:pt x="104436" y="118942"/>
                  </a:cubicBezTo>
                  <a:cubicBezTo>
                    <a:pt x="106179" y="118942"/>
                    <a:pt x="107961" y="118791"/>
                    <a:pt x="109720" y="118791"/>
                  </a:cubicBezTo>
                  <a:cubicBezTo>
                    <a:pt x="110451" y="118791"/>
                    <a:pt x="111178" y="118817"/>
                    <a:pt x="111896" y="118891"/>
                  </a:cubicBezTo>
                  <a:cubicBezTo>
                    <a:pt x="118182" y="119543"/>
                    <a:pt x="123841" y="124305"/>
                    <a:pt x="125551" y="130387"/>
                  </a:cubicBezTo>
                  <a:cubicBezTo>
                    <a:pt x="126051" y="132156"/>
                    <a:pt x="126208" y="134163"/>
                    <a:pt x="125263" y="135739"/>
                  </a:cubicBezTo>
                  <a:cubicBezTo>
                    <a:pt x="124508" y="137002"/>
                    <a:pt x="123164" y="137792"/>
                    <a:pt x="121810" y="138366"/>
                  </a:cubicBezTo>
                  <a:cubicBezTo>
                    <a:pt x="119575" y="139313"/>
                    <a:pt x="117161" y="139769"/>
                    <a:pt x="114740" y="139769"/>
                  </a:cubicBezTo>
                  <a:cubicBezTo>
                    <a:pt x="110649" y="139769"/>
                    <a:pt x="106542" y="138466"/>
                    <a:pt x="103264" y="136028"/>
                  </a:cubicBezTo>
                  <a:lnTo>
                    <a:pt x="103262" y="136028"/>
                  </a:lnTo>
                  <a:lnTo>
                    <a:pt x="104137" y="136783"/>
                  </a:lnTo>
                  <a:cubicBezTo>
                    <a:pt x="93299" y="134893"/>
                    <a:pt x="83447" y="127980"/>
                    <a:pt x="77978" y="118436"/>
                  </a:cubicBezTo>
                  <a:cubicBezTo>
                    <a:pt x="76355" y="115599"/>
                    <a:pt x="75114" y="112025"/>
                    <a:pt x="76675" y="109155"/>
                  </a:cubicBezTo>
                  <a:cubicBezTo>
                    <a:pt x="77816" y="107056"/>
                    <a:pt x="80262" y="105944"/>
                    <a:pt x="82672" y="105944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448" y="6250"/>
                    <a:pt x="4835" y="12137"/>
                    <a:pt x="10075" y="15930"/>
                  </a:cubicBezTo>
                  <a:cubicBezTo>
                    <a:pt x="12791" y="17896"/>
                    <a:pt x="15738" y="19479"/>
                    <a:pt x="18748" y="20964"/>
                  </a:cubicBezTo>
                  <a:cubicBezTo>
                    <a:pt x="22772" y="22952"/>
                    <a:pt x="26907" y="24759"/>
                    <a:pt x="30757" y="27061"/>
                  </a:cubicBezTo>
                  <a:cubicBezTo>
                    <a:pt x="37483" y="31083"/>
                    <a:pt x="43686" y="37440"/>
                    <a:pt x="44085" y="45267"/>
                  </a:cubicBezTo>
                  <a:cubicBezTo>
                    <a:pt x="44609" y="55547"/>
                    <a:pt x="35049" y="65191"/>
                    <a:pt x="38039" y="75042"/>
                  </a:cubicBezTo>
                  <a:cubicBezTo>
                    <a:pt x="41828" y="87526"/>
                    <a:pt x="61706" y="88050"/>
                    <a:pt x="66825" y="100050"/>
                  </a:cubicBezTo>
                  <a:cubicBezTo>
                    <a:pt x="68238" y="103362"/>
                    <a:pt x="68258" y="107070"/>
                    <a:pt x="68802" y="110630"/>
                  </a:cubicBezTo>
                  <a:cubicBezTo>
                    <a:pt x="70689" y="123009"/>
                    <a:pt x="79600" y="134066"/>
                    <a:pt x="91293" y="138545"/>
                  </a:cubicBezTo>
                  <a:cubicBezTo>
                    <a:pt x="95015" y="139969"/>
                    <a:pt x="98924" y="140753"/>
                    <a:pt x="102868" y="141395"/>
                  </a:cubicBezTo>
                  <a:cubicBezTo>
                    <a:pt x="105073" y="141756"/>
                    <a:pt x="107288" y="142072"/>
                    <a:pt x="109487" y="142430"/>
                  </a:cubicBezTo>
                  <a:cubicBezTo>
                    <a:pt x="115620" y="143429"/>
                    <a:pt x="121866" y="144848"/>
                    <a:pt x="127014" y="148328"/>
                  </a:cubicBezTo>
                  <a:cubicBezTo>
                    <a:pt x="132162" y="151810"/>
                    <a:pt x="136038" y="157771"/>
                    <a:pt x="135451" y="163956"/>
                  </a:cubicBezTo>
                  <a:cubicBezTo>
                    <a:pt x="139755" y="157178"/>
                    <a:pt x="141383" y="148946"/>
                    <a:pt x="140537" y="140977"/>
                  </a:cubicBezTo>
                  <a:cubicBezTo>
                    <a:pt x="139670" y="132799"/>
                    <a:pt x="136195" y="124894"/>
                    <a:pt x="130323" y="119117"/>
                  </a:cubicBezTo>
                  <a:cubicBezTo>
                    <a:pt x="115403" y="104432"/>
                    <a:pt x="90957" y="105205"/>
                    <a:pt x="73453" y="93724"/>
                  </a:cubicBezTo>
                  <a:cubicBezTo>
                    <a:pt x="63235" y="87022"/>
                    <a:pt x="55866" y="76123"/>
                    <a:pt x="53447" y="64148"/>
                  </a:cubicBezTo>
                  <a:cubicBezTo>
                    <a:pt x="51674" y="55359"/>
                    <a:pt x="52401" y="45920"/>
                    <a:pt x="48566" y="37817"/>
                  </a:cubicBezTo>
                  <a:cubicBezTo>
                    <a:pt x="43991" y="28147"/>
                    <a:pt x="33950" y="22464"/>
                    <a:pt x="24397" y="17645"/>
                  </a:cubicBezTo>
                  <a:cubicBezTo>
                    <a:pt x="23307" y="17095"/>
                    <a:pt x="22212" y="16539"/>
                    <a:pt x="21110" y="15979"/>
                  </a:cubicBezTo>
                  <a:cubicBezTo>
                    <a:pt x="13073" y="11873"/>
                    <a:pt x="5007" y="729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2"/>
            <p:cNvSpPr/>
            <p:nvPr/>
          </p:nvSpPr>
          <p:spPr>
            <a:xfrm rot="-3031606">
              <a:off x="2673451" y="-234570"/>
              <a:ext cx="1277314" cy="845651"/>
            </a:xfrm>
            <a:custGeom>
              <a:rect b="b" l="l" r="r" t="t"/>
              <a:pathLst>
                <a:path extrusionOk="0" h="33827" w="51094">
                  <a:moveTo>
                    <a:pt x="37494" y="20021"/>
                  </a:moveTo>
                  <a:cubicBezTo>
                    <a:pt x="39060" y="20021"/>
                    <a:pt x="40575" y="21087"/>
                    <a:pt x="41138" y="22557"/>
                  </a:cubicBezTo>
                  <a:cubicBezTo>
                    <a:pt x="41922" y="24597"/>
                    <a:pt x="40723" y="27169"/>
                    <a:pt x="38657" y="27875"/>
                  </a:cubicBezTo>
                  <a:cubicBezTo>
                    <a:pt x="38273" y="28006"/>
                    <a:pt x="37874" y="28067"/>
                    <a:pt x="37475" y="28067"/>
                  </a:cubicBezTo>
                  <a:cubicBezTo>
                    <a:pt x="35719" y="28067"/>
                    <a:pt x="33952" y="26881"/>
                    <a:pt x="33462" y="25170"/>
                  </a:cubicBezTo>
                  <a:cubicBezTo>
                    <a:pt x="32859" y="23069"/>
                    <a:pt x="34319" y="20613"/>
                    <a:pt x="36453" y="20145"/>
                  </a:cubicBezTo>
                  <a:lnTo>
                    <a:pt x="36453" y="20145"/>
                  </a:lnTo>
                  <a:lnTo>
                    <a:pt x="36402" y="20208"/>
                  </a:lnTo>
                  <a:cubicBezTo>
                    <a:pt x="36655" y="20120"/>
                    <a:pt x="36915" y="20062"/>
                    <a:pt x="37181" y="20035"/>
                  </a:cubicBezTo>
                  <a:cubicBezTo>
                    <a:pt x="37285" y="20026"/>
                    <a:pt x="37390" y="20021"/>
                    <a:pt x="37494" y="20021"/>
                  </a:cubicBezTo>
                  <a:close/>
                  <a:moveTo>
                    <a:pt x="7559" y="1"/>
                  </a:moveTo>
                  <a:cubicBezTo>
                    <a:pt x="5149" y="1"/>
                    <a:pt x="2703" y="1115"/>
                    <a:pt x="1561" y="3212"/>
                  </a:cubicBezTo>
                  <a:cubicBezTo>
                    <a:pt x="0" y="6082"/>
                    <a:pt x="1241" y="9656"/>
                    <a:pt x="2864" y="12493"/>
                  </a:cubicBezTo>
                  <a:cubicBezTo>
                    <a:pt x="8333" y="22039"/>
                    <a:pt x="18188" y="28950"/>
                    <a:pt x="29023" y="30840"/>
                  </a:cubicBezTo>
                  <a:lnTo>
                    <a:pt x="28148" y="30085"/>
                  </a:lnTo>
                  <a:lnTo>
                    <a:pt x="28148" y="30085"/>
                  </a:lnTo>
                  <a:cubicBezTo>
                    <a:pt x="31427" y="32523"/>
                    <a:pt x="35535" y="33826"/>
                    <a:pt x="39626" y="33826"/>
                  </a:cubicBezTo>
                  <a:cubicBezTo>
                    <a:pt x="42047" y="33826"/>
                    <a:pt x="44461" y="33370"/>
                    <a:pt x="46696" y="32423"/>
                  </a:cubicBezTo>
                  <a:cubicBezTo>
                    <a:pt x="48050" y="31849"/>
                    <a:pt x="49394" y="31059"/>
                    <a:pt x="50151" y="29798"/>
                  </a:cubicBezTo>
                  <a:cubicBezTo>
                    <a:pt x="51094" y="28220"/>
                    <a:pt x="50937" y="26216"/>
                    <a:pt x="50440" y="24444"/>
                  </a:cubicBezTo>
                  <a:cubicBezTo>
                    <a:pt x="48727" y="18362"/>
                    <a:pt x="43068" y="13600"/>
                    <a:pt x="36785" y="12950"/>
                  </a:cubicBezTo>
                  <a:cubicBezTo>
                    <a:pt x="36062" y="12875"/>
                    <a:pt x="35331" y="12849"/>
                    <a:pt x="34596" y="12849"/>
                  </a:cubicBezTo>
                  <a:cubicBezTo>
                    <a:pt x="32841" y="12849"/>
                    <a:pt x="31064" y="12999"/>
                    <a:pt x="29325" y="12999"/>
                  </a:cubicBezTo>
                  <a:cubicBezTo>
                    <a:pt x="27327" y="12999"/>
                    <a:pt x="25382" y="12801"/>
                    <a:pt x="23582" y="11947"/>
                  </a:cubicBezTo>
                  <a:cubicBezTo>
                    <a:pt x="20270" y="10375"/>
                    <a:pt x="18311" y="6971"/>
                    <a:pt x="15812" y="4291"/>
                  </a:cubicBezTo>
                  <a:cubicBezTo>
                    <a:pt x="13911" y="2253"/>
                    <a:pt x="11510" y="531"/>
                    <a:pt x="8758" y="95"/>
                  </a:cubicBezTo>
                  <a:cubicBezTo>
                    <a:pt x="8364" y="32"/>
                    <a:pt x="7962" y="1"/>
                    <a:pt x="75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2"/>
            <p:cNvSpPr/>
            <p:nvPr/>
          </p:nvSpPr>
          <p:spPr>
            <a:xfrm rot="-3031606">
              <a:off x="1315305" y="154312"/>
              <a:ext cx="329116" cy="506111"/>
            </a:xfrm>
            <a:custGeom>
              <a:rect b="b" l="l" r="r" t="t"/>
              <a:pathLst>
                <a:path extrusionOk="0" h="20245" w="13165">
                  <a:moveTo>
                    <a:pt x="4598" y="4302"/>
                  </a:moveTo>
                  <a:cubicBezTo>
                    <a:pt x="4636" y="4302"/>
                    <a:pt x="4674" y="4304"/>
                    <a:pt x="4712" y="4307"/>
                  </a:cubicBezTo>
                  <a:cubicBezTo>
                    <a:pt x="5865" y="4401"/>
                    <a:pt x="6631" y="5904"/>
                    <a:pt x="6028" y="6891"/>
                  </a:cubicBezTo>
                  <a:lnTo>
                    <a:pt x="5860" y="7120"/>
                  </a:lnTo>
                  <a:cubicBezTo>
                    <a:pt x="5553" y="7473"/>
                    <a:pt x="5097" y="7638"/>
                    <a:pt x="4635" y="7638"/>
                  </a:cubicBezTo>
                  <a:cubicBezTo>
                    <a:pt x="3955" y="7638"/>
                    <a:pt x="3261" y="7282"/>
                    <a:pt x="3001" y="6645"/>
                  </a:cubicBezTo>
                  <a:cubicBezTo>
                    <a:pt x="2579" y="5608"/>
                    <a:pt x="3496" y="4302"/>
                    <a:pt x="4598" y="4302"/>
                  </a:cubicBezTo>
                  <a:close/>
                  <a:moveTo>
                    <a:pt x="4996" y="0"/>
                  </a:moveTo>
                  <a:cubicBezTo>
                    <a:pt x="3829" y="0"/>
                    <a:pt x="2693" y="636"/>
                    <a:pt x="1944" y="1546"/>
                  </a:cubicBezTo>
                  <a:cubicBezTo>
                    <a:pt x="1209" y="2437"/>
                    <a:pt x="811" y="3561"/>
                    <a:pt x="620" y="4706"/>
                  </a:cubicBezTo>
                  <a:cubicBezTo>
                    <a:pt x="0" y="6634"/>
                    <a:pt x="177" y="8895"/>
                    <a:pt x="974" y="10796"/>
                  </a:cubicBezTo>
                  <a:cubicBezTo>
                    <a:pt x="2206" y="13739"/>
                    <a:pt x="4593" y="16016"/>
                    <a:pt x="6917" y="18199"/>
                  </a:cubicBezTo>
                  <a:cubicBezTo>
                    <a:pt x="7674" y="18909"/>
                    <a:pt x="8456" y="19635"/>
                    <a:pt x="9421" y="20013"/>
                  </a:cubicBezTo>
                  <a:cubicBezTo>
                    <a:pt x="9804" y="20162"/>
                    <a:pt x="10224" y="20245"/>
                    <a:pt x="10639" y="20245"/>
                  </a:cubicBezTo>
                  <a:cubicBezTo>
                    <a:pt x="11271" y="20245"/>
                    <a:pt x="11889" y="20054"/>
                    <a:pt x="12339" y="19619"/>
                  </a:cubicBezTo>
                  <a:cubicBezTo>
                    <a:pt x="13057" y="18920"/>
                    <a:pt x="13165" y="17778"/>
                    <a:pt x="12907" y="16811"/>
                  </a:cubicBezTo>
                  <a:cubicBezTo>
                    <a:pt x="12650" y="15844"/>
                    <a:pt x="12090" y="14991"/>
                    <a:pt x="11611" y="14111"/>
                  </a:cubicBezTo>
                  <a:cubicBezTo>
                    <a:pt x="10646" y="12333"/>
                    <a:pt x="9996" y="10400"/>
                    <a:pt x="9694" y="8403"/>
                  </a:cubicBezTo>
                  <a:cubicBezTo>
                    <a:pt x="9439" y="6719"/>
                    <a:pt x="9428" y="4981"/>
                    <a:pt x="8879" y="3369"/>
                  </a:cubicBezTo>
                  <a:cubicBezTo>
                    <a:pt x="8330" y="1757"/>
                    <a:pt x="7070" y="232"/>
                    <a:pt x="5379" y="23"/>
                  </a:cubicBezTo>
                  <a:cubicBezTo>
                    <a:pt x="5251" y="8"/>
                    <a:pt x="5123" y="0"/>
                    <a:pt x="49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2"/>
            <p:cNvSpPr/>
            <p:nvPr/>
          </p:nvSpPr>
          <p:spPr>
            <a:xfrm rot="-3031606">
              <a:off x="1809046" y="425940"/>
              <a:ext cx="39899" cy="39949"/>
            </a:xfrm>
            <a:custGeom>
              <a:rect b="b" l="l" r="r" t="t"/>
              <a:pathLst>
                <a:path extrusionOk="0" h="1598" w="1596">
                  <a:moveTo>
                    <a:pt x="798" y="1"/>
                  </a:moveTo>
                  <a:cubicBezTo>
                    <a:pt x="588" y="10"/>
                    <a:pt x="388" y="92"/>
                    <a:pt x="234" y="236"/>
                  </a:cubicBezTo>
                  <a:cubicBezTo>
                    <a:pt x="90" y="390"/>
                    <a:pt x="8" y="590"/>
                    <a:pt x="1" y="800"/>
                  </a:cubicBezTo>
                  <a:lnTo>
                    <a:pt x="28" y="1010"/>
                  </a:lnTo>
                  <a:cubicBezTo>
                    <a:pt x="64" y="1145"/>
                    <a:pt x="135" y="1266"/>
                    <a:pt x="234" y="1364"/>
                  </a:cubicBezTo>
                  <a:cubicBezTo>
                    <a:pt x="287" y="1405"/>
                    <a:pt x="341" y="1447"/>
                    <a:pt x="395" y="1490"/>
                  </a:cubicBezTo>
                  <a:cubicBezTo>
                    <a:pt x="516" y="1559"/>
                    <a:pt x="657" y="1597"/>
                    <a:pt x="798" y="1597"/>
                  </a:cubicBezTo>
                  <a:cubicBezTo>
                    <a:pt x="1235" y="1586"/>
                    <a:pt x="1584" y="1237"/>
                    <a:pt x="1595" y="800"/>
                  </a:cubicBezTo>
                  <a:lnTo>
                    <a:pt x="1568" y="587"/>
                  </a:lnTo>
                  <a:cubicBezTo>
                    <a:pt x="1530" y="453"/>
                    <a:pt x="1461" y="332"/>
                    <a:pt x="1362" y="236"/>
                  </a:cubicBezTo>
                  <a:lnTo>
                    <a:pt x="1201" y="110"/>
                  </a:lnTo>
                  <a:cubicBezTo>
                    <a:pt x="1078" y="39"/>
                    <a:pt x="939" y="1"/>
                    <a:pt x="7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2"/>
            <p:cNvSpPr/>
            <p:nvPr/>
          </p:nvSpPr>
          <p:spPr>
            <a:xfrm rot="-3031606">
              <a:off x="1887019" y="414489"/>
              <a:ext cx="37549" cy="37199"/>
            </a:xfrm>
            <a:custGeom>
              <a:rect b="b" l="l" r="r" t="t"/>
              <a:pathLst>
                <a:path extrusionOk="0" h="1488" w="1502">
                  <a:moveTo>
                    <a:pt x="697" y="0"/>
                  </a:moveTo>
                  <a:cubicBezTo>
                    <a:pt x="666" y="0"/>
                    <a:pt x="636" y="4"/>
                    <a:pt x="605" y="12"/>
                  </a:cubicBezTo>
                  <a:cubicBezTo>
                    <a:pt x="516" y="17"/>
                    <a:pt x="426" y="46"/>
                    <a:pt x="350" y="95"/>
                  </a:cubicBezTo>
                  <a:lnTo>
                    <a:pt x="209" y="203"/>
                  </a:lnTo>
                  <a:lnTo>
                    <a:pt x="102" y="344"/>
                  </a:lnTo>
                  <a:cubicBezTo>
                    <a:pt x="52" y="420"/>
                    <a:pt x="25" y="509"/>
                    <a:pt x="21" y="599"/>
                  </a:cubicBezTo>
                  <a:cubicBezTo>
                    <a:pt x="1" y="691"/>
                    <a:pt x="3" y="785"/>
                    <a:pt x="32" y="874"/>
                  </a:cubicBezTo>
                  <a:lnTo>
                    <a:pt x="43" y="959"/>
                  </a:lnTo>
                  <a:cubicBezTo>
                    <a:pt x="111" y="1203"/>
                    <a:pt x="301" y="1394"/>
                    <a:pt x="547" y="1461"/>
                  </a:cubicBezTo>
                  <a:lnTo>
                    <a:pt x="738" y="1488"/>
                  </a:lnTo>
                  <a:cubicBezTo>
                    <a:pt x="865" y="1488"/>
                    <a:pt x="991" y="1454"/>
                    <a:pt x="1103" y="1389"/>
                  </a:cubicBezTo>
                  <a:cubicBezTo>
                    <a:pt x="1259" y="1289"/>
                    <a:pt x="1376" y="1136"/>
                    <a:pt x="1432" y="959"/>
                  </a:cubicBezTo>
                  <a:cubicBezTo>
                    <a:pt x="1501" y="709"/>
                    <a:pt x="1430" y="442"/>
                    <a:pt x="1248" y="259"/>
                  </a:cubicBezTo>
                  <a:lnTo>
                    <a:pt x="1185" y="203"/>
                  </a:lnTo>
                  <a:lnTo>
                    <a:pt x="1047" y="95"/>
                  </a:lnTo>
                  <a:cubicBezTo>
                    <a:pt x="968" y="46"/>
                    <a:pt x="881" y="17"/>
                    <a:pt x="789" y="12"/>
                  </a:cubicBezTo>
                  <a:cubicBezTo>
                    <a:pt x="759" y="4"/>
                    <a:pt x="728" y="0"/>
                    <a:pt x="6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2"/>
            <p:cNvSpPr/>
            <p:nvPr/>
          </p:nvSpPr>
          <p:spPr>
            <a:xfrm rot="-3031606">
              <a:off x="2512755" y="321184"/>
              <a:ext cx="99947" cy="89323"/>
            </a:xfrm>
            <a:custGeom>
              <a:rect b="b" l="l" r="r" t="t"/>
              <a:pathLst>
                <a:path extrusionOk="0" h="3573" w="3998">
                  <a:moveTo>
                    <a:pt x="1969" y="2888"/>
                  </a:moveTo>
                  <a:lnTo>
                    <a:pt x="1969" y="2888"/>
                  </a:lnTo>
                  <a:cubicBezTo>
                    <a:pt x="1959" y="2898"/>
                    <a:pt x="1951" y="2909"/>
                    <a:pt x="1943" y="2920"/>
                  </a:cubicBezTo>
                  <a:lnTo>
                    <a:pt x="1943" y="2920"/>
                  </a:lnTo>
                  <a:cubicBezTo>
                    <a:pt x="1951" y="2909"/>
                    <a:pt x="1959" y="2898"/>
                    <a:pt x="1969" y="2888"/>
                  </a:cubicBezTo>
                  <a:close/>
                  <a:moveTo>
                    <a:pt x="2594" y="0"/>
                  </a:moveTo>
                  <a:cubicBezTo>
                    <a:pt x="2443" y="0"/>
                    <a:pt x="2293" y="16"/>
                    <a:pt x="2145" y="48"/>
                  </a:cubicBezTo>
                  <a:cubicBezTo>
                    <a:pt x="1713" y="138"/>
                    <a:pt x="1351" y="362"/>
                    <a:pt x="1010" y="628"/>
                  </a:cubicBezTo>
                  <a:cubicBezTo>
                    <a:pt x="735" y="850"/>
                    <a:pt x="500" y="1119"/>
                    <a:pt x="320" y="1423"/>
                  </a:cubicBezTo>
                  <a:cubicBezTo>
                    <a:pt x="213" y="1604"/>
                    <a:pt x="110" y="1813"/>
                    <a:pt x="63" y="2019"/>
                  </a:cubicBezTo>
                  <a:cubicBezTo>
                    <a:pt x="0" y="2285"/>
                    <a:pt x="25" y="2428"/>
                    <a:pt x="65" y="2690"/>
                  </a:cubicBezTo>
                  <a:cubicBezTo>
                    <a:pt x="85" y="2814"/>
                    <a:pt x="137" y="2930"/>
                    <a:pt x="211" y="3031"/>
                  </a:cubicBezTo>
                  <a:cubicBezTo>
                    <a:pt x="231" y="3071"/>
                    <a:pt x="253" y="3114"/>
                    <a:pt x="276" y="3154"/>
                  </a:cubicBezTo>
                  <a:cubicBezTo>
                    <a:pt x="428" y="3411"/>
                    <a:pt x="706" y="3570"/>
                    <a:pt x="1006" y="3573"/>
                  </a:cubicBezTo>
                  <a:cubicBezTo>
                    <a:pt x="1156" y="3573"/>
                    <a:pt x="1304" y="3532"/>
                    <a:pt x="1431" y="3456"/>
                  </a:cubicBezTo>
                  <a:cubicBezTo>
                    <a:pt x="1503" y="3414"/>
                    <a:pt x="1568" y="3360"/>
                    <a:pt x="1624" y="3297"/>
                  </a:cubicBezTo>
                  <a:lnTo>
                    <a:pt x="1669" y="3246"/>
                  </a:lnTo>
                  <a:cubicBezTo>
                    <a:pt x="1725" y="3197"/>
                    <a:pt x="1776" y="3143"/>
                    <a:pt x="1823" y="3085"/>
                  </a:cubicBezTo>
                  <a:cubicBezTo>
                    <a:pt x="1859" y="3040"/>
                    <a:pt x="1892" y="2993"/>
                    <a:pt x="1926" y="2946"/>
                  </a:cubicBezTo>
                  <a:lnTo>
                    <a:pt x="1926" y="2943"/>
                  </a:lnTo>
                  <a:cubicBezTo>
                    <a:pt x="1932" y="2935"/>
                    <a:pt x="1937" y="2927"/>
                    <a:pt x="1943" y="2920"/>
                  </a:cubicBezTo>
                  <a:lnTo>
                    <a:pt x="1943" y="2920"/>
                  </a:lnTo>
                  <a:cubicBezTo>
                    <a:pt x="1939" y="2925"/>
                    <a:pt x="1935" y="2930"/>
                    <a:pt x="1931" y="2935"/>
                  </a:cubicBezTo>
                  <a:cubicBezTo>
                    <a:pt x="1969" y="2885"/>
                    <a:pt x="1998" y="2834"/>
                    <a:pt x="2022" y="2778"/>
                  </a:cubicBezTo>
                  <a:cubicBezTo>
                    <a:pt x="2045" y="2731"/>
                    <a:pt x="2063" y="2684"/>
                    <a:pt x="2083" y="2634"/>
                  </a:cubicBezTo>
                  <a:cubicBezTo>
                    <a:pt x="2130" y="2531"/>
                    <a:pt x="2186" y="2431"/>
                    <a:pt x="2251" y="2337"/>
                  </a:cubicBezTo>
                  <a:cubicBezTo>
                    <a:pt x="2311" y="2265"/>
                    <a:pt x="2378" y="2200"/>
                    <a:pt x="2448" y="2137"/>
                  </a:cubicBezTo>
                  <a:cubicBezTo>
                    <a:pt x="2618" y="2021"/>
                    <a:pt x="2797" y="1918"/>
                    <a:pt x="2983" y="1833"/>
                  </a:cubicBezTo>
                  <a:cubicBezTo>
                    <a:pt x="3252" y="1739"/>
                    <a:pt x="3536" y="1665"/>
                    <a:pt x="3740" y="1477"/>
                  </a:cubicBezTo>
                  <a:cubicBezTo>
                    <a:pt x="3847" y="1392"/>
                    <a:pt x="3926" y="1275"/>
                    <a:pt x="3966" y="1143"/>
                  </a:cubicBezTo>
                  <a:cubicBezTo>
                    <a:pt x="3997" y="1004"/>
                    <a:pt x="3997" y="823"/>
                    <a:pt x="3919" y="693"/>
                  </a:cubicBezTo>
                  <a:cubicBezTo>
                    <a:pt x="3881" y="592"/>
                    <a:pt x="3823" y="500"/>
                    <a:pt x="3751" y="422"/>
                  </a:cubicBezTo>
                  <a:cubicBezTo>
                    <a:pt x="3720" y="391"/>
                    <a:pt x="3688" y="362"/>
                    <a:pt x="3655" y="335"/>
                  </a:cubicBezTo>
                  <a:cubicBezTo>
                    <a:pt x="3509" y="223"/>
                    <a:pt x="3442" y="178"/>
                    <a:pt x="3263" y="109"/>
                  </a:cubicBezTo>
                  <a:cubicBezTo>
                    <a:pt x="3229" y="95"/>
                    <a:pt x="3198" y="82"/>
                    <a:pt x="3164" y="73"/>
                  </a:cubicBezTo>
                  <a:cubicBezTo>
                    <a:pt x="3039" y="30"/>
                    <a:pt x="2907" y="19"/>
                    <a:pt x="2775" y="8"/>
                  </a:cubicBezTo>
                  <a:cubicBezTo>
                    <a:pt x="2715" y="3"/>
                    <a:pt x="2654" y="0"/>
                    <a:pt x="25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2"/>
            <p:cNvSpPr/>
            <p:nvPr/>
          </p:nvSpPr>
          <p:spPr>
            <a:xfrm rot="-3031606">
              <a:off x="2419463" y="341328"/>
              <a:ext cx="84573" cy="67148"/>
            </a:xfrm>
            <a:custGeom>
              <a:rect b="b" l="l" r="r" t="t"/>
              <a:pathLst>
                <a:path extrusionOk="0" h="2686" w="3383">
                  <a:moveTo>
                    <a:pt x="2740" y="1193"/>
                  </a:moveTo>
                  <a:lnTo>
                    <a:pt x="2733" y="1202"/>
                  </a:lnTo>
                  <a:cubicBezTo>
                    <a:pt x="2735" y="1199"/>
                    <a:pt x="2737" y="1196"/>
                    <a:pt x="2740" y="1193"/>
                  </a:cubicBezTo>
                  <a:close/>
                  <a:moveTo>
                    <a:pt x="2691" y="1257"/>
                  </a:moveTo>
                  <a:lnTo>
                    <a:pt x="2675" y="1278"/>
                  </a:lnTo>
                  <a:lnTo>
                    <a:pt x="2672" y="1278"/>
                  </a:lnTo>
                  <a:cubicBezTo>
                    <a:pt x="2679" y="1271"/>
                    <a:pt x="2685" y="1264"/>
                    <a:pt x="2691" y="1257"/>
                  </a:cubicBezTo>
                  <a:close/>
                  <a:moveTo>
                    <a:pt x="2045" y="0"/>
                  </a:moveTo>
                  <a:cubicBezTo>
                    <a:pt x="1944" y="0"/>
                    <a:pt x="1842" y="13"/>
                    <a:pt x="1743" y="38"/>
                  </a:cubicBezTo>
                  <a:cubicBezTo>
                    <a:pt x="1600" y="74"/>
                    <a:pt x="1463" y="136"/>
                    <a:pt x="1331" y="199"/>
                  </a:cubicBezTo>
                  <a:cubicBezTo>
                    <a:pt x="1230" y="248"/>
                    <a:pt x="1134" y="311"/>
                    <a:pt x="1047" y="381"/>
                  </a:cubicBezTo>
                  <a:cubicBezTo>
                    <a:pt x="500" y="804"/>
                    <a:pt x="1" y="1746"/>
                    <a:pt x="523" y="2353"/>
                  </a:cubicBezTo>
                  <a:cubicBezTo>
                    <a:pt x="655" y="2537"/>
                    <a:pt x="877" y="2649"/>
                    <a:pt x="1094" y="2678"/>
                  </a:cubicBezTo>
                  <a:cubicBezTo>
                    <a:pt x="1131" y="2683"/>
                    <a:pt x="1169" y="2686"/>
                    <a:pt x="1207" y="2686"/>
                  </a:cubicBezTo>
                  <a:cubicBezTo>
                    <a:pt x="1286" y="2686"/>
                    <a:pt x="1366" y="2675"/>
                    <a:pt x="1443" y="2653"/>
                  </a:cubicBezTo>
                  <a:lnTo>
                    <a:pt x="1445" y="2653"/>
                  </a:lnTo>
                  <a:cubicBezTo>
                    <a:pt x="1486" y="2642"/>
                    <a:pt x="1524" y="2626"/>
                    <a:pt x="1562" y="2609"/>
                  </a:cubicBezTo>
                  <a:lnTo>
                    <a:pt x="1580" y="2600"/>
                  </a:lnTo>
                  <a:cubicBezTo>
                    <a:pt x="1607" y="2588"/>
                    <a:pt x="1633" y="2577"/>
                    <a:pt x="1658" y="2564"/>
                  </a:cubicBezTo>
                  <a:cubicBezTo>
                    <a:pt x="1741" y="2521"/>
                    <a:pt x="1817" y="2468"/>
                    <a:pt x="1882" y="2405"/>
                  </a:cubicBezTo>
                  <a:cubicBezTo>
                    <a:pt x="1956" y="2329"/>
                    <a:pt x="2016" y="2244"/>
                    <a:pt x="2059" y="2147"/>
                  </a:cubicBezTo>
                  <a:cubicBezTo>
                    <a:pt x="2092" y="2076"/>
                    <a:pt x="2122" y="2002"/>
                    <a:pt x="2148" y="1928"/>
                  </a:cubicBezTo>
                  <a:cubicBezTo>
                    <a:pt x="2189" y="1847"/>
                    <a:pt x="2234" y="1771"/>
                    <a:pt x="2287" y="1699"/>
                  </a:cubicBezTo>
                  <a:cubicBezTo>
                    <a:pt x="2301" y="1681"/>
                    <a:pt x="2316" y="1663"/>
                    <a:pt x="2330" y="1645"/>
                  </a:cubicBezTo>
                  <a:lnTo>
                    <a:pt x="2330" y="1645"/>
                  </a:lnTo>
                  <a:cubicBezTo>
                    <a:pt x="2322" y="1655"/>
                    <a:pt x="2315" y="1665"/>
                    <a:pt x="2307" y="1675"/>
                  </a:cubicBezTo>
                  <a:cubicBezTo>
                    <a:pt x="2357" y="1610"/>
                    <a:pt x="2413" y="1549"/>
                    <a:pt x="2471" y="1493"/>
                  </a:cubicBezTo>
                  <a:cubicBezTo>
                    <a:pt x="2498" y="1469"/>
                    <a:pt x="2522" y="1444"/>
                    <a:pt x="2549" y="1420"/>
                  </a:cubicBezTo>
                  <a:cubicBezTo>
                    <a:pt x="2587" y="1384"/>
                    <a:pt x="2623" y="1346"/>
                    <a:pt x="2657" y="1305"/>
                  </a:cubicBezTo>
                  <a:lnTo>
                    <a:pt x="2657" y="1305"/>
                  </a:lnTo>
                  <a:lnTo>
                    <a:pt x="2657" y="1305"/>
                  </a:lnTo>
                  <a:cubicBezTo>
                    <a:pt x="2659" y="1302"/>
                    <a:pt x="2661" y="1299"/>
                    <a:pt x="2663" y="1296"/>
                  </a:cubicBezTo>
                  <a:cubicBezTo>
                    <a:pt x="2702" y="1270"/>
                    <a:pt x="2737" y="1240"/>
                    <a:pt x="2771" y="1211"/>
                  </a:cubicBezTo>
                  <a:cubicBezTo>
                    <a:pt x="2791" y="1211"/>
                    <a:pt x="2809" y="1209"/>
                    <a:pt x="2827" y="1209"/>
                  </a:cubicBezTo>
                  <a:cubicBezTo>
                    <a:pt x="2833" y="1209"/>
                    <a:pt x="2840" y="1209"/>
                    <a:pt x="2846" y="1209"/>
                  </a:cubicBezTo>
                  <a:cubicBezTo>
                    <a:pt x="3102" y="1209"/>
                    <a:pt x="3314" y="995"/>
                    <a:pt x="3346" y="750"/>
                  </a:cubicBezTo>
                  <a:cubicBezTo>
                    <a:pt x="3382" y="490"/>
                    <a:pt x="3221" y="244"/>
                    <a:pt x="2968" y="170"/>
                  </a:cubicBezTo>
                  <a:cubicBezTo>
                    <a:pt x="2858" y="139"/>
                    <a:pt x="2744" y="114"/>
                    <a:pt x="2632" y="94"/>
                  </a:cubicBezTo>
                  <a:cubicBezTo>
                    <a:pt x="2607" y="83"/>
                    <a:pt x="2583" y="74"/>
                    <a:pt x="2558" y="65"/>
                  </a:cubicBezTo>
                  <a:cubicBezTo>
                    <a:pt x="2464" y="27"/>
                    <a:pt x="2363" y="4"/>
                    <a:pt x="2263" y="4"/>
                  </a:cubicBezTo>
                  <a:cubicBezTo>
                    <a:pt x="2237" y="4"/>
                    <a:pt x="2211" y="5"/>
                    <a:pt x="2185" y="5"/>
                  </a:cubicBezTo>
                  <a:cubicBezTo>
                    <a:pt x="2172" y="5"/>
                    <a:pt x="2159" y="5"/>
                    <a:pt x="2146" y="4"/>
                  </a:cubicBezTo>
                  <a:cubicBezTo>
                    <a:pt x="2113" y="2"/>
                    <a:pt x="2079" y="0"/>
                    <a:pt x="20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2"/>
            <p:cNvSpPr/>
            <p:nvPr/>
          </p:nvSpPr>
          <p:spPr>
            <a:xfrm rot="-3031606">
              <a:off x="2359460" y="356179"/>
              <a:ext cx="47049" cy="39099"/>
            </a:xfrm>
            <a:custGeom>
              <a:rect b="b" l="l" r="r" t="t"/>
              <a:pathLst>
                <a:path extrusionOk="0" h="1564" w="1882">
                  <a:moveTo>
                    <a:pt x="1267" y="0"/>
                  </a:moveTo>
                  <a:cubicBezTo>
                    <a:pt x="1219" y="0"/>
                    <a:pt x="1170" y="7"/>
                    <a:pt x="1120" y="20"/>
                  </a:cubicBezTo>
                  <a:lnTo>
                    <a:pt x="1113" y="23"/>
                  </a:lnTo>
                  <a:lnTo>
                    <a:pt x="1021" y="9"/>
                  </a:lnTo>
                  <a:cubicBezTo>
                    <a:pt x="341" y="25"/>
                    <a:pt x="0" y="842"/>
                    <a:pt x="473" y="1335"/>
                  </a:cubicBezTo>
                  <a:lnTo>
                    <a:pt x="630" y="1456"/>
                  </a:lnTo>
                  <a:cubicBezTo>
                    <a:pt x="748" y="1525"/>
                    <a:pt x="883" y="1563"/>
                    <a:pt x="1021" y="1563"/>
                  </a:cubicBezTo>
                  <a:lnTo>
                    <a:pt x="1227" y="1534"/>
                  </a:lnTo>
                  <a:cubicBezTo>
                    <a:pt x="1357" y="1498"/>
                    <a:pt x="1474" y="1429"/>
                    <a:pt x="1570" y="1335"/>
                  </a:cubicBezTo>
                  <a:lnTo>
                    <a:pt x="1691" y="1178"/>
                  </a:lnTo>
                  <a:cubicBezTo>
                    <a:pt x="1747" y="1091"/>
                    <a:pt x="1778" y="992"/>
                    <a:pt x="1783" y="889"/>
                  </a:cubicBezTo>
                  <a:cubicBezTo>
                    <a:pt x="1796" y="820"/>
                    <a:pt x="1798" y="750"/>
                    <a:pt x="1787" y="681"/>
                  </a:cubicBezTo>
                  <a:cubicBezTo>
                    <a:pt x="1881" y="328"/>
                    <a:pt x="1607" y="0"/>
                    <a:pt x="12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2"/>
            <p:cNvSpPr/>
            <p:nvPr/>
          </p:nvSpPr>
          <p:spPr>
            <a:xfrm rot="-3031606">
              <a:off x="2291858" y="366872"/>
              <a:ext cx="37824" cy="29249"/>
            </a:xfrm>
            <a:custGeom>
              <a:rect b="b" l="l" r="r" t="t"/>
              <a:pathLst>
                <a:path extrusionOk="0" h="1170" w="1513">
                  <a:moveTo>
                    <a:pt x="758" y="1"/>
                  </a:moveTo>
                  <a:cubicBezTo>
                    <a:pt x="3" y="1"/>
                    <a:pt x="1" y="1170"/>
                    <a:pt x="758" y="1170"/>
                  </a:cubicBezTo>
                  <a:cubicBezTo>
                    <a:pt x="1512" y="1170"/>
                    <a:pt x="1510" y="1"/>
                    <a:pt x="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2"/>
            <p:cNvSpPr/>
            <p:nvPr/>
          </p:nvSpPr>
          <p:spPr>
            <a:xfrm rot="-3031606">
              <a:off x="3524775" y="-27508"/>
              <a:ext cx="226519" cy="201169"/>
            </a:xfrm>
            <a:custGeom>
              <a:rect b="b" l="l" r="r" t="t"/>
              <a:pathLst>
                <a:path extrusionOk="0" h="8047" w="9061">
                  <a:moveTo>
                    <a:pt x="4633" y="0"/>
                  </a:moveTo>
                  <a:cubicBezTo>
                    <a:pt x="4529" y="0"/>
                    <a:pt x="4424" y="5"/>
                    <a:pt x="4320" y="14"/>
                  </a:cubicBezTo>
                  <a:cubicBezTo>
                    <a:pt x="4056" y="39"/>
                    <a:pt x="3794" y="97"/>
                    <a:pt x="3543" y="187"/>
                  </a:cubicBezTo>
                  <a:lnTo>
                    <a:pt x="3592" y="124"/>
                  </a:lnTo>
                  <a:lnTo>
                    <a:pt x="3592" y="124"/>
                  </a:lnTo>
                  <a:cubicBezTo>
                    <a:pt x="1458" y="592"/>
                    <a:pt x="0" y="3049"/>
                    <a:pt x="601" y="5149"/>
                  </a:cubicBezTo>
                  <a:cubicBezTo>
                    <a:pt x="1091" y="6860"/>
                    <a:pt x="2860" y="8046"/>
                    <a:pt x="4616" y="8046"/>
                  </a:cubicBezTo>
                  <a:cubicBezTo>
                    <a:pt x="5015" y="8046"/>
                    <a:pt x="5415" y="7985"/>
                    <a:pt x="5798" y="7854"/>
                  </a:cubicBezTo>
                  <a:cubicBezTo>
                    <a:pt x="7865" y="7146"/>
                    <a:pt x="9061" y="4574"/>
                    <a:pt x="8279" y="2536"/>
                  </a:cubicBezTo>
                  <a:cubicBezTo>
                    <a:pt x="7714" y="1066"/>
                    <a:pt x="6199" y="0"/>
                    <a:pt x="4633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2"/>
            <p:cNvSpPr/>
            <p:nvPr/>
          </p:nvSpPr>
          <p:spPr>
            <a:xfrm rot="-3031606">
              <a:off x="1317605" y="337866"/>
              <a:ext cx="101372" cy="83423"/>
            </a:xfrm>
            <a:custGeom>
              <a:rect b="b" l="l" r="r" t="t"/>
              <a:pathLst>
                <a:path extrusionOk="0" h="3337" w="4055">
                  <a:moveTo>
                    <a:pt x="2024" y="1"/>
                  </a:moveTo>
                  <a:cubicBezTo>
                    <a:pt x="917" y="1"/>
                    <a:pt x="0" y="1307"/>
                    <a:pt x="423" y="2343"/>
                  </a:cubicBezTo>
                  <a:cubicBezTo>
                    <a:pt x="683" y="2980"/>
                    <a:pt x="1378" y="3337"/>
                    <a:pt x="2058" y="3337"/>
                  </a:cubicBezTo>
                  <a:cubicBezTo>
                    <a:pt x="2520" y="3337"/>
                    <a:pt x="2975" y="3172"/>
                    <a:pt x="3282" y="2820"/>
                  </a:cubicBezTo>
                  <a:lnTo>
                    <a:pt x="3450" y="2589"/>
                  </a:lnTo>
                  <a:cubicBezTo>
                    <a:pt x="4055" y="1604"/>
                    <a:pt x="3289" y="99"/>
                    <a:pt x="2136" y="5"/>
                  </a:cubicBezTo>
                  <a:cubicBezTo>
                    <a:pt x="2098" y="2"/>
                    <a:pt x="2061" y="1"/>
                    <a:pt x="2024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3"/>
          <p:cNvSpPr txBox="1"/>
          <p:nvPr>
            <p:ph idx="1" type="subTitle"/>
          </p:nvPr>
        </p:nvSpPr>
        <p:spPr>
          <a:xfrm>
            <a:off x="1597150" y="3314300"/>
            <a:ext cx="57726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23"/>
          <p:cNvSpPr txBox="1"/>
          <p:nvPr>
            <p:ph idx="2" type="subTitle"/>
          </p:nvPr>
        </p:nvSpPr>
        <p:spPr>
          <a:xfrm>
            <a:off x="1597150" y="1959937"/>
            <a:ext cx="57726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23"/>
          <p:cNvSpPr txBox="1"/>
          <p:nvPr>
            <p:ph idx="3" type="subTitle"/>
          </p:nvPr>
        </p:nvSpPr>
        <p:spPr>
          <a:xfrm>
            <a:off x="1597150" y="1619301"/>
            <a:ext cx="5772600" cy="45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5" name="Google Shape;415;p23"/>
          <p:cNvSpPr txBox="1"/>
          <p:nvPr>
            <p:ph idx="4" type="subTitle"/>
          </p:nvPr>
        </p:nvSpPr>
        <p:spPr>
          <a:xfrm>
            <a:off x="1597150" y="2934375"/>
            <a:ext cx="5772600" cy="45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6" name="Google Shape;416;p23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417" name="Google Shape;417;p23"/>
          <p:cNvGrpSpPr/>
          <p:nvPr/>
        </p:nvGrpSpPr>
        <p:grpSpPr>
          <a:xfrm flipH="1" rot="10800000">
            <a:off x="5854500" y="3279735"/>
            <a:ext cx="3683625" cy="2470875"/>
            <a:chOff x="5834800" y="-282337"/>
            <a:chExt cx="3683625" cy="2470875"/>
          </a:xfrm>
        </p:grpSpPr>
        <p:sp>
          <p:nvSpPr>
            <p:cNvPr id="418" name="Google Shape;418;p23"/>
            <p:cNvSpPr/>
            <p:nvPr/>
          </p:nvSpPr>
          <p:spPr>
            <a:xfrm flipH="1">
              <a:off x="5848900" y="-134487"/>
              <a:ext cx="3669450" cy="2323025"/>
            </a:xfrm>
            <a:custGeom>
              <a:rect b="b" l="l" r="r" t="t"/>
              <a:pathLst>
                <a:path extrusionOk="0" h="92921" w="146778">
                  <a:moveTo>
                    <a:pt x="146429" y="1"/>
                  </a:moveTo>
                  <a:cubicBezTo>
                    <a:pt x="146110" y="1"/>
                    <a:pt x="145905" y="297"/>
                    <a:pt x="145681" y="484"/>
                  </a:cubicBezTo>
                  <a:cubicBezTo>
                    <a:pt x="143202" y="2569"/>
                    <a:pt x="142141" y="5306"/>
                    <a:pt x="141913" y="8478"/>
                  </a:cubicBezTo>
                  <a:cubicBezTo>
                    <a:pt x="141800" y="10083"/>
                    <a:pt x="141881" y="11688"/>
                    <a:pt x="141723" y="13290"/>
                  </a:cubicBezTo>
                  <a:cubicBezTo>
                    <a:pt x="141435" y="16211"/>
                    <a:pt x="140044" y="18394"/>
                    <a:pt x="137570" y="19937"/>
                  </a:cubicBezTo>
                  <a:cubicBezTo>
                    <a:pt x="135387" y="21296"/>
                    <a:pt x="132991" y="21997"/>
                    <a:pt x="130469" y="22352"/>
                  </a:cubicBezTo>
                  <a:cubicBezTo>
                    <a:pt x="126607" y="22896"/>
                    <a:pt x="122713" y="22786"/>
                    <a:pt x="118833" y="22923"/>
                  </a:cubicBezTo>
                  <a:cubicBezTo>
                    <a:pt x="116394" y="23010"/>
                    <a:pt x="113960" y="23099"/>
                    <a:pt x="111533" y="23339"/>
                  </a:cubicBezTo>
                  <a:cubicBezTo>
                    <a:pt x="107419" y="23742"/>
                    <a:pt x="103384" y="24730"/>
                    <a:pt x="99551" y="26276"/>
                  </a:cubicBezTo>
                  <a:cubicBezTo>
                    <a:pt x="95525" y="27897"/>
                    <a:pt x="91752" y="30005"/>
                    <a:pt x="88003" y="32168"/>
                  </a:cubicBezTo>
                  <a:cubicBezTo>
                    <a:pt x="84463" y="34210"/>
                    <a:pt x="80921" y="36253"/>
                    <a:pt x="77169" y="37891"/>
                  </a:cubicBezTo>
                  <a:cubicBezTo>
                    <a:pt x="70052" y="41000"/>
                    <a:pt x="62652" y="43225"/>
                    <a:pt x="55100" y="44983"/>
                  </a:cubicBezTo>
                  <a:cubicBezTo>
                    <a:pt x="52068" y="45690"/>
                    <a:pt x="48998" y="46236"/>
                    <a:pt x="46039" y="47245"/>
                  </a:cubicBezTo>
                  <a:cubicBezTo>
                    <a:pt x="42546" y="48436"/>
                    <a:pt x="39628" y="50416"/>
                    <a:pt x="37321" y="53304"/>
                  </a:cubicBezTo>
                  <a:cubicBezTo>
                    <a:pt x="35631" y="55417"/>
                    <a:pt x="34253" y="57740"/>
                    <a:pt x="32782" y="60001"/>
                  </a:cubicBezTo>
                  <a:cubicBezTo>
                    <a:pt x="29903" y="64423"/>
                    <a:pt x="26535" y="68390"/>
                    <a:pt x="22269" y="71555"/>
                  </a:cubicBezTo>
                  <a:cubicBezTo>
                    <a:pt x="15257" y="76759"/>
                    <a:pt x="8237" y="81946"/>
                    <a:pt x="893" y="86677"/>
                  </a:cubicBezTo>
                  <a:cubicBezTo>
                    <a:pt x="561" y="86890"/>
                    <a:pt x="218" y="87095"/>
                    <a:pt x="1" y="87445"/>
                  </a:cubicBezTo>
                  <a:lnTo>
                    <a:pt x="1" y="92921"/>
                  </a:lnTo>
                  <a:lnTo>
                    <a:pt x="14285" y="92921"/>
                  </a:lnTo>
                  <a:cubicBezTo>
                    <a:pt x="14765" y="92718"/>
                    <a:pt x="15177" y="92411"/>
                    <a:pt x="15579" y="92087"/>
                  </a:cubicBezTo>
                  <a:cubicBezTo>
                    <a:pt x="16398" y="91430"/>
                    <a:pt x="17218" y="90770"/>
                    <a:pt x="18030" y="90104"/>
                  </a:cubicBezTo>
                  <a:cubicBezTo>
                    <a:pt x="22415" y="86501"/>
                    <a:pt x="26675" y="82762"/>
                    <a:pt x="30708" y="78766"/>
                  </a:cubicBezTo>
                  <a:cubicBezTo>
                    <a:pt x="31328" y="78151"/>
                    <a:pt x="31875" y="77470"/>
                    <a:pt x="32490" y="76850"/>
                  </a:cubicBezTo>
                  <a:cubicBezTo>
                    <a:pt x="34828" y="74495"/>
                    <a:pt x="36944" y="71950"/>
                    <a:pt x="38885" y="69261"/>
                  </a:cubicBezTo>
                  <a:cubicBezTo>
                    <a:pt x="40849" y="66543"/>
                    <a:pt x="42651" y="63714"/>
                    <a:pt x="44571" y="60966"/>
                  </a:cubicBezTo>
                  <a:cubicBezTo>
                    <a:pt x="46718" y="57891"/>
                    <a:pt x="49291" y="55257"/>
                    <a:pt x="52489" y="53258"/>
                  </a:cubicBezTo>
                  <a:cubicBezTo>
                    <a:pt x="54643" y="51911"/>
                    <a:pt x="56879" y="50706"/>
                    <a:pt x="59163" y="49600"/>
                  </a:cubicBezTo>
                  <a:cubicBezTo>
                    <a:pt x="63021" y="47731"/>
                    <a:pt x="66999" y="46138"/>
                    <a:pt x="70975" y="44538"/>
                  </a:cubicBezTo>
                  <a:cubicBezTo>
                    <a:pt x="73973" y="43332"/>
                    <a:pt x="76957" y="42089"/>
                    <a:pt x="79867" y="40673"/>
                  </a:cubicBezTo>
                  <a:cubicBezTo>
                    <a:pt x="83759" y="38780"/>
                    <a:pt x="87499" y="36608"/>
                    <a:pt x="91275" y="34505"/>
                  </a:cubicBezTo>
                  <a:cubicBezTo>
                    <a:pt x="94192" y="32881"/>
                    <a:pt x="97196" y="31452"/>
                    <a:pt x="100351" y="30345"/>
                  </a:cubicBezTo>
                  <a:cubicBezTo>
                    <a:pt x="105297" y="28610"/>
                    <a:pt x="110433" y="28095"/>
                    <a:pt x="115628" y="28022"/>
                  </a:cubicBezTo>
                  <a:cubicBezTo>
                    <a:pt x="115919" y="28018"/>
                    <a:pt x="116209" y="28016"/>
                    <a:pt x="116500" y="28016"/>
                  </a:cubicBezTo>
                  <a:cubicBezTo>
                    <a:pt x="118942" y="28016"/>
                    <a:pt x="121385" y="28147"/>
                    <a:pt x="123828" y="28147"/>
                  </a:cubicBezTo>
                  <a:cubicBezTo>
                    <a:pt x="124327" y="28147"/>
                    <a:pt x="124825" y="28142"/>
                    <a:pt x="125324" y="28128"/>
                  </a:cubicBezTo>
                  <a:cubicBezTo>
                    <a:pt x="127146" y="28079"/>
                    <a:pt x="128973" y="28031"/>
                    <a:pt x="130777" y="27753"/>
                  </a:cubicBezTo>
                  <a:cubicBezTo>
                    <a:pt x="135423" y="27041"/>
                    <a:pt x="139661" y="25391"/>
                    <a:pt x="143173" y="22169"/>
                  </a:cubicBezTo>
                  <a:cubicBezTo>
                    <a:pt x="144738" y="20733"/>
                    <a:pt x="145767" y="18988"/>
                    <a:pt x="146067" y="16844"/>
                  </a:cubicBezTo>
                  <a:cubicBezTo>
                    <a:pt x="146250" y="15550"/>
                    <a:pt x="146152" y="14272"/>
                    <a:pt x="145987" y="12993"/>
                  </a:cubicBezTo>
                  <a:cubicBezTo>
                    <a:pt x="145728" y="10986"/>
                    <a:pt x="145166" y="9026"/>
                    <a:pt x="145033" y="7001"/>
                  </a:cubicBezTo>
                  <a:cubicBezTo>
                    <a:pt x="144903" y="5045"/>
                    <a:pt x="145155" y="3166"/>
                    <a:pt x="146291" y="1493"/>
                  </a:cubicBezTo>
                  <a:cubicBezTo>
                    <a:pt x="146502" y="1195"/>
                    <a:pt x="146616" y="850"/>
                    <a:pt x="146742" y="512"/>
                  </a:cubicBezTo>
                  <a:cubicBezTo>
                    <a:pt x="146767" y="424"/>
                    <a:pt x="146778" y="329"/>
                    <a:pt x="146769" y="237"/>
                  </a:cubicBezTo>
                  <a:cubicBezTo>
                    <a:pt x="146760" y="175"/>
                    <a:pt x="146735" y="114"/>
                    <a:pt x="146696" y="65"/>
                  </a:cubicBezTo>
                  <a:cubicBezTo>
                    <a:pt x="146598" y="20"/>
                    <a:pt x="146510" y="1"/>
                    <a:pt x="1464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3"/>
            <p:cNvSpPr/>
            <p:nvPr/>
          </p:nvSpPr>
          <p:spPr>
            <a:xfrm flipH="1">
              <a:off x="5834800" y="-152862"/>
              <a:ext cx="3683625" cy="2204550"/>
            </a:xfrm>
            <a:custGeom>
              <a:rect b="b" l="l" r="r" t="t"/>
              <a:pathLst>
                <a:path extrusionOk="0" h="88182" w="147345">
                  <a:moveTo>
                    <a:pt x="146933" y="0"/>
                  </a:moveTo>
                  <a:cubicBezTo>
                    <a:pt x="146560" y="0"/>
                    <a:pt x="146306" y="307"/>
                    <a:pt x="145997" y="464"/>
                  </a:cubicBezTo>
                  <a:cubicBezTo>
                    <a:pt x="142416" y="2289"/>
                    <a:pt x="139874" y="5047"/>
                    <a:pt x="138463" y="8835"/>
                  </a:cubicBezTo>
                  <a:cubicBezTo>
                    <a:pt x="138020" y="10024"/>
                    <a:pt x="137669" y="11245"/>
                    <a:pt x="137203" y="12427"/>
                  </a:cubicBezTo>
                  <a:cubicBezTo>
                    <a:pt x="136270" y="14798"/>
                    <a:pt x="134620" y="16422"/>
                    <a:pt x="132223" y="17304"/>
                  </a:cubicBezTo>
                  <a:cubicBezTo>
                    <a:pt x="130364" y="17986"/>
                    <a:pt x="128426" y="18297"/>
                    <a:pt x="126480" y="18553"/>
                  </a:cubicBezTo>
                  <a:cubicBezTo>
                    <a:pt x="122805" y="19040"/>
                    <a:pt x="119103" y="19261"/>
                    <a:pt x="115413" y="19611"/>
                  </a:cubicBezTo>
                  <a:cubicBezTo>
                    <a:pt x="108789" y="20252"/>
                    <a:pt x="102497" y="22058"/>
                    <a:pt x="96536" y="25030"/>
                  </a:cubicBezTo>
                  <a:cubicBezTo>
                    <a:pt x="93017" y="26782"/>
                    <a:pt x="89633" y="28775"/>
                    <a:pt x="86240" y="30751"/>
                  </a:cubicBezTo>
                  <a:cubicBezTo>
                    <a:pt x="80670" y="33995"/>
                    <a:pt x="74915" y="36813"/>
                    <a:pt x="68708" y="38653"/>
                  </a:cubicBezTo>
                  <a:cubicBezTo>
                    <a:pt x="62834" y="40396"/>
                    <a:pt x="56855" y="41395"/>
                    <a:pt x="50722" y="41417"/>
                  </a:cubicBezTo>
                  <a:cubicBezTo>
                    <a:pt x="50376" y="41418"/>
                    <a:pt x="50029" y="41418"/>
                    <a:pt x="49683" y="41418"/>
                  </a:cubicBezTo>
                  <a:cubicBezTo>
                    <a:pt x="48760" y="41418"/>
                    <a:pt x="47837" y="41415"/>
                    <a:pt x="46913" y="41415"/>
                  </a:cubicBezTo>
                  <a:cubicBezTo>
                    <a:pt x="46279" y="41415"/>
                    <a:pt x="45644" y="41417"/>
                    <a:pt x="45009" y="41422"/>
                  </a:cubicBezTo>
                  <a:cubicBezTo>
                    <a:pt x="43205" y="41436"/>
                    <a:pt x="41403" y="41536"/>
                    <a:pt x="39615" y="41788"/>
                  </a:cubicBezTo>
                  <a:cubicBezTo>
                    <a:pt x="37196" y="42128"/>
                    <a:pt x="34887" y="42791"/>
                    <a:pt x="32826" y="44170"/>
                  </a:cubicBezTo>
                  <a:cubicBezTo>
                    <a:pt x="30897" y="45462"/>
                    <a:pt x="29399" y="47161"/>
                    <a:pt x="28094" y="49054"/>
                  </a:cubicBezTo>
                  <a:cubicBezTo>
                    <a:pt x="27126" y="50458"/>
                    <a:pt x="26214" y="51899"/>
                    <a:pt x="25327" y="53358"/>
                  </a:cubicBezTo>
                  <a:cubicBezTo>
                    <a:pt x="23831" y="55822"/>
                    <a:pt x="22196" y="58187"/>
                    <a:pt x="20157" y="60238"/>
                  </a:cubicBezTo>
                  <a:cubicBezTo>
                    <a:pt x="18097" y="62314"/>
                    <a:pt x="15826" y="64141"/>
                    <a:pt x="13382" y="65746"/>
                  </a:cubicBezTo>
                  <a:cubicBezTo>
                    <a:pt x="9235" y="68467"/>
                    <a:pt x="4987" y="71029"/>
                    <a:pt x="743" y="73593"/>
                  </a:cubicBezTo>
                  <a:cubicBezTo>
                    <a:pt x="453" y="73767"/>
                    <a:pt x="153" y="73926"/>
                    <a:pt x="0" y="74253"/>
                  </a:cubicBezTo>
                  <a:lnTo>
                    <a:pt x="0" y="88182"/>
                  </a:lnTo>
                  <a:cubicBezTo>
                    <a:pt x="144" y="88169"/>
                    <a:pt x="256" y="88086"/>
                    <a:pt x="373" y="88011"/>
                  </a:cubicBezTo>
                  <a:cubicBezTo>
                    <a:pt x="3382" y="86090"/>
                    <a:pt x="6335" y="84085"/>
                    <a:pt x="9257" y="82034"/>
                  </a:cubicBezTo>
                  <a:cubicBezTo>
                    <a:pt x="13540" y="79028"/>
                    <a:pt x="17740" y="75907"/>
                    <a:pt x="21954" y="72804"/>
                  </a:cubicBezTo>
                  <a:cubicBezTo>
                    <a:pt x="24782" y="70723"/>
                    <a:pt x="27336" y="68292"/>
                    <a:pt x="29554" y="65569"/>
                  </a:cubicBezTo>
                  <a:cubicBezTo>
                    <a:pt x="31514" y="63166"/>
                    <a:pt x="33165" y="60551"/>
                    <a:pt x="34825" y="57942"/>
                  </a:cubicBezTo>
                  <a:cubicBezTo>
                    <a:pt x="36286" y="55646"/>
                    <a:pt x="37848" y="53431"/>
                    <a:pt x="39930" y="51633"/>
                  </a:cubicBezTo>
                  <a:cubicBezTo>
                    <a:pt x="41046" y="50668"/>
                    <a:pt x="42269" y="49870"/>
                    <a:pt x="43593" y="49219"/>
                  </a:cubicBezTo>
                  <a:cubicBezTo>
                    <a:pt x="45436" y="48313"/>
                    <a:pt x="47382" y="47701"/>
                    <a:pt x="49373" y="47234"/>
                  </a:cubicBezTo>
                  <a:cubicBezTo>
                    <a:pt x="51937" y="46630"/>
                    <a:pt x="54518" y="46093"/>
                    <a:pt x="57077" y="45471"/>
                  </a:cubicBezTo>
                  <a:cubicBezTo>
                    <a:pt x="61663" y="44356"/>
                    <a:pt x="66186" y="43027"/>
                    <a:pt x="70635" y="41443"/>
                  </a:cubicBezTo>
                  <a:cubicBezTo>
                    <a:pt x="73512" y="40418"/>
                    <a:pt x="76342" y="39279"/>
                    <a:pt x="79102" y="37965"/>
                  </a:cubicBezTo>
                  <a:cubicBezTo>
                    <a:pt x="82166" y="36508"/>
                    <a:pt x="85108" y="34821"/>
                    <a:pt x="88046" y="33129"/>
                  </a:cubicBezTo>
                  <a:cubicBezTo>
                    <a:pt x="91156" y="31337"/>
                    <a:pt x="94275" y="29562"/>
                    <a:pt x="97554" y="28090"/>
                  </a:cubicBezTo>
                  <a:cubicBezTo>
                    <a:pt x="99856" y="27058"/>
                    <a:pt x="102218" y="26197"/>
                    <a:pt x="104653" y="25534"/>
                  </a:cubicBezTo>
                  <a:cubicBezTo>
                    <a:pt x="107841" y="24665"/>
                    <a:pt x="111101" y="24264"/>
                    <a:pt x="114384" y="24043"/>
                  </a:cubicBezTo>
                  <a:cubicBezTo>
                    <a:pt x="116616" y="23892"/>
                    <a:pt x="118856" y="23846"/>
                    <a:pt x="121093" y="23800"/>
                  </a:cubicBezTo>
                  <a:cubicBezTo>
                    <a:pt x="123391" y="23750"/>
                    <a:pt x="125688" y="23718"/>
                    <a:pt x="127982" y="23551"/>
                  </a:cubicBezTo>
                  <a:cubicBezTo>
                    <a:pt x="129345" y="23451"/>
                    <a:pt x="130705" y="23316"/>
                    <a:pt x="132043" y="23037"/>
                  </a:cubicBezTo>
                  <a:cubicBezTo>
                    <a:pt x="134636" y="22494"/>
                    <a:pt x="137045" y="21550"/>
                    <a:pt x="139094" y="19796"/>
                  </a:cubicBezTo>
                  <a:cubicBezTo>
                    <a:pt x="140823" y="18317"/>
                    <a:pt x="141652" y="16419"/>
                    <a:pt x="141918" y="14211"/>
                  </a:cubicBezTo>
                  <a:cubicBezTo>
                    <a:pt x="142059" y="13045"/>
                    <a:pt x="142005" y="11874"/>
                    <a:pt x="142055" y="10708"/>
                  </a:cubicBezTo>
                  <a:cubicBezTo>
                    <a:pt x="142105" y="9542"/>
                    <a:pt x="142160" y="8376"/>
                    <a:pt x="142387" y="7223"/>
                  </a:cubicBezTo>
                  <a:cubicBezTo>
                    <a:pt x="142894" y="4656"/>
                    <a:pt x="144198" y="2598"/>
                    <a:pt x="146267" y="1015"/>
                  </a:cubicBezTo>
                  <a:cubicBezTo>
                    <a:pt x="146365" y="939"/>
                    <a:pt x="146452" y="819"/>
                    <a:pt x="146576" y="819"/>
                  </a:cubicBezTo>
                  <a:cubicBezTo>
                    <a:pt x="146620" y="819"/>
                    <a:pt x="146670" y="835"/>
                    <a:pt x="146726" y="874"/>
                  </a:cubicBezTo>
                  <a:cubicBezTo>
                    <a:pt x="147149" y="725"/>
                    <a:pt x="147344" y="471"/>
                    <a:pt x="147119" y="25"/>
                  </a:cubicBezTo>
                  <a:cubicBezTo>
                    <a:pt x="147054" y="8"/>
                    <a:pt x="146992" y="0"/>
                    <a:pt x="1469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3"/>
            <p:cNvSpPr/>
            <p:nvPr/>
          </p:nvSpPr>
          <p:spPr>
            <a:xfrm flipH="1">
              <a:off x="5835200" y="-159037"/>
              <a:ext cx="3683150" cy="1862450"/>
            </a:xfrm>
            <a:custGeom>
              <a:rect b="b" l="l" r="r" t="t"/>
              <a:pathLst>
                <a:path extrusionOk="0" h="74498" w="147326">
                  <a:moveTo>
                    <a:pt x="147055" y="1"/>
                  </a:moveTo>
                  <a:cubicBezTo>
                    <a:pt x="146711" y="1"/>
                    <a:pt x="146429" y="239"/>
                    <a:pt x="146101" y="304"/>
                  </a:cubicBezTo>
                  <a:cubicBezTo>
                    <a:pt x="145454" y="600"/>
                    <a:pt x="144778" y="833"/>
                    <a:pt x="144131" y="1128"/>
                  </a:cubicBezTo>
                  <a:cubicBezTo>
                    <a:pt x="140081" y="2984"/>
                    <a:pt x="136612" y="5579"/>
                    <a:pt x="133805" y="9071"/>
                  </a:cubicBezTo>
                  <a:cubicBezTo>
                    <a:pt x="132751" y="10383"/>
                    <a:pt x="131514" y="11540"/>
                    <a:pt x="130007" y="12370"/>
                  </a:cubicBezTo>
                  <a:cubicBezTo>
                    <a:pt x="128123" y="13408"/>
                    <a:pt x="126084" y="13978"/>
                    <a:pt x="124001" y="14416"/>
                  </a:cubicBezTo>
                  <a:cubicBezTo>
                    <a:pt x="120216" y="15208"/>
                    <a:pt x="116373" y="15693"/>
                    <a:pt x="112589" y="16507"/>
                  </a:cubicBezTo>
                  <a:cubicBezTo>
                    <a:pt x="106866" y="17739"/>
                    <a:pt x="101445" y="19790"/>
                    <a:pt x="96252" y="22461"/>
                  </a:cubicBezTo>
                  <a:cubicBezTo>
                    <a:pt x="92475" y="24404"/>
                    <a:pt x="88844" y="26606"/>
                    <a:pt x="85172" y="28735"/>
                  </a:cubicBezTo>
                  <a:cubicBezTo>
                    <a:pt x="79989" y="31741"/>
                    <a:pt x="74641" y="34362"/>
                    <a:pt x="68835" y="35957"/>
                  </a:cubicBezTo>
                  <a:cubicBezTo>
                    <a:pt x="65476" y="36879"/>
                    <a:pt x="62069" y="37542"/>
                    <a:pt x="58592" y="37716"/>
                  </a:cubicBezTo>
                  <a:cubicBezTo>
                    <a:pt x="57836" y="37754"/>
                    <a:pt x="57080" y="37772"/>
                    <a:pt x="56325" y="37772"/>
                  </a:cubicBezTo>
                  <a:cubicBezTo>
                    <a:pt x="53255" y="37772"/>
                    <a:pt x="50198" y="37470"/>
                    <a:pt x="47157" y="36952"/>
                  </a:cubicBezTo>
                  <a:cubicBezTo>
                    <a:pt x="43501" y="36328"/>
                    <a:pt x="39875" y="35528"/>
                    <a:pt x="36193" y="35056"/>
                  </a:cubicBezTo>
                  <a:cubicBezTo>
                    <a:pt x="34968" y="34899"/>
                    <a:pt x="33744" y="34782"/>
                    <a:pt x="32515" y="34782"/>
                  </a:cubicBezTo>
                  <a:cubicBezTo>
                    <a:pt x="31748" y="34782"/>
                    <a:pt x="30979" y="34828"/>
                    <a:pt x="30208" y="34938"/>
                  </a:cubicBezTo>
                  <a:cubicBezTo>
                    <a:pt x="26543" y="35464"/>
                    <a:pt x="23733" y="37373"/>
                    <a:pt x="21498" y="40242"/>
                  </a:cubicBezTo>
                  <a:cubicBezTo>
                    <a:pt x="19601" y="42675"/>
                    <a:pt x="18115" y="45375"/>
                    <a:pt x="16438" y="47952"/>
                  </a:cubicBezTo>
                  <a:cubicBezTo>
                    <a:pt x="14587" y="50796"/>
                    <a:pt x="12456" y="53385"/>
                    <a:pt x="9831" y="55557"/>
                  </a:cubicBezTo>
                  <a:cubicBezTo>
                    <a:pt x="7062" y="57850"/>
                    <a:pt x="3977" y="59634"/>
                    <a:pt x="809" y="61294"/>
                  </a:cubicBezTo>
                  <a:cubicBezTo>
                    <a:pt x="511" y="61452"/>
                    <a:pt x="198" y="61584"/>
                    <a:pt x="1" y="61879"/>
                  </a:cubicBezTo>
                  <a:lnTo>
                    <a:pt x="1" y="74498"/>
                  </a:lnTo>
                  <a:cubicBezTo>
                    <a:pt x="226" y="74375"/>
                    <a:pt x="458" y="74260"/>
                    <a:pt x="678" y="74126"/>
                  </a:cubicBezTo>
                  <a:cubicBezTo>
                    <a:pt x="3454" y="72431"/>
                    <a:pt x="6236" y="70746"/>
                    <a:pt x="9001" y="69034"/>
                  </a:cubicBezTo>
                  <a:cubicBezTo>
                    <a:pt x="12188" y="67060"/>
                    <a:pt x="15378" y="65087"/>
                    <a:pt x="18206" y="62599"/>
                  </a:cubicBezTo>
                  <a:cubicBezTo>
                    <a:pt x="19486" y="61470"/>
                    <a:pt x="20707" y="60281"/>
                    <a:pt x="21816" y="58982"/>
                  </a:cubicBezTo>
                  <a:cubicBezTo>
                    <a:pt x="23470" y="57041"/>
                    <a:pt x="24784" y="54867"/>
                    <a:pt x="26131" y="52717"/>
                  </a:cubicBezTo>
                  <a:cubicBezTo>
                    <a:pt x="27205" y="51002"/>
                    <a:pt x="28282" y="49292"/>
                    <a:pt x="29552" y="47710"/>
                  </a:cubicBezTo>
                  <a:cubicBezTo>
                    <a:pt x="31824" y="44886"/>
                    <a:pt x="34733" y="43158"/>
                    <a:pt x="38286" y="42469"/>
                  </a:cubicBezTo>
                  <a:cubicBezTo>
                    <a:pt x="40220" y="42094"/>
                    <a:pt x="42177" y="41959"/>
                    <a:pt x="44135" y="41904"/>
                  </a:cubicBezTo>
                  <a:cubicBezTo>
                    <a:pt x="45087" y="41877"/>
                    <a:pt x="46040" y="41870"/>
                    <a:pt x="46992" y="41870"/>
                  </a:cubicBezTo>
                  <a:cubicBezTo>
                    <a:pt x="47945" y="41870"/>
                    <a:pt x="48898" y="41877"/>
                    <a:pt x="49850" y="41877"/>
                  </a:cubicBezTo>
                  <a:cubicBezTo>
                    <a:pt x="52190" y="41877"/>
                    <a:pt x="54526" y="41779"/>
                    <a:pt x="56856" y="41541"/>
                  </a:cubicBezTo>
                  <a:cubicBezTo>
                    <a:pt x="58909" y="41330"/>
                    <a:pt x="60938" y="40997"/>
                    <a:pt x="62957" y="40576"/>
                  </a:cubicBezTo>
                  <a:cubicBezTo>
                    <a:pt x="68650" y="39387"/>
                    <a:pt x="74172" y="37490"/>
                    <a:pt x="79394" y="34931"/>
                  </a:cubicBezTo>
                  <a:cubicBezTo>
                    <a:pt x="83354" y="32994"/>
                    <a:pt x="87117" y="30701"/>
                    <a:pt x="90940" y="28519"/>
                  </a:cubicBezTo>
                  <a:cubicBezTo>
                    <a:pt x="93973" y="26787"/>
                    <a:pt x="97066" y="25179"/>
                    <a:pt x="100283" y="23803"/>
                  </a:cubicBezTo>
                  <a:cubicBezTo>
                    <a:pt x="105723" y="21475"/>
                    <a:pt x="111441" y="20387"/>
                    <a:pt x="117296" y="19874"/>
                  </a:cubicBezTo>
                  <a:cubicBezTo>
                    <a:pt x="118520" y="19767"/>
                    <a:pt x="119748" y="19712"/>
                    <a:pt x="120969" y="19588"/>
                  </a:cubicBezTo>
                  <a:cubicBezTo>
                    <a:pt x="123058" y="19372"/>
                    <a:pt x="125151" y="19223"/>
                    <a:pt x="127229" y="18912"/>
                  </a:cubicBezTo>
                  <a:cubicBezTo>
                    <a:pt x="128877" y="18667"/>
                    <a:pt x="130519" y="18399"/>
                    <a:pt x="132092" y="17826"/>
                  </a:cubicBezTo>
                  <a:cubicBezTo>
                    <a:pt x="133450" y="17332"/>
                    <a:pt x="134681" y="16646"/>
                    <a:pt x="135686" y="15574"/>
                  </a:cubicBezTo>
                  <a:cubicBezTo>
                    <a:pt x="136448" y="14760"/>
                    <a:pt x="136974" y="13811"/>
                    <a:pt x="137374" y="12795"/>
                  </a:cubicBezTo>
                  <a:cubicBezTo>
                    <a:pt x="137758" y="11817"/>
                    <a:pt x="138083" y="10816"/>
                    <a:pt x="138412" y="9818"/>
                  </a:cubicBezTo>
                  <a:cubicBezTo>
                    <a:pt x="139589" y="6217"/>
                    <a:pt x="141796" y="3433"/>
                    <a:pt x="145029" y="1470"/>
                  </a:cubicBezTo>
                  <a:cubicBezTo>
                    <a:pt x="145720" y="1050"/>
                    <a:pt x="146390" y="581"/>
                    <a:pt x="147174" y="330"/>
                  </a:cubicBezTo>
                  <a:cubicBezTo>
                    <a:pt x="147288" y="325"/>
                    <a:pt x="147320" y="252"/>
                    <a:pt x="147325" y="156"/>
                  </a:cubicBezTo>
                  <a:cubicBezTo>
                    <a:pt x="147313" y="96"/>
                    <a:pt x="147274" y="46"/>
                    <a:pt x="147219" y="19"/>
                  </a:cubicBezTo>
                  <a:cubicBezTo>
                    <a:pt x="147162" y="6"/>
                    <a:pt x="147108" y="1"/>
                    <a:pt x="1470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3"/>
            <p:cNvSpPr/>
            <p:nvPr/>
          </p:nvSpPr>
          <p:spPr>
            <a:xfrm flipH="1">
              <a:off x="5862925" y="-154612"/>
              <a:ext cx="3655450" cy="1542575"/>
            </a:xfrm>
            <a:custGeom>
              <a:rect b="b" l="l" r="r" t="t"/>
              <a:pathLst>
                <a:path extrusionOk="0" h="61703" w="146218">
                  <a:moveTo>
                    <a:pt x="145871" y="0"/>
                  </a:moveTo>
                  <a:cubicBezTo>
                    <a:pt x="145454" y="0"/>
                    <a:pt x="145094" y="210"/>
                    <a:pt x="144710" y="327"/>
                  </a:cubicBezTo>
                  <a:cubicBezTo>
                    <a:pt x="139849" y="1811"/>
                    <a:pt x="135224" y="3816"/>
                    <a:pt x="130918" y="6530"/>
                  </a:cubicBezTo>
                  <a:cubicBezTo>
                    <a:pt x="127891" y="8439"/>
                    <a:pt x="124657" y="9870"/>
                    <a:pt x="121171" y="10705"/>
                  </a:cubicBezTo>
                  <a:cubicBezTo>
                    <a:pt x="118759" y="11285"/>
                    <a:pt x="116353" y="11878"/>
                    <a:pt x="113957" y="12515"/>
                  </a:cubicBezTo>
                  <a:cubicBezTo>
                    <a:pt x="108975" y="13840"/>
                    <a:pt x="104189" y="15687"/>
                    <a:pt x="99539" y="17896"/>
                  </a:cubicBezTo>
                  <a:cubicBezTo>
                    <a:pt x="95146" y="19985"/>
                    <a:pt x="90973" y="22478"/>
                    <a:pt x="86773" y="24926"/>
                  </a:cubicBezTo>
                  <a:cubicBezTo>
                    <a:pt x="82676" y="27314"/>
                    <a:pt x="78540" y="29623"/>
                    <a:pt x="74100" y="31342"/>
                  </a:cubicBezTo>
                  <a:cubicBezTo>
                    <a:pt x="69735" y="33030"/>
                    <a:pt x="65226" y="34057"/>
                    <a:pt x="60561" y="34326"/>
                  </a:cubicBezTo>
                  <a:cubicBezTo>
                    <a:pt x="59941" y="34362"/>
                    <a:pt x="59322" y="34379"/>
                    <a:pt x="58705" y="34379"/>
                  </a:cubicBezTo>
                  <a:cubicBezTo>
                    <a:pt x="55612" y="34379"/>
                    <a:pt x="52553" y="33943"/>
                    <a:pt x="49531" y="33211"/>
                  </a:cubicBezTo>
                  <a:cubicBezTo>
                    <a:pt x="45587" y="32255"/>
                    <a:pt x="41790" y="30864"/>
                    <a:pt x="38051" y="29307"/>
                  </a:cubicBezTo>
                  <a:cubicBezTo>
                    <a:pt x="35616" y="28294"/>
                    <a:pt x="33197" y="27234"/>
                    <a:pt x="30675" y="26445"/>
                  </a:cubicBezTo>
                  <a:cubicBezTo>
                    <a:pt x="29097" y="25953"/>
                    <a:pt x="27486" y="25571"/>
                    <a:pt x="25833" y="25555"/>
                  </a:cubicBezTo>
                  <a:cubicBezTo>
                    <a:pt x="25801" y="25554"/>
                    <a:pt x="25768" y="25554"/>
                    <a:pt x="25736" y="25554"/>
                  </a:cubicBezTo>
                  <a:cubicBezTo>
                    <a:pt x="23411" y="25554"/>
                    <a:pt x="21271" y="26242"/>
                    <a:pt x="19350" y="27581"/>
                  </a:cubicBezTo>
                  <a:cubicBezTo>
                    <a:pt x="17155" y="29111"/>
                    <a:pt x="15449" y="31111"/>
                    <a:pt x="13902" y="33265"/>
                  </a:cubicBezTo>
                  <a:cubicBezTo>
                    <a:pt x="12296" y="35508"/>
                    <a:pt x="10932" y="37911"/>
                    <a:pt x="9400" y="40202"/>
                  </a:cubicBezTo>
                  <a:cubicBezTo>
                    <a:pt x="7013" y="43765"/>
                    <a:pt x="4155" y="46865"/>
                    <a:pt x="519" y="49193"/>
                  </a:cubicBezTo>
                  <a:cubicBezTo>
                    <a:pt x="318" y="49323"/>
                    <a:pt x="144" y="49486"/>
                    <a:pt x="0" y="49677"/>
                  </a:cubicBezTo>
                  <a:lnTo>
                    <a:pt x="0" y="61702"/>
                  </a:lnTo>
                  <a:cubicBezTo>
                    <a:pt x="9" y="61702"/>
                    <a:pt x="17" y="61703"/>
                    <a:pt x="26" y="61703"/>
                  </a:cubicBezTo>
                  <a:cubicBezTo>
                    <a:pt x="206" y="61703"/>
                    <a:pt x="348" y="61599"/>
                    <a:pt x="496" y="61519"/>
                  </a:cubicBezTo>
                  <a:cubicBezTo>
                    <a:pt x="1848" y="60808"/>
                    <a:pt x="3197" y="60092"/>
                    <a:pt x="4516" y="59320"/>
                  </a:cubicBezTo>
                  <a:cubicBezTo>
                    <a:pt x="6919" y="57913"/>
                    <a:pt x="9187" y="56320"/>
                    <a:pt x="11242" y="54433"/>
                  </a:cubicBezTo>
                  <a:cubicBezTo>
                    <a:pt x="13837" y="52044"/>
                    <a:pt x="15836" y="49191"/>
                    <a:pt x="17684" y="46218"/>
                  </a:cubicBezTo>
                  <a:cubicBezTo>
                    <a:pt x="18888" y="44281"/>
                    <a:pt x="20039" y="42310"/>
                    <a:pt x="21431" y="40495"/>
                  </a:cubicBezTo>
                  <a:cubicBezTo>
                    <a:pt x="22673" y="38876"/>
                    <a:pt x="24092" y="37452"/>
                    <a:pt x="25881" y="36430"/>
                  </a:cubicBezTo>
                  <a:cubicBezTo>
                    <a:pt x="27962" y="35240"/>
                    <a:pt x="30207" y="34821"/>
                    <a:pt x="32537" y="34821"/>
                  </a:cubicBezTo>
                  <a:cubicBezTo>
                    <a:pt x="32825" y="34821"/>
                    <a:pt x="33113" y="34827"/>
                    <a:pt x="33403" y="34839"/>
                  </a:cubicBezTo>
                  <a:cubicBezTo>
                    <a:pt x="34869" y="34900"/>
                    <a:pt x="36327" y="35074"/>
                    <a:pt x="37775" y="35310"/>
                  </a:cubicBezTo>
                  <a:cubicBezTo>
                    <a:pt x="41198" y="35870"/>
                    <a:pt x="44593" y="36594"/>
                    <a:pt x="48023" y="37114"/>
                  </a:cubicBezTo>
                  <a:cubicBezTo>
                    <a:pt x="49847" y="37390"/>
                    <a:pt x="51674" y="37646"/>
                    <a:pt x="53515" y="37740"/>
                  </a:cubicBezTo>
                  <a:cubicBezTo>
                    <a:pt x="54413" y="37786"/>
                    <a:pt x="55311" y="37812"/>
                    <a:pt x="56210" y="37812"/>
                  </a:cubicBezTo>
                  <a:cubicBezTo>
                    <a:pt x="57353" y="37812"/>
                    <a:pt x="58496" y="37770"/>
                    <a:pt x="59638" y="37673"/>
                  </a:cubicBezTo>
                  <a:cubicBezTo>
                    <a:pt x="61876" y="37482"/>
                    <a:pt x="64083" y="37129"/>
                    <a:pt x="66271" y="36643"/>
                  </a:cubicBezTo>
                  <a:cubicBezTo>
                    <a:pt x="72030" y="35366"/>
                    <a:pt x="77404" y="33103"/>
                    <a:pt x="82557" y="30274"/>
                  </a:cubicBezTo>
                  <a:cubicBezTo>
                    <a:pt x="86140" y="28306"/>
                    <a:pt x="89624" y="26170"/>
                    <a:pt x="93191" y="24177"/>
                  </a:cubicBezTo>
                  <a:cubicBezTo>
                    <a:pt x="97687" y="21668"/>
                    <a:pt x="102330" y="19491"/>
                    <a:pt x="107256" y="17950"/>
                  </a:cubicBezTo>
                  <a:cubicBezTo>
                    <a:pt x="111031" y="16771"/>
                    <a:pt x="114904" y="16034"/>
                    <a:pt x="118798" y="15394"/>
                  </a:cubicBezTo>
                  <a:cubicBezTo>
                    <a:pt x="121105" y="15013"/>
                    <a:pt x="123414" y="14644"/>
                    <a:pt x="125682" y="14061"/>
                  </a:cubicBezTo>
                  <a:cubicBezTo>
                    <a:pt x="127107" y="13695"/>
                    <a:pt x="128494" y="13225"/>
                    <a:pt x="129807" y="12550"/>
                  </a:cubicBezTo>
                  <a:cubicBezTo>
                    <a:pt x="131478" y="11688"/>
                    <a:pt x="132797" y="10405"/>
                    <a:pt x="134011" y="9004"/>
                  </a:cubicBezTo>
                  <a:cubicBezTo>
                    <a:pt x="134855" y="8030"/>
                    <a:pt x="135676" y="7033"/>
                    <a:pt x="136614" y="6146"/>
                  </a:cubicBezTo>
                  <a:cubicBezTo>
                    <a:pt x="138326" y="4531"/>
                    <a:pt x="140251" y="3205"/>
                    <a:pt x="142320" y="2087"/>
                  </a:cubicBezTo>
                  <a:cubicBezTo>
                    <a:pt x="143578" y="1408"/>
                    <a:pt x="144884" y="832"/>
                    <a:pt x="146192" y="262"/>
                  </a:cubicBezTo>
                  <a:cubicBezTo>
                    <a:pt x="146217" y="87"/>
                    <a:pt x="146089" y="45"/>
                    <a:pt x="145965" y="4"/>
                  </a:cubicBezTo>
                  <a:cubicBezTo>
                    <a:pt x="145933" y="1"/>
                    <a:pt x="145902" y="0"/>
                    <a:pt x="1458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3"/>
            <p:cNvSpPr/>
            <p:nvPr/>
          </p:nvSpPr>
          <p:spPr>
            <a:xfrm flipH="1">
              <a:off x="5848400" y="-163037"/>
              <a:ext cx="3669975" cy="1250350"/>
            </a:xfrm>
            <a:custGeom>
              <a:rect b="b" l="l" r="r" t="t"/>
              <a:pathLst>
                <a:path extrusionOk="0" h="50014" w="146799">
                  <a:moveTo>
                    <a:pt x="146552" y="0"/>
                  </a:moveTo>
                  <a:cubicBezTo>
                    <a:pt x="146519" y="0"/>
                    <a:pt x="146485" y="4"/>
                    <a:pt x="146450" y="12"/>
                  </a:cubicBezTo>
                  <a:cubicBezTo>
                    <a:pt x="146333" y="58"/>
                    <a:pt x="146210" y="74"/>
                    <a:pt x="146086" y="83"/>
                  </a:cubicBezTo>
                  <a:cubicBezTo>
                    <a:pt x="145761" y="151"/>
                    <a:pt x="145426" y="167"/>
                    <a:pt x="145099" y="225"/>
                  </a:cubicBezTo>
                  <a:cubicBezTo>
                    <a:pt x="144694" y="362"/>
                    <a:pt x="144276" y="449"/>
                    <a:pt x="143862" y="547"/>
                  </a:cubicBezTo>
                  <a:cubicBezTo>
                    <a:pt x="142967" y="736"/>
                    <a:pt x="142073" y="938"/>
                    <a:pt x="141184" y="1153"/>
                  </a:cubicBezTo>
                  <a:cubicBezTo>
                    <a:pt x="140809" y="1278"/>
                    <a:pt x="140436" y="1413"/>
                    <a:pt x="140050" y="1505"/>
                  </a:cubicBezTo>
                  <a:cubicBezTo>
                    <a:pt x="136526" y="2362"/>
                    <a:pt x="133035" y="3336"/>
                    <a:pt x="129647" y="4639"/>
                  </a:cubicBezTo>
                  <a:cubicBezTo>
                    <a:pt x="125279" y="6320"/>
                    <a:pt x="120857" y="7838"/>
                    <a:pt x="116323" y="9014"/>
                  </a:cubicBezTo>
                  <a:cubicBezTo>
                    <a:pt x="116012" y="9144"/>
                    <a:pt x="115693" y="9256"/>
                    <a:pt x="115370" y="9350"/>
                  </a:cubicBezTo>
                  <a:cubicBezTo>
                    <a:pt x="113198" y="9965"/>
                    <a:pt x="111058" y="10690"/>
                    <a:pt x="108961" y="11524"/>
                  </a:cubicBezTo>
                  <a:cubicBezTo>
                    <a:pt x="104630" y="13239"/>
                    <a:pt x="100400" y="15176"/>
                    <a:pt x="96285" y="17369"/>
                  </a:cubicBezTo>
                  <a:cubicBezTo>
                    <a:pt x="93505" y="18852"/>
                    <a:pt x="90775" y="20421"/>
                    <a:pt x="88058" y="22012"/>
                  </a:cubicBezTo>
                  <a:cubicBezTo>
                    <a:pt x="85273" y="23643"/>
                    <a:pt x="82480" y="25266"/>
                    <a:pt x="79601" y="26725"/>
                  </a:cubicBezTo>
                  <a:cubicBezTo>
                    <a:pt x="76789" y="28151"/>
                    <a:pt x="73885" y="29356"/>
                    <a:pt x="70850" y="30239"/>
                  </a:cubicBezTo>
                  <a:cubicBezTo>
                    <a:pt x="68168" y="31021"/>
                    <a:pt x="65441" y="31567"/>
                    <a:pt x="62661" y="31716"/>
                  </a:cubicBezTo>
                  <a:cubicBezTo>
                    <a:pt x="61962" y="31754"/>
                    <a:pt x="61263" y="31774"/>
                    <a:pt x="60564" y="31774"/>
                  </a:cubicBezTo>
                  <a:cubicBezTo>
                    <a:pt x="58483" y="31774"/>
                    <a:pt x="56405" y="31594"/>
                    <a:pt x="54345" y="31158"/>
                  </a:cubicBezTo>
                  <a:cubicBezTo>
                    <a:pt x="50599" y="30356"/>
                    <a:pt x="47025" y="29086"/>
                    <a:pt x="43623" y="27347"/>
                  </a:cubicBezTo>
                  <a:cubicBezTo>
                    <a:pt x="40274" y="25636"/>
                    <a:pt x="37196" y="23494"/>
                    <a:pt x="34142" y="21313"/>
                  </a:cubicBezTo>
                  <a:cubicBezTo>
                    <a:pt x="32059" y="19828"/>
                    <a:pt x="29998" y="18306"/>
                    <a:pt x="27625" y="17291"/>
                  </a:cubicBezTo>
                  <a:cubicBezTo>
                    <a:pt x="26134" y="16652"/>
                    <a:pt x="24601" y="16239"/>
                    <a:pt x="22993" y="16239"/>
                  </a:cubicBezTo>
                  <a:cubicBezTo>
                    <a:pt x="22649" y="16239"/>
                    <a:pt x="22300" y="16258"/>
                    <a:pt x="21948" y="16298"/>
                  </a:cubicBezTo>
                  <a:cubicBezTo>
                    <a:pt x="18642" y="16673"/>
                    <a:pt x="15975" y="18343"/>
                    <a:pt x="13582" y="20503"/>
                  </a:cubicBezTo>
                  <a:cubicBezTo>
                    <a:pt x="11277" y="22582"/>
                    <a:pt x="9322" y="24982"/>
                    <a:pt x="7520" y="27509"/>
                  </a:cubicBezTo>
                  <a:cubicBezTo>
                    <a:pt x="6000" y="29640"/>
                    <a:pt x="4543" y="31816"/>
                    <a:pt x="2943" y="33891"/>
                  </a:cubicBezTo>
                  <a:cubicBezTo>
                    <a:pt x="2010" y="35102"/>
                    <a:pt x="903" y="36161"/>
                    <a:pt x="0" y="37395"/>
                  </a:cubicBezTo>
                  <a:lnTo>
                    <a:pt x="0" y="50014"/>
                  </a:lnTo>
                  <a:cubicBezTo>
                    <a:pt x="2" y="50014"/>
                    <a:pt x="3" y="50014"/>
                    <a:pt x="5" y="50014"/>
                  </a:cubicBezTo>
                  <a:cubicBezTo>
                    <a:pt x="193" y="50014"/>
                    <a:pt x="337" y="49906"/>
                    <a:pt x="485" y="49811"/>
                  </a:cubicBezTo>
                  <a:cubicBezTo>
                    <a:pt x="2039" y="48812"/>
                    <a:pt x="3492" y="47671"/>
                    <a:pt x="4833" y="46402"/>
                  </a:cubicBezTo>
                  <a:cubicBezTo>
                    <a:pt x="6814" y="44520"/>
                    <a:pt x="8453" y="42359"/>
                    <a:pt x="9949" y="40082"/>
                  </a:cubicBezTo>
                  <a:cubicBezTo>
                    <a:pt x="11343" y="37960"/>
                    <a:pt x="12617" y="35763"/>
                    <a:pt x="14096" y="33696"/>
                  </a:cubicBezTo>
                  <a:cubicBezTo>
                    <a:pt x="15626" y="31556"/>
                    <a:pt x="17313" y="29567"/>
                    <a:pt x="19506" y="28064"/>
                  </a:cubicBezTo>
                  <a:cubicBezTo>
                    <a:pt x="21358" y="26796"/>
                    <a:pt x="23406" y="26119"/>
                    <a:pt x="25645" y="26107"/>
                  </a:cubicBezTo>
                  <a:cubicBezTo>
                    <a:pt x="25665" y="26107"/>
                    <a:pt x="25684" y="26107"/>
                    <a:pt x="25704" y="26107"/>
                  </a:cubicBezTo>
                  <a:cubicBezTo>
                    <a:pt x="27363" y="26107"/>
                    <a:pt x="28968" y="26475"/>
                    <a:pt x="30547" y="26962"/>
                  </a:cubicBezTo>
                  <a:cubicBezTo>
                    <a:pt x="32863" y="27673"/>
                    <a:pt x="35086" y="28634"/>
                    <a:pt x="37320" y="29560"/>
                  </a:cubicBezTo>
                  <a:cubicBezTo>
                    <a:pt x="40527" y="30891"/>
                    <a:pt x="43751" y="32164"/>
                    <a:pt x="47096" y="33118"/>
                  </a:cubicBezTo>
                  <a:cubicBezTo>
                    <a:pt x="50211" y="34007"/>
                    <a:pt x="53370" y="34666"/>
                    <a:pt x="56606" y="34858"/>
                  </a:cubicBezTo>
                  <a:cubicBezTo>
                    <a:pt x="57299" y="34899"/>
                    <a:pt x="57992" y="34919"/>
                    <a:pt x="58686" y="34919"/>
                  </a:cubicBezTo>
                  <a:cubicBezTo>
                    <a:pt x="60034" y="34919"/>
                    <a:pt x="61381" y="34843"/>
                    <a:pt x="62722" y="34691"/>
                  </a:cubicBezTo>
                  <a:cubicBezTo>
                    <a:pt x="65047" y="34428"/>
                    <a:pt x="67347" y="33991"/>
                    <a:pt x="69604" y="33380"/>
                  </a:cubicBezTo>
                  <a:cubicBezTo>
                    <a:pt x="73782" y="32255"/>
                    <a:pt x="77705" y="30506"/>
                    <a:pt x="81512" y="28474"/>
                  </a:cubicBezTo>
                  <a:cubicBezTo>
                    <a:pt x="84942" y="26644"/>
                    <a:pt x="88262" y="24619"/>
                    <a:pt x="91630" y="22682"/>
                  </a:cubicBezTo>
                  <a:cubicBezTo>
                    <a:pt x="95778" y="20297"/>
                    <a:pt x="100012" y="18091"/>
                    <a:pt x="104454" y="16296"/>
                  </a:cubicBezTo>
                  <a:cubicBezTo>
                    <a:pt x="107672" y="14995"/>
                    <a:pt x="110943" y="13841"/>
                    <a:pt x="114311" y="12983"/>
                  </a:cubicBezTo>
                  <a:cubicBezTo>
                    <a:pt x="116922" y="12317"/>
                    <a:pt x="119536" y="11661"/>
                    <a:pt x="122145" y="10984"/>
                  </a:cubicBezTo>
                  <a:cubicBezTo>
                    <a:pt x="124868" y="10278"/>
                    <a:pt x="127433" y="9188"/>
                    <a:pt x="129848" y="7745"/>
                  </a:cubicBezTo>
                  <a:cubicBezTo>
                    <a:pt x="131380" y="6830"/>
                    <a:pt x="132893" y="5879"/>
                    <a:pt x="134469" y="5046"/>
                  </a:cubicBezTo>
                  <a:cubicBezTo>
                    <a:pt x="137212" y="3597"/>
                    <a:pt x="140078" y="2440"/>
                    <a:pt x="143004" y="1420"/>
                  </a:cubicBezTo>
                  <a:cubicBezTo>
                    <a:pt x="143976" y="1080"/>
                    <a:pt x="144941" y="718"/>
                    <a:pt x="145945" y="476"/>
                  </a:cubicBezTo>
                  <a:cubicBezTo>
                    <a:pt x="146226" y="345"/>
                    <a:pt x="146662" y="567"/>
                    <a:pt x="146798" y="106"/>
                  </a:cubicBezTo>
                  <a:cubicBezTo>
                    <a:pt x="146726" y="33"/>
                    <a:pt x="146644" y="0"/>
                    <a:pt x="1465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3"/>
            <p:cNvSpPr/>
            <p:nvPr/>
          </p:nvSpPr>
          <p:spPr>
            <a:xfrm flipH="1">
              <a:off x="5920300" y="-282337"/>
              <a:ext cx="3598075" cy="837625"/>
            </a:xfrm>
            <a:custGeom>
              <a:rect b="b" l="l" r="r" t="t"/>
              <a:pathLst>
                <a:path extrusionOk="0" h="33505" w="143923">
                  <a:moveTo>
                    <a:pt x="27401" y="0"/>
                  </a:moveTo>
                  <a:cubicBezTo>
                    <a:pt x="26286" y="0"/>
                    <a:pt x="25168" y="125"/>
                    <a:pt x="24047" y="334"/>
                  </a:cubicBezTo>
                  <a:cubicBezTo>
                    <a:pt x="20642" y="968"/>
                    <a:pt x="17484" y="2289"/>
                    <a:pt x="14489" y="3993"/>
                  </a:cubicBezTo>
                  <a:cubicBezTo>
                    <a:pt x="10454" y="6286"/>
                    <a:pt x="6823" y="9126"/>
                    <a:pt x="3412" y="12258"/>
                  </a:cubicBezTo>
                  <a:cubicBezTo>
                    <a:pt x="2407" y="13184"/>
                    <a:pt x="1409" y="14119"/>
                    <a:pt x="407" y="15050"/>
                  </a:cubicBezTo>
                  <a:cubicBezTo>
                    <a:pt x="299" y="15150"/>
                    <a:pt x="196" y="15263"/>
                    <a:pt x="35" y="15263"/>
                  </a:cubicBezTo>
                  <a:cubicBezTo>
                    <a:pt x="24" y="15263"/>
                    <a:pt x="12" y="15263"/>
                    <a:pt x="0" y="15261"/>
                  </a:cubicBezTo>
                  <a:lnTo>
                    <a:pt x="0" y="26451"/>
                  </a:lnTo>
                  <a:cubicBezTo>
                    <a:pt x="45" y="26461"/>
                    <a:pt x="87" y="26466"/>
                    <a:pt x="127" y="26466"/>
                  </a:cubicBezTo>
                  <a:cubicBezTo>
                    <a:pt x="435" y="26466"/>
                    <a:pt x="582" y="26192"/>
                    <a:pt x="755" y="25988"/>
                  </a:cubicBezTo>
                  <a:cubicBezTo>
                    <a:pt x="2646" y="23770"/>
                    <a:pt x="4552" y="21562"/>
                    <a:pt x="6551" y="19440"/>
                  </a:cubicBezTo>
                  <a:cubicBezTo>
                    <a:pt x="8105" y="17794"/>
                    <a:pt x="9798" y="16294"/>
                    <a:pt x="11570" y="14886"/>
                  </a:cubicBezTo>
                  <a:cubicBezTo>
                    <a:pt x="13899" y="13038"/>
                    <a:pt x="16392" y="11460"/>
                    <a:pt x="19216" y="10477"/>
                  </a:cubicBezTo>
                  <a:cubicBezTo>
                    <a:pt x="20690" y="9964"/>
                    <a:pt x="22185" y="9634"/>
                    <a:pt x="23712" y="9634"/>
                  </a:cubicBezTo>
                  <a:cubicBezTo>
                    <a:pt x="24429" y="9634"/>
                    <a:pt x="25152" y="9707"/>
                    <a:pt x="25883" y="9867"/>
                  </a:cubicBezTo>
                  <a:cubicBezTo>
                    <a:pt x="28451" y="10431"/>
                    <a:pt x="30362" y="11988"/>
                    <a:pt x="32045" y="13900"/>
                  </a:cubicBezTo>
                  <a:cubicBezTo>
                    <a:pt x="33439" y="15480"/>
                    <a:pt x="34651" y="17199"/>
                    <a:pt x="35923" y="18873"/>
                  </a:cubicBezTo>
                  <a:cubicBezTo>
                    <a:pt x="37802" y="21343"/>
                    <a:pt x="39837" y="23674"/>
                    <a:pt x="42208" y="25682"/>
                  </a:cubicBezTo>
                  <a:cubicBezTo>
                    <a:pt x="48105" y="30675"/>
                    <a:pt x="54776" y="33505"/>
                    <a:pt x="62458" y="33505"/>
                  </a:cubicBezTo>
                  <a:cubicBezTo>
                    <a:pt x="63007" y="33505"/>
                    <a:pt x="63561" y="33490"/>
                    <a:pt x="64121" y="33461"/>
                  </a:cubicBezTo>
                  <a:cubicBezTo>
                    <a:pt x="67521" y="33285"/>
                    <a:pt x="70791" y="32544"/>
                    <a:pt x="73988" y="31417"/>
                  </a:cubicBezTo>
                  <a:cubicBezTo>
                    <a:pt x="77973" y="30013"/>
                    <a:pt x="81681" y="28028"/>
                    <a:pt x="85342" y="25954"/>
                  </a:cubicBezTo>
                  <a:cubicBezTo>
                    <a:pt x="91605" y="22401"/>
                    <a:pt x="97844" y="18802"/>
                    <a:pt x="104400" y="15800"/>
                  </a:cubicBezTo>
                  <a:cubicBezTo>
                    <a:pt x="106908" y="14652"/>
                    <a:pt x="109428" y="13534"/>
                    <a:pt x="112041" y="12640"/>
                  </a:cubicBezTo>
                  <a:cubicBezTo>
                    <a:pt x="114860" y="11675"/>
                    <a:pt x="117737" y="10919"/>
                    <a:pt x="120631" y="10216"/>
                  </a:cubicBezTo>
                  <a:cubicBezTo>
                    <a:pt x="123695" y="9471"/>
                    <a:pt x="126759" y="8717"/>
                    <a:pt x="129857" y="8120"/>
                  </a:cubicBezTo>
                  <a:cubicBezTo>
                    <a:pt x="133648" y="7388"/>
                    <a:pt x="137489" y="6935"/>
                    <a:pt x="141262" y="6092"/>
                  </a:cubicBezTo>
                  <a:cubicBezTo>
                    <a:pt x="142163" y="5952"/>
                    <a:pt x="143036" y="5685"/>
                    <a:pt x="143923" y="5476"/>
                  </a:cubicBezTo>
                  <a:cubicBezTo>
                    <a:pt x="143859" y="5340"/>
                    <a:pt x="143777" y="5302"/>
                    <a:pt x="143689" y="5302"/>
                  </a:cubicBezTo>
                  <a:cubicBezTo>
                    <a:pt x="143575" y="5302"/>
                    <a:pt x="143449" y="5367"/>
                    <a:pt x="143334" y="5369"/>
                  </a:cubicBezTo>
                  <a:cubicBezTo>
                    <a:pt x="143096" y="5381"/>
                    <a:pt x="142856" y="5374"/>
                    <a:pt x="142622" y="5408"/>
                  </a:cubicBezTo>
                  <a:cubicBezTo>
                    <a:pt x="140820" y="5673"/>
                    <a:pt x="139000" y="5787"/>
                    <a:pt x="137188" y="5950"/>
                  </a:cubicBezTo>
                  <a:cubicBezTo>
                    <a:pt x="134841" y="6163"/>
                    <a:pt x="132493" y="6357"/>
                    <a:pt x="130145" y="6551"/>
                  </a:cubicBezTo>
                  <a:cubicBezTo>
                    <a:pt x="128528" y="6684"/>
                    <a:pt x="126914" y="6873"/>
                    <a:pt x="125305" y="7088"/>
                  </a:cubicBezTo>
                  <a:cubicBezTo>
                    <a:pt x="123007" y="7397"/>
                    <a:pt x="120725" y="7784"/>
                    <a:pt x="118455" y="8250"/>
                  </a:cubicBezTo>
                  <a:cubicBezTo>
                    <a:pt x="115326" y="8893"/>
                    <a:pt x="112249" y="9730"/>
                    <a:pt x="109283" y="10935"/>
                  </a:cubicBezTo>
                  <a:cubicBezTo>
                    <a:pt x="106636" y="12011"/>
                    <a:pt x="104050" y="13223"/>
                    <a:pt x="101487" y="14478"/>
                  </a:cubicBezTo>
                  <a:cubicBezTo>
                    <a:pt x="97373" y="16491"/>
                    <a:pt x="93354" y="18685"/>
                    <a:pt x="89337" y="20883"/>
                  </a:cubicBezTo>
                  <a:cubicBezTo>
                    <a:pt x="86279" y="22559"/>
                    <a:pt x="83236" y="24265"/>
                    <a:pt x="80086" y="25773"/>
                  </a:cubicBezTo>
                  <a:cubicBezTo>
                    <a:pt x="78243" y="26656"/>
                    <a:pt x="76379" y="27482"/>
                    <a:pt x="74452" y="28167"/>
                  </a:cubicBezTo>
                  <a:cubicBezTo>
                    <a:pt x="71486" y="29219"/>
                    <a:pt x="68445" y="29910"/>
                    <a:pt x="65290" y="30033"/>
                  </a:cubicBezTo>
                  <a:cubicBezTo>
                    <a:pt x="64838" y="30050"/>
                    <a:pt x="64387" y="30060"/>
                    <a:pt x="63935" y="30060"/>
                  </a:cubicBezTo>
                  <a:cubicBezTo>
                    <a:pt x="62784" y="30060"/>
                    <a:pt x="61635" y="29995"/>
                    <a:pt x="60491" y="29821"/>
                  </a:cubicBezTo>
                  <a:cubicBezTo>
                    <a:pt x="58643" y="29539"/>
                    <a:pt x="56844" y="29084"/>
                    <a:pt x="55099" y="28414"/>
                  </a:cubicBezTo>
                  <a:cubicBezTo>
                    <a:pt x="53354" y="27744"/>
                    <a:pt x="51686" y="26910"/>
                    <a:pt x="50130" y="25881"/>
                  </a:cubicBezTo>
                  <a:cubicBezTo>
                    <a:pt x="48004" y="24475"/>
                    <a:pt x="46118" y="22794"/>
                    <a:pt x="44503" y="20807"/>
                  </a:cubicBezTo>
                  <a:cubicBezTo>
                    <a:pt x="42659" y="18542"/>
                    <a:pt x="41227" y="16047"/>
                    <a:pt x="40136" y="13351"/>
                  </a:cubicBezTo>
                  <a:cubicBezTo>
                    <a:pt x="39347" y="11403"/>
                    <a:pt x="38605" y="9437"/>
                    <a:pt x="37830" y="7486"/>
                  </a:cubicBezTo>
                  <a:cubicBezTo>
                    <a:pt x="37324" y="6210"/>
                    <a:pt x="36689" y="5001"/>
                    <a:pt x="35872" y="3892"/>
                  </a:cubicBezTo>
                  <a:cubicBezTo>
                    <a:pt x="34757" y="2385"/>
                    <a:pt x="33339" y="1292"/>
                    <a:pt x="31558" y="673"/>
                  </a:cubicBezTo>
                  <a:cubicBezTo>
                    <a:pt x="30184" y="197"/>
                    <a:pt x="28796" y="0"/>
                    <a:pt x="274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3"/>
            <p:cNvSpPr/>
            <p:nvPr/>
          </p:nvSpPr>
          <p:spPr>
            <a:xfrm flipH="1">
              <a:off x="5986800" y="-130187"/>
              <a:ext cx="3531575" cy="841000"/>
            </a:xfrm>
            <a:custGeom>
              <a:rect b="b" l="l" r="r" t="t"/>
              <a:pathLst>
                <a:path extrusionOk="0" h="33640" w="141263">
                  <a:moveTo>
                    <a:pt x="141262" y="6"/>
                  </a:moveTo>
                  <a:cubicBezTo>
                    <a:pt x="141026" y="15"/>
                    <a:pt x="140784" y="1"/>
                    <a:pt x="140551" y="38"/>
                  </a:cubicBezTo>
                  <a:cubicBezTo>
                    <a:pt x="138401" y="379"/>
                    <a:pt x="136252" y="733"/>
                    <a:pt x="134101" y="1078"/>
                  </a:cubicBezTo>
                  <a:cubicBezTo>
                    <a:pt x="131226" y="1540"/>
                    <a:pt x="128364" y="2072"/>
                    <a:pt x="125531" y="2740"/>
                  </a:cubicBezTo>
                  <a:cubicBezTo>
                    <a:pt x="123738" y="3163"/>
                    <a:pt x="121951" y="3618"/>
                    <a:pt x="120158" y="4037"/>
                  </a:cubicBezTo>
                  <a:cubicBezTo>
                    <a:pt x="117958" y="4554"/>
                    <a:pt x="115779" y="5144"/>
                    <a:pt x="113619" y="5809"/>
                  </a:cubicBezTo>
                  <a:cubicBezTo>
                    <a:pt x="109780" y="6991"/>
                    <a:pt x="106135" y="8651"/>
                    <a:pt x="102516" y="10368"/>
                  </a:cubicBezTo>
                  <a:cubicBezTo>
                    <a:pt x="97318" y="12837"/>
                    <a:pt x="92307" y="15659"/>
                    <a:pt x="87313" y="18508"/>
                  </a:cubicBezTo>
                  <a:cubicBezTo>
                    <a:pt x="84229" y="20268"/>
                    <a:pt x="81144" y="22020"/>
                    <a:pt x="77911" y="23497"/>
                  </a:cubicBezTo>
                  <a:cubicBezTo>
                    <a:pt x="75364" y="24661"/>
                    <a:pt x="72750" y="25632"/>
                    <a:pt x="70025" y="26300"/>
                  </a:cubicBezTo>
                  <a:cubicBezTo>
                    <a:pt x="67764" y="26854"/>
                    <a:pt x="65468" y="27132"/>
                    <a:pt x="63148" y="27245"/>
                  </a:cubicBezTo>
                  <a:cubicBezTo>
                    <a:pt x="62865" y="27260"/>
                    <a:pt x="62582" y="27266"/>
                    <a:pt x="62299" y="27266"/>
                  </a:cubicBezTo>
                  <a:cubicBezTo>
                    <a:pt x="61115" y="27266"/>
                    <a:pt x="59934" y="27152"/>
                    <a:pt x="58762" y="26998"/>
                  </a:cubicBezTo>
                  <a:cubicBezTo>
                    <a:pt x="55877" y="26618"/>
                    <a:pt x="53107" y="25802"/>
                    <a:pt x="50446" y="24626"/>
                  </a:cubicBezTo>
                  <a:cubicBezTo>
                    <a:pt x="45484" y="22433"/>
                    <a:pt x="41419" y="19082"/>
                    <a:pt x="37944" y="14962"/>
                  </a:cubicBezTo>
                  <a:cubicBezTo>
                    <a:pt x="36371" y="13098"/>
                    <a:pt x="34964" y="11106"/>
                    <a:pt x="33460" y="9188"/>
                  </a:cubicBezTo>
                  <a:cubicBezTo>
                    <a:pt x="32417" y="7860"/>
                    <a:pt x="31320" y="6584"/>
                    <a:pt x="29989" y="5530"/>
                  </a:cubicBezTo>
                  <a:cubicBezTo>
                    <a:pt x="28145" y="4070"/>
                    <a:pt x="26068" y="3333"/>
                    <a:pt x="23777" y="3333"/>
                  </a:cubicBezTo>
                  <a:cubicBezTo>
                    <a:pt x="23521" y="3333"/>
                    <a:pt x="23263" y="3342"/>
                    <a:pt x="23002" y="3360"/>
                  </a:cubicBezTo>
                  <a:cubicBezTo>
                    <a:pt x="20900" y="3506"/>
                    <a:pt x="18925" y="4147"/>
                    <a:pt x="17036" y="5065"/>
                  </a:cubicBezTo>
                  <a:cubicBezTo>
                    <a:pt x="14903" y="6099"/>
                    <a:pt x="12953" y="7414"/>
                    <a:pt x="11107" y="8898"/>
                  </a:cubicBezTo>
                  <a:cubicBezTo>
                    <a:pt x="8734" y="10805"/>
                    <a:pt x="6592" y="12945"/>
                    <a:pt x="4562" y="15204"/>
                  </a:cubicBezTo>
                  <a:cubicBezTo>
                    <a:pt x="3345" y="16560"/>
                    <a:pt x="2174" y="17959"/>
                    <a:pt x="969" y="19326"/>
                  </a:cubicBezTo>
                  <a:cubicBezTo>
                    <a:pt x="656" y="19681"/>
                    <a:pt x="423" y="20111"/>
                    <a:pt x="0" y="20365"/>
                  </a:cubicBezTo>
                  <a:lnTo>
                    <a:pt x="0" y="33580"/>
                  </a:lnTo>
                  <a:cubicBezTo>
                    <a:pt x="79" y="33622"/>
                    <a:pt x="147" y="33640"/>
                    <a:pt x="207" y="33640"/>
                  </a:cubicBezTo>
                  <a:cubicBezTo>
                    <a:pt x="422" y="33640"/>
                    <a:pt x="539" y="33417"/>
                    <a:pt x="677" y="33274"/>
                  </a:cubicBezTo>
                  <a:cubicBezTo>
                    <a:pt x="1763" y="32140"/>
                    <a:pt x="2718" y="30898"/>
                    <a:pt x="3660" y="29645"/>
                  </a:cubicBezTo>
                  <a:cubicBezTo>
                    <a:pt x="5920" y="26631"/>
                    <a:pt x="8021" y="23497"/>
                    <a:pt x="10564" y="20700"/>
                  </a:cubicBezTo>
                  <a:cubicBezTo>
                    <a:pt x="12470" y="18602"/>
                    <a:pt x="14531" y="16697"/>
                    <a:pt x="17023" y="15316"/>
                  </a:cubicBezTo>
                  <a:cubicBezTo>
                    <a:pt x="18835" y="14313"/>
                    <a:pt x="20708" y="13749"/>
                    <a:pt x="22648" y="13749"/>
                  </a:cubicBezTo>
                  <a:cubicBezTo>
                    <a:pt x="23679" y="13749"/>
                    <a:pt x="24728" y="13909"/>
                    <a:pt x="25798" y="14246"/>
                  </a:cubicBezTo>
                  <a:cubicBezTo>
                    <a:pt x="27732" y="14858"/>
                    <a:pt x="29433" y="15917"/>
                    <a:pt x="31055" y="17104"/>
                  </a:cubicBezTo>
                  <a:cubicBezTo>
                    <a:pt x="33312" y="18755"/>
                    <a:pt x="35465" y="20545"/>
                    <a:pt x="37738" y="22177"/>
                  </a:cubicBezTo>
                  <a:cubicBezTo>
                    <a:pt x="41677" y="25006"/>
                    <a:pt x="45866" y="27343"/>
                    <a:pt x="50506" y="28827"/>
                  </a:cubicBezTo>
                  <a:cubicBezTo>
                    <a:pt x="53075" y="29650"/>
                    <a:pt x="55701" y="30226"/>
                    <a:pt x="58385" y="30395"/>
                  </a:cubicBezTo>
                  <a:cubicBezTo>
                    <a:pt x="59162" y="30443"/>
                    <a:pt x="59943" y="30469"/>
                    <a:pt x="60724" y="30469"/>
                  </a:cubicBezTo>
                  <a:cubicBezTo>
                    <a:pt x="61805" y="30469"/>
                    <a:pt x="62888" y="30420"/>
                    <a:pt x="63968" y="30311"/>
                  </a:cubicBezTo>
                  <a:cubicBezTo>
                    <a:pt x="67331" y="29975"/>
                    <a:pt x="70585" y="29183"/>
                    <a:pt x="73752" y="28033"/>
                  </a:cubicBezTo>
                  <a:cubicBezTo>
                    <a:pt x="76811" y="26922"/>
                    <a:pt x="79717" y="25475"/>
                    <a:pt x="82569" y="23913"/>
                  </a:cubicBezTo>
                  <a:cubicBezTo>
                    <a:pt x="84704" y="22742"/>
                    <a:pt x="86812" y="21523"/>
                    <a:pt x="88914" y="20293"/>
                  </a:cubicBezTo>
                  <a:cubicBezTo>
                    <a:pt x="91888" y="18554"/>
                    <a:pt x="94879" y="16850"/>
                    <a:pt x="97941" y="15270"/>
                  </a:cubicBezTo>
                  <a:cubicBezTo>
                    <a:pt x="101605" y="13384"/>
                    <a:pt x="105367" y="11692"/>
                    <a:pt x="109210" y="10201"/>
                  </a:cubicBezTo>
                  <a:cubicBezTo>
                    <a:pt x="111547" y="9293"/>
                    <a:pt x="113934" y="8514"/>
                    <a:pt x="116358" y="7873"/>
                  </a:cubicBezTo>
                  <a:cubicBezTo>
                    <a:pt x="116970" y="7791"/>
                    <a:pt x="117545" y="7571"/>
                    <a:pt x="118135" y="7409"/>
                  </a:cubicBezTo>
                  <a:cubicBezTo>
                    <a:pt x="120753" y="6691"/>
                    <a:pt x="123359" y="5930"/>
                    <a:pt x="125892" y="4947"/>
                  </a:cubicBezTo>
                  <a:cubicBezTo>
                    <a:pt x="130070" y="3328"/>
                    <a:pt x="134293" y="1855"/>
                    <a:pt x="138639" y="742"/>
                  </a:cubicBezTo>
                  <a:cubicBezTo>
                    <a:pt x="139517" y="516"/>
                    <a:pt x="140413" y="340"/>
                    <a:pt x="141262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3"/>
            <p:cNvSpPr/>
            <p:nvPr/>
          </p:nvSpPr>
          <p:spPr>
            <a:xfrm flipH="1">
              <a:off x="6609400" y="66563"/>
              <a:ext cx="2908975" cy="705275"/>
            </a:xfrm>
            <a:custGeom>
              <a:rect b="b" l="l" r="r" t="t"/>
              <a:pathLst>
                <a:path extrusionOk="0" h="28211" w="116359">
                  <a:moveTo>
                    <a:pt x="116358" y="1"/>
                  </a:moveTo>
                  <a:lnTo>
                    <a:pt x="116358" y="1"/>
                  </a:lnTo>
                  <a:cubicBezTo>
                    <a:pt x="116335" y="2"/>
                    <a:pt x="116311" y="2"/>
                    <a:pt x="116288" y="2"/>
                  </a:cubicBezTo>
                  <a:cubicBezTo>
                    <a:pt x="116243" y="2"/>
                    <a:pt x="116199" y="1"/>
                    <a:pt x="116154" y="1"/>
                  </a:cubicBezTo>
                  <a:cubicBezTo>
                    <a:pt x="116082" y="1"/>
                    <a:pt x="116011" y="5"/>
                    <a:pt x="115944" y="24"/>
                  </a:cubicBezTo>
                  <a:cubicBezTo>
                    <a:pt x="114503" y="458"/>
                    <a:pt x="113049" y="858"/>
                    <a:pt x="111627" y="1350"/>
                  </a:cubicBezTo>
                  <a:cubicBezTo>
                    <a:pt x="109924" y="1942"/>
                    <a:pt x="108243" y="2589"/>
                    <a:pt x="106581" y="3289"/>
                  </a:cubicBezTo>
                  <a:cubicBezTo>
                    <a:pt x="104445" y="4192"/>
                    <a:pt x="102330" y="5141"/>
                    <a:pt x="100238" y="6136"/>
                  </a:cubicBezTo>
                  <a:cubicBezTo>
                    <a:pt x="99091" y="6680"/>
                    <a:pt x="97959" y="7254"/>
                    <a:pt x="96848" y="7871"/>
                  </a:cubicBezTo>
                  <a:cubicBezTo>
                    <a:pt x="95620" y="8555"/>
                    <a:pt x="94355" y="9177"/>
                    <a:pt x="93132" y="9870"/>
                  </a:cubicBezTo>
                  <a:cubicBezTo>
                    <a:pt x="90770" y="11207"/>
                    <a:pt x="88419" y="12561"/>
                    <a:pt x="86076" y="13932"/>
                  </a:cubicBezTo>
                  <a:cubicBezTo>
                    <a:pt x="83527" y="15423"/>
                    <a:pt x="80932" y="16830"/>
                    <a:pt x="78275" y="18122"/>
                  </a:cubicBezTo>
                  <a:cubicBezTo>
                    <a:pt x="76615" y="18929"/>
                    <a:pt x="74904" y="19612"/>
                    <a:pt x="73167" y="20227"/>
                  </a:cubicBezTo>
                  <a:cubicBezTo>
                    <a:pt x="70946" y="21014"/>
                    <a:pt x="68656" y="21601"/>
                    <a:pt x="66330" y="21981"/>
                  </a:cubicBezTo>
                  <a:cubicBezTo>
                    <a:pt x="64990" y="22199"/>
                    <a:pt x="63644" y="22381"/>
                    <a:pt x="62281" y="22381"/>
                  </a:cubicBezTo>
                  <a:cubicBezTo>
                    <a:pt x="62255" y="22381"/>
                    <a:pt x="62229" y="22381"/>
                    <a:pt x="62203" y="22381"/>
                  </a:cubicBezTo>
                  <a:cubicBezTo>
                    <a:pt x="61613" y="22378"/>
                    <a:pt x="61022" y="22370"/>
                    <a:pt x="60432" y="22370"/>
                  </a:cubicBezTo>
                  <a:cubicBezTo>
                    <a:pt x="60030" y="22370"/>
                    <a:pt x="59629" y="22374"/>
                    <a:pt x="59228" y="22384"/>
                  </a:cubicBezTo>
                  <a:cubicBezTo>
                    <a:pt x="59159" y="22387"/>
                    <a:pt x="59091" y="22388"/>
                    <a:pt x="59023" y="22388"/>
                  </a:cubicBezTo>
                  <a:cubicBezTo>
                    <a:pt x="58414" y="22388"/>
                    <a:pt x="57814" y="22307"/>
                    <a:pt x="57218" y="22230"/>
                  </a:cubicBezTo>
                  <a:cubicBezTo>
                    <a:pt x="55490" y="22011"/>
                    <a:pt x="53782" y="21672"/>
                    <a:pt x="52104" y="21213"/>
                  </a:cubicBezTo>
                  <a:cubicBezTo>
                    <a:pt x="49763" y="20570"/>
                    <a:pt x="47510" y="19708"/>
                    <a:pt x="45327" y="18663"/>
                  </a:cubicBezTo>
                  <a:cubicBezTo>
                    <a:pt x="43091" y="17589"/>
                    <a:pt x="40980" y="16297"/>
                    <a:pt x="38938" y="14890"/>
                  </a:cubicBezTo>
                  <a:cubicBezTo>
                    <a:pt x="37324" y="13775"/>
                    <a:pt x="35758" y="12597"/>
                    <a:pt x="34212" y="11395"/>
                  </a:cubicBezTo>
                  <a:cubicBezTo>
                    <a:pt x="32523" y="10084"/>
                    <a:pt x="30869" y="8726"/>
                    <a:pt x="29020" y="7638"/>
                  </a:cubicBezTo>
                  <a:cubicBezTo>
                    <a:pt x="27075" y="6492"/>
                    <a:pt x="25046" y="5678"/>
                    <a:pt x="22759" y="5678"/>
                  </a:cubicBezTo>
                  <a:cubicBezTo>
                    <a:pt x="22599" y="5678"/>
                    <a:pt x="22438" y="5682"/>
                    <a:pt x="22275" y="5690"/>
                  </a:cubicBezTo>
                  <a:cubicBezTo>
                    <a:pt x="21193" y="5743"/>
                    <a:pt x="20151" y="5926"/>
                    <a:pt x="19140" y="6273"/>
                  </a:cubicBezTo>
                  <a:cubicBezTo>
                    <a:pt x="16694" y="7108"/>
                    <a:pt x="14642" y="8591"/>
                    <a:pt x="12754" y="10302"/>
                  </a:cubicBezTo>
                  <a:cubicBezTo>
                    <a:pt x="11537" y="11406"/>
                    <a:pt x="10424" y="12620"/>
                    <a:pt x="9368" y="13884"/>
                  </a:cubicBezTo>
                  <a:cubicBezTo>
                    <a:pt x="7996" y="15526"/>
                    <a:pt x="6704" y="17225"/>
                    <a:pt x="5460" y="18963"/>
                  </a:cubicBezTo>
                  <a:cubicBezTo>
                    <a:pt x="3835" y="21233"/>
                    <a:pt x="2175" y="23474"/>
                    <a:pt x="306" y="25550"/>
                  </a:cubicBezTo>
                  <a:cubicBezTo>
                    <a:pt x="229" y="25642"/>
                    <a:pt x="119" y="25699"/>
                    <a:pt x="0" y="25712"/>
                  </a:cubicBezTo>
                  <a:lnTo>
                    <a:pt x="0" y="28211"/>
                  </a:lnTo>
                  <a:cubicBezTo>
                    <a:pt x="363" y="28131"/>
                    <a:pt x="531" y="27812"/>
                    <a:pt x="757" y="27574"/>
                  </a:cubicBezTo>
                  <a:cubicBezTo>
                    <a:pt x="2629" y="25617"/>
                    <a:pt x="4194" y="23422"/>
                    <a:pt x="5743" y="21210"/>
                  </a:cubicBezTo>
                  <a:cubicBezTo>
                    <a:pt x="7447" y="18771"/>
                    <a:pt x="9146" y="16327"/>
                    <a:pt x="11124" y="14097"/>
                  </a:cubicBezTo>
                  <a:cubicBezTo>
                    <a:pt x="12896" y="12101"/>
                    <a:pt x="14825" y="10284"/>
                    <a:pt x="17160" y="8943"/>
                  </a:cubicBezTo>
                  <a:cubicBezTo>
                    <a:pt x="19075" y="7844"/>
                    <a:pt x="21014" y="7280"/>
                    <a:pt x="22980" y="7280"/>
                  </a:cubicBezTo>
                  <a:cubicBezTo>
                    <a:pt x="24588" y="7280"/>
                    <a:pt x="26215" y="7657"/>
                    <a:pt x="27863" y="8427"/>
                  </a:cubicBezTo>
                  <a:cubicBezTo>
                    <a:pt x="29066" y="8992"/>
                    <a:pt x="30222" y="9655"/>
                    <a:pt x="31315" y="10412"/>
                  </a:cubicBezTo>
                  <a:cubicBezTo>
                    <a:pt x="33405" y="11850"/>
                    <a:pt x="35468" y="13329"/>
                    <a:pt x="37564" y="14763"/>
                  </a:cubicBezTo>
                  <a:cubicBezTo>
                    <a:pt x="41629" y="17543"/>
                    <a:pt x="45953" y="19798"/>
                    <a:pt x="50682" y="21251"/>
                  </a:cubicBezTo>
                  <a:cubicBezTo>
                    <a:pt x="53959" y="22260"/>
                    <a:pt x="57271" y="22765"/>
                    <a:pt x="60618" y="22765"/>
                  </a:cubicBezTo>
                  <a:cubicBezTo>
                    <a:pt x="62372" y="22765"/>
                    <a:pt x="64136" y="22626"/>
                    <a:pt x="65910" y="22349"/>
                  </a:cubicBezTo>
                  <a:cubicBezTo>
                    <a:pt x="70434" y="21642"/>
                    <a:pt x="74701" y="20136"/>
                    <a:pt x="78803" y="18131"/>
                  </a:cubicBezTo>
                  <a:cubicBezTo>
                    <a:pt x="82262" y="16439"/>
                    <a:pt x="85577" y="14486"/>
                    <a:pt x="88898" y="12547"/>
                  </a:cubicBezTo>
                  <a:cubicBezTo>
                    <a:pt x="93180" y="10046"/>
                    <a:pt x="97499" y="7617"/>
                    <a:pt x="102004" y="5532"/>
                  </a:cubicBezTo>
                  <a:cubicBezTo>
                    <a:pt x="106002" y="3682"/>
                    <a:pt x="110054" y="1976"/>
                    <a:pt x="114272" y="678"/>
                  </a:cubicBezTo>
                  <a:cubicBezTo>
                    <a:pt x="114970" y="463"/>
                    <a:pt x="115693" y="319"/>
                    <a:pt x="1163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6" name="Google Shape;426;p23"/>
          <p:cNvGrpSpPr/>
          <p:nvPr/>
        </p:nvGrpSpPr>
        <p:grpSpPr>
          <a:xfrm>
            <a:off x="7801644" y="-280126"/>
            <a:ext cx="2477918" cy="2944434"/>
            <a:chOff x="7801644" y="-280126"/>
            <a:chExt cx="2477918" cy="2944434"/>
          </a:xfrm>
        </p:grpSpPr>
        <p:sp>
          <p:nvSpPr>
            <p:cNvPr id="427" name="Google Shape;427;p23"/>
            <p:cNvSpPr/>
            <p:nvPr/>
          </p:nvSpPr>
          <p:spPr>
            <a:xfrm rot="9877410">
              <a:off x="8214336" y="-92259"/>
              <a:ext cx="1759934" cy="2540281"/>
            </a:xfrm>
            <a:custGeom>
              <a:rect b="b" l="l" r="r" t="t"/>
              <a:pathLst>
                <a:path extrusionOk="0" h="94043" w="65154">
                  <a:moveTo>
                    <a:pt x="17102" y="0"/>
                  </a:moveTo>
                  <a:cubicBezTo>
                    <a:pt x="16855" y="171"/>
                    <a:pt x="16668" y="396"/>
                    <a:pt x="16494" y="640"/>
                  </a:cubicBezTo>
                  <a:cubicBezTo>
                    <a:pt x="15936" y="1409"/>
                    <a:pt x="15344" y="2154"/>
                    <a:pt x="14678" y="2838"/>
                  </a:cubicBezTo>
                  <a:cubicBezTo>
                    <a:pt x="13076" y="4482"/>
                    <a:pt x="11233" y="5826"/>
                    <a:pt x="9337" y="7097"/>
                  </a:cubicBezTo>
                  <a:cubicBezTo>
                    <a:pt x="6447" y="9034"/>
                    <a:pt x="4255" y="11553"/>
                    <a:pt x="2798" y="14718"/>
                  </a:cubicBezTo>
                  <a:cubicBezTo>
                    <a:pt x="955" y="18719"/>
                    <a:pt x="272" y="22968"/>
                    <a:pt x="116" y="27319"/>
                  </a:cubicBezTo>
                  <a:cubicBezTo>
                    <a:pt x="1" y="30598"/>
                    <a:pt x="370" y="33849"/>
                    <a:pt x="818" y="37094"/>
                  </a:cubicBezTo>
                  <a:cubicBezTo>
                    <a:pt x="1582" y="42624"/>
                    <a:pt x="3449" y="47735"/>
                    <a:pt x="6410" y="52465"/>
                  </a:cubicBezTo>
                  <a:cubicBezTo>
                    <a:pt x="8242" y="55392"/>
                    <a:pt x="10234" y="58213"/>
                    <a:pt x="12058" y="61143"/>
                  </a:cubicBezTo>
                  <a:cubicBezTo>
                    <a:pt x="13778" y="63912"/>
                    <a:pt x="15097" y="66840"/>
                    <a:pt x="15705" y="70069"/>
                  </a:cubicBezTo>
                  <a:cubicBezTo>
                    <a:pt x="16123" y="72296"/>
                    <a:pt x="16247" y="74557"/>
                    <a:pt x="16531" y="76798"/>
                  </a:cubicBezTo>
                  <a:cubicBezTo>
                    <a:pt x="17120" y="81419"/>
                    <a:pt x="19231" y="85146"/>
                    <a:pt x="22877" y="88047"/>
                  </a:cubicBezTo>
                  <a:cubicBezTo>
                    <a:pt x="26014" y="90542"/>
                    <a:pt x="29552" y="92300"/>
                    <a:pt x="33210" y="93857"/>
                  </a:cubicBezTo>
                  <a:cubicBezTo>
                    <a:pt x="33422" y="93933"/>
                    <a:pt x="33626" y="94043"/>
                    <a:pt x="33853" y="94043"/>
                  </a:cubicBezTo>
                  <a:cubicBezTo>
                    <a:pt x="33913" y="94043"/>
                    <a:pt x="33974" y="94035"/>
                    <a:pt x="34038" y="94017"/>
                  </a:cubicBezTo>
                  <a:cubicBezTo>
                    <a:pt x="34129" y="93969"/>
                    <a:pt x="34182" y="93896"/>
                    <a:pt x="34186" y="93791"/>
                  </a:cubicBezTo>
                  <a:cubicBezTo>
                    <a:pt x="34118" y="93505"/>
                    <a:pt x="33846" y="93478"/>
                    <a:pt x="33645" y="93375"/>
                  </a:cubicBezTo>
                  <a:cubicBezTo>
                    <a:pt x="31258" y="92163"/>
                    <a:pt x="28870" y="90956"/>
                    <a:pt x="26668" y="89417"/>
                  </a:cubicBezTo>
                  <a:cubicBezTo>
                    <a:pt x="24602" y="87976"/>
                    <a:pt x="22772" y="86296"/>
                    <a:pt x="21368" y="84185"/>
                  </a:cubicBezTo>
                  <a:cubicBezTo>
                    <a:pt x="19880" y="81945"/>
                    <a:pt x="19295" y="79439"/>
                    <a:pt x="19229" y="76798"/>
                  </a:cubicBezTo>
                  <a:cubicBezTo>
                    <a:pt x="19157" y="74004"/>
                    <a:pt x="19423" y="71212"/>
                    <a:pt x="19340" y="68416"/>
                  </a:cubicBezTo>
                  <a:cubicBezTo>
                    <a:pt x="19293" y="66968"/>
                    <a:pt x="19061" y="65532"/>
                    <a:pt x="18648" y="64144"/>
                  </a:cubicBezTo>
                  <a:cubicBezTo>
                    <a:pt x="17984" y="61890"/>
                    <a:pt x="16683" y="59997"/>
                    <a:pt x="15268" y="58174"/>
                  </a:cubicBezTo>
                  <a:cubicBezTo>
                    <a:pt x="13455" y="55840"/>
                    <a:pt x="11546" y="53583"/>
                    <a:pt x="9881" y="51137"/>
                  </a:cubicBezTo>
                  <a:cubicBezTo>
                    <a:pt x="8171" y="48628"/>
                    <a:pt x="6710" y="46008"/>
                    <a:pt x="6024" y="43018"/>
                  </a:cubicBezTo>
                  <a:cubicBezTo>
                    <a:pt x="5540" y="40914"/>
                    <a:pt x="5498" y="38776"/>
                    <a:pt x="5524" y="36631"/>
                  </a:cubicBezTo>
                  <a:cubicBezTo>
                    <a:pt x="5549" y="34811"/>
                    <a:pt x="5839" y="33032"/>
                    <a:pt x="6410" y="31311"/>
                  </a:cubicBezTo>
                  <a:cubicBezTo>
                    <a:pt x="6797" y="30143"/>
                    <a:pt x="7348" y="29050"/>
                    <a:pt x="8205" y="28123"/>
                  </a:cubicBezTo>
                  <a:cubicBezTo>
                    <a:pt x="8948" y="27315"/>
                    <a:pt x="9853" y="26897"/>
                    <a:pt x="10797" y="26897"/>
                  </a:cubicBezTo>
                  <a:cubicBezTo>
                    <a:pt x="11433" y="26897"/>
                    <a:pt x="12088" y="27088"/>
                    <a:pt x="12723" y="27477"/>
                  </a:cubicBezTo>
                  <a:cubicBezTo>
                    <a:pt x="14187" y="28378"/>
                    <a:pt x="15136" y="29752"/>
                    <a:pt x="16066" y="31133"/>
                  </a:cubicBezTo>
                  <a:cubicBezTo>
                    <a:pt x="18048" y="34073"/>
                    <a:pt x="19377" y="37359"/>
                    <a:pt x="20971" y="40505"/>
                  </a:cubicBezTo>
                  <a:cubicBezTo>
                    <a:pt x="22702" y="43916"/>
                    <a:pt x="24208" y="47446"/>
                    <a:pt x="26236" y="50700"/>
                  </a:cubicBezTo>
                  <a:cubicBezTo>
                    <a:pt x="27222" y="52283"/>
                    <a:pt x="28319" y="53792"/>
                    <a:pt x="29835" y="54937"/>
                  </a:cubicBezTo>
                  <a:cubicBezTo>
                    <a:pt x="29906" y="54985"/>
                    <a:pt x="29977" y="55029"/>
                    <a:pt x="30052" y="55072"/>
                  </a:cubicBezTo>
                  <a:cubicBezTo>
                    <a:pt x="30098" y="55104"/>
                    <a:pt x="30142" y="55134"/>
                    <a:pt x="30190" y="55161"/>
                  </a:cubicBezTo>
                  <a:cubicBezTo>
                    <a:pt x="30279" y="55227"/>
                    <a:pt x="30357" y="55308"/>
                    <a:pt x="30443" y="55380"/>
                  </a:cubicBezTo>
                  <a:cubicBezTo>
                    <a:pt x="31959" y="56496"/>
                    <a:pt x="33690" y="57107"/>
                    <a:pt x="35508" y="57502"/>
                  </a:cubicBezTo>
                  <a:cubicBezTo>
                    <a:pt x="39116" y="58285"/>
                    <a:pt x="42786" y="58351"/>
                    <a:pt x="46455" y="58353"/>
                  </a:cubicBezTo>
                  <a:cubicBezTo>
                    <a:pt x="49309" y="58353"/>
                    <a:pt x="52163" y="58271"/>
                    <a:pt x="55005" y="57953"/>
                  </a:cubicBezTo>
                  <a:cubicBezTo>
                    <a:pt x="56882" y="57742"/>
                    <a:pt x="58748" y="57495"/>
                    <a:pt x="60499" y="56727"/>
                  </a:cubicBezTo>
                  <a:cubicBezTo>
                    <a:pt x="63144" y="55563"/>
                    <a:pt x="64615" y="53549"/>
                    <a:pt x="64942" y="50668"/>
                  </a:cubicBezTo>
                  <a:cubicBezTo>
                    <a:pt x="65154" y="48796"/>
                    <a:pt x="64834" y="46991"/>
                    <a:pt x="64349" y="45208"/>
                  </a:cubicBezTo>
                  <a:cubicBezTo>
                    <a:pt x="63314" y="41404"/>
                    <a:pt x="61539" y="37928"/>
                    <a:pt x="59561" y="34544"/>
                  </a:cubicBezTo>
                  <a:cubicBezTo>
                    <a:pt x="57506" y="31030"/>
                    <a:pt x="55213" y="27675"/>
                    <a:pt x="52800" y="24399"/>
                  </a:cubicBezTo>
                  <a:cubicBezTo>
                    <a:pt x="50230" y="20912"/>
                    <a:pt x="47430" y="17620"/>
                    <a:pt x="44439" y="14494"/>
                  </a:cubicBezTo>
                  <a:cubicBezTo>
                    <a:pt x="42726" y="12704"/>
                    <a:pt x="40980" y="10945"/>
                    <a:pt x="39306" y="9114"/>
                  </a:cubicBezTo>
                  <a:cubicBezTo>
                    <a:pt x="37021" y="6613"/>
                    <a:pt x="35112" y="3887"/>
                    <a:pt x="34155" y="583"/>
                  </a:cubicBezTo>
                  <a:cubicBezTo>
                    <a:pt x="34088" y="347"/>
                    <a:pt x="33967" y="149"/>
                    <a:pt x="337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3"/>
            <p:cNvSpPr/>
            <p:nvPr/>
          </p:nvSpPr>
          <p:spPr>
            <a:xfrm rot="9877410">
              <a:off x="8109605" y="-74579"/>
              <a:ext cx="1725872" cy="2555813"/>
            </a:xfrm>
            <a:custGeom>
              <a:rect b="b" l="l" r="r" t="t"/>
              <a:pathLst>
                <a:path extrusionOk="0" h="94618" w="63893">
                  <a:moveTo>
                    <a:pt x="28543" y="0"/>
                  </a:moveTo>
                  <a:cubicBezTo>
                    <a:pt x="29220" y="2588"/>
                    <a:pt x="30421" y="4911"/>
                    <a:pt x="32044" y="7031"/>
                  </a:cubicBezTo>
                  <a:cubicBezTo>
                    <a:pt x="33580" y="9036"/>
                    <a:pt x="35354" y="10824"/>
                    <a:pt x="37104" y="12631"/>
                  </a:cubicBezTo>
                  <a:cubicBezTo>
                    <a:pt x="38761" y="14339"/>
                    <a:pt x="40412" y="16053"/>
                    <a:pt x="41995" y="17828"/>
                  </a:cubicBezTo>
                  <a:cubicBezTo>
                    <a:pt x="43472" y="19483"/>
                    <a:pt x="44864" y="21214"/>
                    <a:pt x="46224" y="22968"/>
                  </a:cubicBezTo>
                  <a:cubicBezTo>
                    <a:pt x="47740" y="24930"/>
                    <a:pt x="49192" y="26937"/>
                    <a:pt x="50582" y="28986"/>
                  </a:cubicBezTo>
                  <a:cubicBezTo>
                    <a:pt x="52082" y="31203"/>
                    <a:pt x="53498" y="33471"/>
                    <a:pt x="54810" y="35806"/>
                  </a:cubicBezTo>
                  <a:cubicBezTo>
                    <a:pt x="56308" y="38475"/>
                    <a:pt x="57652" y="41211"/>
                    <a:pt x="58585" y="44131"/>
                  </a:cubicBezTo>
                  <a:cubicBezTo>
                    <a:pt x="59271" y="46274"/>
                    <a:pt x="59758" y="48452"/>
                    <a:pt x="59502" y="50730"/>
                  </a:cubicBezTo>
                  <a:cubicBezTo>
                    <a:pt x="59257" y="52925"/>
                    <a:pt x="58269" y="54672"/>
                    <a:pt x="56401" y="55891"/>
                  </a:cubicBezTo>
                  <a:cubicBezTo>
                    <a:pt x="55356" y="56572"/>
                    <a:pt x="54200" y="56981"/>
                    <a:pt x="52994" y="57249"/>
                  </a:cubicBezTo>
                  <a:cubicBezTo>
                    <a:pt x="51134" y="57663"/>
                    <a:pt x="49242" y="57825"/>
                    <a:pt x="47347" y="57958"/>
                  </a:cubicBezTo>
                  <a:cubicBezTo>
                    <a:pt x="45433" y="58091"/>
                    <a:pt x="43515" y="58132"/>
                    <a:pt x="41595" y="58132"/>
                  </a:cubicBezTo>
                  <a:cubicBezTo>
                    <a:pt x="41278" y="58132"/>
                    <a:pt x="40960" y="58131"/>
                    <a:pt x="40643" y="58129"/>
                  </a:cubicBezTo>
                  <a:cubicBezTo>
                    <a:pt x="38544" y="58117"/>
                    <a:pt x="36450" y="58069"/>
                    <a:pt x="34358" y="57878"/>
                  </a:cubicBezTo>
                  <a:cubicBezTo>
                    <a:pt x="32599" y="57717"/>
                    <a:pt x="30855" y="57489"/>
                    <a:pt x="29154" y="57006"/>
                  </a:cubicBezTo>
                  <a:cubicBezTo>
                    <a:pt x="27734" y="56601"/>
                    <a:pt x="26398" y="56011"/>
                    <a:pt x="25200" y="55133"/>
                  </a:cubicBezTo>
                  <a:cubicBezTo>
                    <a:pt x="25148" y="55045"/>
                    <a:pt x="25031" y="55074"/>
                    <a:pt x="24972" y="55001"/>
                  </a:cubicBezTo>
                  <a:cubicBezTo>
                    <a:pt x="24931" y="54962"/>
                    <a:pt x="24889" y="54926"/>
                    <a:pt x="24842" y="54894"/>
                  </a:cubicBezTo>
                  <a:cubicBezTo>
                    <a:pt x="23995" y="54263"/>
                    <a:pt x="23273" y="53494"/>
                    <a:pt x="22630" y="52673"/>
                  </a:cubicBezTo>
                  <a:cubicBezTo>
                    <a:pt x="21208" y="50856"/>
                    <a:pt x="20085" y="48846"/>
                    <a:pt x="19050" y="46792"/>
                  </a:cubicBezTo>
                  <a:cubicBezTo>
                    <a:pt x="17838" y="44387"/>
                    <a:pt x="16661" y="41964"/>
                    <a:pt x="15476" y="39545"/>
                  </a:cubicBezTo>
                  <a:cubicBezTo>
                    <a:pt x="14536" y="37626"/>
                    <a:pt x="13656" y="35678"/>
                    <a:pt x="12646" y="33790"/>
                  </a:cubicBezTo>
                  <a:cubicBezTo>
                    <a:pt x="11626" y="31883"/>
                    <a:pt x="10503" y="30062"/>
                    <a:pt x="9019" y="28467"/>
                  </a:cubicBezTo>
                  <a:cubicBezTo>
                    <a:pt x="8370" y="27769"/>
                    <a:pt x="7638" y="27241"/>
                    <a:pt x="6771" y="26887"/>
                  </a:cubicBezTo>
                  <a:cubicBezTo>
                    <a:pt x="6383" y="26729"/>
                    <a:pt x="5991" y="26657"/>
                    <a:pt x="5598" y="26657"/>
                  </a:cubicBezTo>
                  <a:cubicBezTo>
                    <a:pt x="5178" y="26657"/>
                    <a:pt x="4757" y="26739"/>
                    <a:pt x="4341" y="26887"/>
                  </a:cubicBezTo>
                  <a:cubicBezTo>
                    <a:pt x="3381" y="27229"/>
                    <a:pt x="2722" y="27963"/>
                    <a:pt x="2176" y="28759"/>
                  </a:cubicBezTo>
                  <a:cubicBezTo>
                    <a:pt x="1538" y="29690"/>
                    <a:pt x="1080" y="30732"/>
                    <a:pt x="790" y="31834"/>
                  </a:cubicBezTo>
                  <a:cubicBezTo>
                    <a:pt x="504" y="32927"/>
                    <a:pt x="276" y="34029"/>
                    <a:pt x="175" y="35161"/>
                  </a:cubicBezTo>
                  <a:cubicBezTo>
                    <a:pt x="1" y="37123"/>
                    <a:pt x="33" y="39082"/>
                    <a:pt x="239" y="41037"/>
                  </a:cubicBezTo>
                  <a:cubicBezTo>
                    <a:pt x="489" y="43411"/>
                    <a:pt x="1252" y="45631"/>
                    <a:pt x="2350" y="47746"/>
                  </a:cubicBezTo>
                  <a:cubicBezTo>
                    <a:pt x="3580" y="50112"/>
                    <a:pt x="5134" y="52262"/>
                    <a:pt x="6753" y="54368"/>
                  </a:cubicBezTo>
                  <a:cubicBezTo>
                    <a:pt x="8105" y="56128"/>
                    <a:pt x="9536" y="57823"/>
                    <a:pt x="10858" y="59608"/>
                  </a:cubicBezTo>
                  <a:cubicBezTo>
                    <a:pt x="12652" y="62037"/>
                    <a:pt x="13674" y="64743"/>
                    <a:pt x="13878" y="67741"/>
                  </a:cubicBezTo>
                  <a:cubicBezTo>
                    <a:pt x="14001" y="69502"/>
                    <a:pt x="13958" y="71272"/>
                    <a:pt x="13867" y="73035"/>
                  </a:cubicBezTo>
                  <a:cubicBezTo>
                    <a:pt x="13779" y="74740"/>
                    <a:pt x="13731" y="76437"/>
                    <a:pt x="13887" y="78142"/>
                  </a:cubicBezTo>
                  <a:cubicBezTo>
                    <a:pt x="14004" y="79434"/>
                    <a:pt x="14276" y="80685"/>
                    <a:pt x="14733" y="81897"/>
                  </a:cubicBezTo>
                  <a:cubicBezTo>
                    <a:pt x="15700" y="84458"/>
                    <a:pt x="17422" y="86456"/>
                    <a:pt x="19480" y="88191"/>
                  </a:cubicBezTo>
                  <a:cubicBezTo>
                    <a:pt x="21540" y="89924"/>
                    <a:pt x="23851" y="91273"/>
                    <a:pt x="26245" y="92485"/>
                  </a:cubicBezTo>
                  <a:cubicBezTo>
                    <a:pt x="27128" y="92933"/>
                    <a:pt x="28018" y="93366"/>
                    <a:pt x="28905" y="93807"/>
                  </a:cubicBezTo>
                  <a:cubicBezTo>
                    <a:pt x="29394" y="94312"/>
                    <a:pt x="30009" y="94538"/>
                    <a:pt x="30690" y="94618"/>
                  </a:cubicBezTo>
                  <a:cubicBezTo>
                    <a:pt x="30780" y="94578"/>
                    <a:pt x="30841" y="94514"/>
                    <a:pt x="30846" y="94410"/>
                  </a:cubicBezTo>
                  <a:cubicBezTo>
                    <a:pt x="30686" y="94020"/>
                    <a:pt x="30267" y="93987"/>
                    <a:pt x="29977" y="93773"/>
                  </a:cubicBezTo>
                  <a:cubicBezTo>
                    <a:pt x="26789" y="92161"/>
                    <a:pt x="23660" y="90457"/>
                    <a:pt x="20968" y="88054"/>
                  </a:cubicBezTo>
                  <a:cubicBezTo>
                    <a:pt x="17491" y="84954"/>
                    <a:pt x="15858" y="81177"/>
                    <a:pt x="16565" y="76485"/>
                  </a:cubicBezTo>
                  <a:cubicBezTo>
                    <a:pt x="16967" y="73807"/>
                    <a:pt x="17840" y="71290"/>
                    <a:pt x="19071" y="68893"/>
                  </a:cubicBezTo>
                  <a:cubicBezTo>
                    <a:pt x="20214" y="66671"/>
                    <a:pt x="21876" y="65020"/>
                    <a:pt x="24307" y="64238"/>
                  </a:cubicBezTo>
                  <a:cubicBezTo>
                    <a:pt x="25672" y="63801"/>
                    <a:pt x="27068" y="63509"/>
                    <a:pt x="28484" y="63314"/>
                  </a:cubicBezTo>
                  <a:cubicBezTo>
                    <a:pt x="32236" y="62795"/>
                    <a:pt x="36009" y="62492"/>
                    <a:pt x="39786" y="62215"/>
                  </a:cubicBezTo>
                  <a:cubicBezTo>
                    <a:pt x="43382" y="61952"/>
                    <a:pt x="46981" y="61703"/>
                    <a:pt x="50571" y="61367"/>
                  </a:cubicBezTo>
                  <a:cubicBezTo>
                    <a:pt x="52880" y="61151"/>
                    <a:pt x="55185" y="60930"/>
                    <a:pt x="57419" y="60212"/>
                  </a:cubicBezTo>
                  <a:cubicBezTo>
                    <a:pt x="61445" y="58915"/>
                    <a:pt x="63865" y="55657"/>
                    <a:pt x="63883" y="51436"/>
                  </a:cubicBezTo>
                  <a:cubicBezTo>
                    <a:pt x="63892" y="49506"/>
                    <a:pt x="63476" y="47655"/>
                    <a:pt x="62911" y="45832"/>
                  </a:cubicBezTo>
                  <a:cubicBezTo>
                    <a:pt x="61516" y="41335"/>
                    <a:pt x="59431" y="37148"/>
                    <a:pt x="57135" y="33060"/>
                  </a:cubicBezTo>
                  <a:cubicBezTo>
                    <a:pt x="54607" y="28562"/>
                    <a:pt x="51836" y="24212"/>
                    <a:pt x="49009" y="19899"/>
                  </a:cubicBezTo>
                  <a:cubicBezTo>
                    <a:pt x="46833" y="16582"/>
                    <a:pt x="44535" y="13348"/>
                    <a:pt x="42353" y="10033"/>
                  </a:cubicBezTo>
                  <a:cubicBezTo>
                    <a:pt x="40383" y="7045"/>
                    <a:pt x="38544" y="3990"/>
                    <a:pt x="37458" y="547"/>
                  </a:cubicBezTo>
                  <a:cubicBezTo>
                    <a:pt x="37394" y="338"/>
                    <a:pt x="37275" y="148"/>
                    <a:pt x="371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3"/>
            <p:cNvSpPr/>
            <p:nvPr/>
          </p:nvSpPr>
          <p:spPr>
            <a:xfrm rot="9877410">
              <a:off x="8449999" y="1057973"/>
              <a:ext cx="917054" cy="980532"/>
            </a:xfrm>
            <a:custGeom>
              <a:rect b="b" l="l" r="r" t="t"/>
              <a:pathLst>
                <a:path extrusionOk="0" h="36300" w="33950">
                  <a:moveTo>
                    <a:pt x="7059" y="1"/>
                  </a:moveTo>
                  <a:cubicBezTo>
                    <a:pt x="6860" y="1"/>
                    <a:pt x="6661" y="7"/>
                    <a:pt x="6459" y="19"/>
                  </a:cubicBezTo>
                  <a:cubicBezTo>
                    <a:pt x="4543" y="134"/>
                    <a:pt x="3052" y="1003"/>
                    <a:pt x="1957" y="2528"/>
                  </a:cubicBezTo>
                  <a:cubicBezTo>
                    <a:pt x="1262" y="3497"/>
                    <a:pt x="788" y="4599"/>
                    <a:pt x="521" y="5770"/>
                  </a:cubicBezTo>
                  <a:cubicBezTo>
                    <a:pt x="175" y="7300"/>
                    <a:pt x="43" y="8859"/>
                    <a:pt x="41" y="10681"/>
                  </a:cubicBezTo>
                  <a:cubicBezTo>
                    <a:pt x="1" y="11184"/>
                    <a:pt x="118" y="11932"/>
                    <a:pt x="155" y="12680"/>
                  </a:cubicBezTo>
                  <a:cubicBezTo>
                    <a:pt x="198" y="13594"/>
                    <a:pt x="321" y="14495"/>
                    <a:pt x="473" y="15393"/>
                  </a:cubicBezTo>
                  <a:cubicBezTo>
                    <a:pt x="713" y="16782"/>
                    <a:pt x="1140" y="18121"/>
                    <a:pt x="1558" y="19464"/>
                  </a:cubicBezTo>
                  <a:cubicBezTo>
                    <a:pt x="2053" y="21066"/>
                    <a:pt x="2770" y="22566"/>
                    <a:pt x="3482" y="24066"/>
                  </a:cubicBezTo>
                  <a:cubicBezTo>
                    <a:pt x="4181" y="25532"/>
                    <a:pt x="5036" y="26911"/>
                    <a:pt x="5978" y="28243"/>
                  </a:cubicBezTo>
                  <a:cubicBezTo>
                    <a:pt x="6744" y="29327"/>
                    <a:pt x="7599" y="30345"/>
                    <a:pt x="8532" y="31287"/>
                  </a:cubicBezTo>
                  <a:cubicBezTo>
                    <a:pt x="9456" y="32218"/>
                    <a:pt x="10510" y="32984"/>
                    <a:pt x="11649" y="33646"/>
                  </a:cubicBezTo>
                  <a:cubicBezTo>
                    <a:pt x="13350" y="34632"/>
                    <a:pt x="15188" y="35220"/>
                    <a:pt x="17098" y="35613"/>
                  </a:cubicBezTo>
                  <a:cubicBezTo>
                    <a:pt x="18476" y="35896"/>
                    <a:pt x="19869" y="36075"/>
                    <a:pt x="21270" y="36177"/>
                  </a:cubicBezTo>
                  <a:cubicBezTo>
                    <a:pt x="22052" y="36234"/>
                    <a:pt x="22837" y="36300"/>
                    <a:pt x="23619" y="36300"/>
                  </a:cubicBezTo>
                  <a:cubicBezTo>
                    <a:pt x="23783" y="36300"/>
                    <a:pt x="23946" y="36297"/>
                    <a:pt x="24110" y="36290"/>
                  </a:cubicBezTo>
                  <a:cubicBezTo>
                    <a:pt x="25136" y="36248"/>
                    <a:pt x="26165" y="36233"/>
                    <a:pt x="27188" y="36107"/>
                  </a:cubicBezTo>
                  <a:cubicBezTo>
                    <a:pt x="28340" y="35965"/>
                    <a:pt x="29463" y="35718"/>
                    <a:pt x="30512" y="35249"/>
                  </a:cubicBezTo>
                  <a:cubicBezTo>
                    <a:pt x="32670" y="34278"/>
                    <a:pt x="33756" y="32560"/>
                    <a:pt x="33868" y="30199"/>
                  </a:cubicBezTo>
                  <a:cubicBezTo>
                    <a:pt x="33949" y="28447"/>
                    <a:pt x="33583" y="26773"/>
                    <a:pt x="33020" y="25132"/>
                  </a:cubicBezTo>
                  <a:cubicBezTo>
                    <a:pt x="32256" y="22909"/>
                    <a:pt x="31207" y="20822"/>
                    <a:pt x="29998" y="18814"/>
                  </a:cubicBezTo>
                  <a:cubicBezTo>
                    <a:pt x="28722" y="16688"/>
                    <a:pt x="27313" y="14648"/>
                    <a:pt x="25777" y="12703"/>
                  </a:cubicBezTo>
                  <a:cubicBezTo>
                    <a:pt x="24510" y="11102"/>
                    <a:pt x="23189" y="9547"/>
                    <a:pt x="21752" y="8095"/>
                  </a:cubicBezTo>
                  <a:cubicBezTo>
                    <a:pt x="20806" y="7133"/>
                    <a:pt x="19816" y="6220"/>
                    <a:pt x="18783" y="5351"/>
                  </a:cubicBezTo>
                  <a:cubicBezTo>
                    <a:pt x="16690" y="3595"/>
                    <a:pt x="14436" y="2100"/>
                    <a:pt x="11896" y="1062"/>
                  </a:cubicBezTo>
                  <a:cubicBezTo>
                    <a:pt x="10337" y="426"/>
                    <a:pt x="8743" y="1"/>
                    <a:pt x="7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3"/>
            <p:cNvSpPr/>
            <p:nvPr/>
          </p:nvSpPr>
          <p:spPr>
            <a:xfrm rot="9877410">
              <a:off x="8656139" y="1272773"/>
              <a:ext cx="398696" cy="411040"/>
            </a:xfrm>
            <a:custGeom>
              <a:rect b="b" l="l" r="r" t="t"/>
              <a:pathLst>
                <a:path extrusionOk="0" h="15217" w="14760">
                  <a:moveTo>
                    <a:pt x="3672" y="1"/>
                  </a:moveTo>
                  <a:cubicBezTo>
                    <a:pt x="2406" y="1"/>
                    <a:pt x="1394" y="471"/>
                    <a:pt x="726" y="1595"/>
                  </a:cubicBezTo>
                  <a:cubicBezTo>
                    <a:pt x="214" y="2457"/>
                    <a:pt x="0" y="3387"/>
                    <a:pt x="54" y="4183"/>
                  </a:cubicBezTo>
                  <a:cubicBezTo>
                    <a:pt x="34" y="6136"/>
                    <a:pt x="582" y="7730"/>
                    <a:pt x="1412" y="9243"/>
                  </a:cubicBezTo>
                  <a:cubicBezTo>
                    <a:pt x="2027" y="10359"/>
                    <a:pt x="2778" y="11378"/>
                    <a:pt x="3719" y="12240"/>
                  </a:cubicBezTo>
                  <a:cubicBezTo>
                    <a:pt x="4957" y="13377"/>
                    <a:pt x="6354" y="14259"/>
                    <a:pt x="7974" y="14758"/>
                  </a:cubicBezTo>
                  <a:cubicBezTo>
                    <a:pt x="8877" y="15037"/>
                    <a:pt x="9783" y="15217"/>
                    <a:pt x="10710" y="15217"/>
                  </a:cubicBezTo>
                  <a:cubicBezTo>
                    <a:pt x="11153" y="15217"/>
                    <a:pt x="11600" y="15176"/>
                    <a:pt x="12054" y="15085"/>
                  </a:cubicBezTo>
                  <a:cubicBezTo>
                    <a:pt x="13910" y="14715"/>
                    <a:pt x="14759" y="13352"/>
                    <a:pt x="14702" y="11811"/>
                  </a:cubicBezTo>
                  <a:cubicBezTo>
                    <a:pt x="14653" y="10396"/>
                    <a:pt x="14160" y="9095"/>
                    <a:pt x="13497" y="7869"/>
                  </a:cubicBezTo>
                  <a:cubicBezTo>
                    <a:pt x="12250" y="5555"/>
                    <a:pt x="10590" y="3573"/>
                    <a:pt x="8492" y="1986"/>
                  </a:cubicBezTo>
                  <a:cubicBezTo>
                    <a:pt x="7074" y="914"/>
                    <a:pt x="5563" y="8"/>
                    <a:pt x="3694" y="1"/>
                  </a:cubicBezTo>
                  <a:cubicBezTo>
                    <a:pt x="3687" y="1"/>
                    <a:pt x="3679" y="1"/>
                    <a:pt x="3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1" name="Google Shape;431;p23"/>
          <p:cNvGrpSpPr/>
          <p:nvPr/>
        </p:nvGrpSpPr>
        <p:grpSpPr>
          <a:xfrm rot="-1929761">
            <a:off x="-177629" y="3547314"/>
            <a:ext cx="848910" cy="2451334"/>
            <a:chOff x="-282967" y="3133950"/>
            <a:chExt cx="848950" cy="2451450"/>
          </a:xfrm>
        </p:grpSpPr>
        <p:sp>
          <p:nvSpPr>
            <p:cNvPr id="432" name="Google Shape;432;p23"/>
            <p:cNvSpPr/>
            <p:nvPr/>
          </p:nvSpPr>
          <p:spPr>
            <a:xfrm>
              <a:off x="-282967" y="3133950"/>
              <a:ext cx="848950" cy="1180175"/>
            </a:xfrm>
            <a:custGeom>
              <a:rect b="b" l="l" r="r" t="t"/>
              <a:pathLst>
                <a:path extrusionOk="0" h="47207" w="33958">
                  <a:moveTo>
                    <a:pt x="7686" y="0"/>
                  </a:moveTo>
                  <a:lnTo>
                    <a:pt x="0" y="239"/>
                  </a:lnTo>
                  <a:cubicBezTo>
                    <a:pt x="10508" y="7708"/>
                    <a:pt x="17965" y="19351"/>
                    <a:pt x="20355" y="32022"/>
                  </a:cubicBezTo>
                  <a:cubicBezTo>
                    <a:pt x="21092" y="35934"/>
                    <a:pt x="21387" y="40002"/>
                    <a:pt x="23026" y="43630"/>
                  </a:cubicBezTo>
                  <a:cubicBezTo>
                    <a:pt x="23723" y="45177"/>
                    <a:pt x="24821" y="46737"/>
                    <a:pt x="26474" y="47121"/>
                  </a:cubicBezTo>
                  <a:cubicBezTo>
                    <a:pt x="26722" y="47179"/>
                    <a:pt x="26972" y="47207"/>
                    <a:pt x="27221" y="47207"/>
                  </a:cubicBezTo>
                  <a:cubicBezTo>
                    <a:pt x="28677" y="47207"/>
                    <a:pt x="30099" y="46270"/>
                    <a:pt x="30930" y="45032"/>
                  </a:cubicBezTo>
                  <a:cubicBezTo>
                    <a:pt x="31905" y="43583"/>
                    <a:pt x="32226" y="41801"/>
                    <a:pt x="32437" y="40067"/>
                  </a:cubicBezTo>
                  <a:cubicBezTo>
                    <a:pt x="33958" y="27562"/>
                    <a:pt x="30708" y="14533"/>
                    <a:pt x="23494" y="4205"/>
                  </a:cubicBezTo>
                  <a:cubicBezTo>
                    <a:pt x="23143" y="3702"/>
                    <a:pt x="22728" y="3168"/>
                    <a:pt x="22129" y="3034"/>
                  </a:cubicBezTo>
                  <a:cubicBezTo>
                    <a:pt x="22039" y="3013"/>
                    <a:pt x="21950" y="3004"/>
                    <a:pt x="21862" y="3004"/>
                  </a:cubicBezTo>
                  <a:cubicBezTo>
                    <a:pt x="21071" y="3004"/>
                    <a:pt x="20363" y="3772"/>
                    <a:pt x="20218" y="4585"/>
                  </a:cubicBezTo>
                  <a:cubicBezTo>
                    <a:pt x="20056" y="5488"/>
                    <a:pt x="20385" y="6400"/>
                    <a:pt x="20698" y="7263"/>
                  </a:cubicBezTo>
                  <a:cubicBezTo>
                    <a:pt x="23408" y="14695"/>
                    <a:pt x="25524" y="22329"/>
                    <a:pt x="27022" y="30097"/>
                  </a:cubicBezTo>
                  <a:cubicBezTo>
                    <a:pt x="27175" y="30892"/>
                    <a:pt x="27165" y="31973"/>
                    <a:pt x="26393" y="32212"/>
                  </a:cubicBezTo>
                  <a:cubicBezTo>
                    <a:pt x="26306" y="32239"/>
                    <a:pt x="26221" y="32251"/>
                    <a:pt x="26136" y="32251"/>
                  </a:cubicBezTo>
                  <a:cubicBezTo>
                    <a:pt x="25614" y="32251"/>
                    <a:pt x="25133" y="31783"/>
                    <a:pt x="24811" y="31329"/>
                  </a:cubicBezTo>
                  <a:cubicBezTo>
                    <a:pt x="22722" y="28400"/>
                    <a:pt x="22239" y="24670"/>
                    <a:pt x="21342" y="21187"/>
                  </a:cubicBezTo>
                  <a:cubicBezTo>
                    <a:pt x="19206" y="12910"/>
                    <a:pt x="14341" y="5362"/>
                    <a:pt x="76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3"/>
            <p:cNvSpPr/>
            <p:nvPr/>
          </p:nvSpPr>
          <p:spPr>
            <a:xfrm>
              <a:off x="-162842" y="3923225"/>
              <a:ext cx="518950" cy="1662175"/>
            </a:xfrm>
            <a:custGeom>
              <a:rect b="b" l="l" r="r" t="t"/>
              <a:pathLst>
                <a:path extrusionOk="0" h="66487" w="20758">
                  <a:moveTo>
                    <a:pt x="7819" y="1"/>
                  </a:moveTo>
                  <a:cubicBezTo>
                    <a:pt x="7479" y="1"/>
                    <a:pt x="7142" y="58"/>
                    <a:pt x="6817" y="182"/>
                  </a:cubicBezTo>
                  <a:cubicBezTo>
                    <a:pt x="4955" y="894"/>
                    <a:pt x="4444" y="3250"/>
                    <a:pt x="4299" y="5239"/>
                  </a:cubicBezTo>
                  <a:cubicBezTo>
                    <a:pt x="3548" y="15604"/>
                    <a:pt x="5364" y="25964"/>
                    <a:pt x="5926" y="36341"/>
                  </a:cubicBezTo>
                  <a:cubicBezTo>
                    <a:pt x="6407" y="45234"/>
                    <a:pt x="5860" y="54531"/>
                    <a:pt x="2251" y="62569"/>
                  </a:cubicBezTo>
                  <a:lnTo>
                    <a:pt x="2251" y="62569"/>
                  </a:lnTo>
                  <a:cubicBezTo>
                    <a:pt x="2485" y="62607"/>
                    <a:pt x="2724" y="62626"/>
                    <a:pt x="2964" y="62626"/>
                  </a:cubicBezTo>
                  <a:cubicBezTo>
                    <a:pt x="3851" y="62626"/>
                    <a:pt x="4759" y="62373"/>
                    <a:pt x="5503" y="61900"/>
                  </a:cubicBezTo>
                  <a:cubicBezTo>
                    <a:pt x="7222" y="60808"/>
                    <a:pt x="8213" y="58875"/>
                    <a:pt x="8883" y="56953"/>
                  </a:cubicBezTo>
                  <a:cubicBezTo>
                    <a:pt x="11761" y="48689"/>
                    <a:pt x="10069" y="39603"/>
                    <a:pt x="10884" y="30892"/>
                  </a:cubicBezTo>
                  <a:cubicBezTo>
                    <a:pt x="10956" y="30143"/>
                    <a:pt x="11265" y="29185"/>
                    <a:pt x="12013" y="29185"/>
                  </a:cubicBezTo>
                  <a:cubicBezTo>
                    <a:pt x="12017" y="29185"/>
                    <a:pt x="12021" y="29185"/>
                    <a:pt x="12025" y="29185"/>
                  </a:cubicBezTo>
                  <a:cubicBezTo>
                    <a:pt x="12765" y="29193"/>
                    <a:pt x="13065" y="30127"/>
                    <a:pt x="13157" y="30861"/>
                  </a:cubicBezTo>
                  <a:cubicBezTo>
                    <a:pt x="13611" y="34454"/>
                    <a:pt x="14067" y="38048"/>
                    <a:pt x="14521" y="41643"/>
                  </a:cubicBezTo>
                  <a:cubicBezTo>
                    <a:pt x="14664" y="42788"/>
                    <a:pt x="14827" y="43984"/>
                    <a:pt x="15479" y="44936"/>
                  </a:cubicBezTo>
                  <a:cubicBezTo>
                    <a:pt x="15972" y="45654"/>
                    <a:pt x="16832" y="46179"/>
                    <a:pt x="17670" y="46179"/>
                  </a:cubicBezTo>
                  <a:cubicBezTo>
                    <a:pt x="17946" y="46179"/>
                    <a:pt x="18219" y="46123"/>
                    <a:pt x="18476" y="45997"/>
                  </a:cubicBezTo>
                  <a:cubicBezTo>
                    <a:pt x="19584" y="45455"/>
                    <a:pt x="19848" y="44016"/>
                    <a:pt x="19927" y="42786"/>
                  </a:cubicBezTo>
                  <a:cubicBezTo>
                    <a:pt x="20757" y="30052"/>
                    <a:pt x="16720" y="17561"/>
                    <a:pt x="12734" y="5439"/>
                  </a:cubicBezTo>
                  <a:cubicBezTo>
                    <a:pt x="12270" y="4029"/>
                    <a:pt x="11782" y="2576"/>
                    <a:pt x="10801" y="1462"/>
                  </a:cubicBezTo>
                  <a:cubicBezTo>
                    <a:pt x="10050" y="609"/>
                    <a:pt x="8926" y="1"/>
                    <a:pt x="7819" y="1"/>
                  </a:cubicBezTo>
                  <a:close/>
                  <a:moveTo>
                    <a:pt x="0" y="61258"/>
                  </a:moveTo>
                  <a:lnTo>
                    <a:pt x="176" y="66486"/>
                  </a:lnTo>
                  <a:cubicBezTo>
                    <a:pt x="959" y="65221"/>
                    <a:pt x="1648" y="63913"/>
                    <a:pt x="2251" y="62569"/>
                  </a:cubicBezTo>
                  <a:lnTo>
                    <a:pt x="2251" y="62569"/>
                  </a:lnTo>
                  <a:cubicBezTo>
                    <a:pt x="1356" y="62425"/>
                    <a:pt x="537" y="61999"/>
                    <a:pt x="0" y="612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3"/>
            <p:cNvSpPr/>
            <p:nvPr/>
          </p:nvSpPr>
          <p:spPr>
            <a:xfrm>
              <a:off x="356108" y="4408075"/>
              <a:ext cx="170600" cy="533000"/>
            </a:xfrm>
            <a:custGeom>
              <a:rect b="b" l="l" r="r" t="t"/>
              <a:pathLst>
                <a:path extrusionOk="0" h="21320" w="6824">
                  <a:moveTo>
                    <a:pt x="4519" y="1"/>
                  </a:moveTo>
                  <a:cubicBezTo>
                    <a:pt x="3163" y="1"/>
                    <a:pt x="1810" y="2490"/>
                    <a:pt x="1536" y="3405"/>
                  </a:cubicBezTo>
                  <a:cubicBezTo>
                    <a:pt x="1" y="8541"/>
                    <a:pt x="557" y="14485"/>
                    <a:pt x="2660" y="19371"/>
                  </a:cubicBezTo>
                  <a:cubicBezTo>
                    <a:pt x="3056" y="20289"/>
                    <a:pt x="3720" y="21319"/>
                    <a:pt x="4709" y="21319"/>
                  </a:cubicBezTo>
                  <a:cubicBezTo>
                    <a:pt x="4727" y="21319"/>
                    <a:pt x="4744" y="21319"/>
                    <a:pt x="4761" y="21318"/>
                  </a:cubicBezTo>
                  <a:cubicBezTo>
                    <a:pt x="5422" y="21294"/>
                    <a:pt x="5980" y="20777"/>
                    <a:pt x="6251" y="20176"/>
                  </a:cubicBezTo>
                  <a:cubicBezTo>
                    <a:pt x="6523" y="19575"/>
                    <a:pt x="6564" y="18898"/>
                    <a:pt x="6595" y="18238"/>
                  </a:cubicBezTo>
                  <a:cubicBezTo>
                    <a:pt x="6756" y="14853"/>
                    <a:pt x="6824" y="11456"/>
                    <a:pt x="6621" y="8069"/>
                  </a:cubicBezTo>
                  <a:cubicBezTo>
                    <a:pt x="6531" y="6581"/>
                    <a:pt x="6388" y="5097"/>
                    <a:pt x="6180" y="3621"/>
                  </a:cubicBezTo>
                  <a:cubicBezTo>
                    <a:pt x="6045" y="2669"/>
                    <a:pt x="6065" y="841"/>
                    <a:pt x="5184" y="222"/>
                  </a:cubicBezTo>
                  <a:cubicBezTo>
                    <a:pt x="4966" y="68"/>
                    <a:pt x="4742" y="1"/>
                    <a:pt x="45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4"/>
          <p:cNvSpPr txBox="1"/>
          <p:nvPr>
            <p:ph idx="1" type="subTitle"/>
          </p:nvPr>
        </p:nvSpPr>
        <p:spPr>
          <a:xfrm>
            <a:off x="4525570" y="1529550"/>
            <a:ext cx="2947800" cy="27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24"/>
          <p:cNvSpPr txBox="1"/>
          <p:nvPr>
            <p:ph idx="2" type="subTitle"/>
          </p:nvPr>
        </p:nvSpPr>
        <p:spPr>
          <a:xfrm>
            <a:off x="1158225" y="1529550"/>
            <a:ext cx="2947800" cy="27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24"/>
          <p:cNvSpPr txBox="1"/>
          <p:nvPr>
            <p:ph type="ctrTitle"/>
          </p:nvPr>
        </p:nvSpPr>
        <p:spPr>
          <a:xfrm>
            <a:off x="720000" y="458750"/>
            <a:ext cx="67533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439" name="Google Shape;439;p24"/>
          <p:cNvGrpSpPr/>
          <p:nvPr/>
        </p:nvGrpSpPr>
        <p:grpSpPr>
          <a:xfrm>
            <a:off x="5972774" y="-389286"/>
            <a:ext cx="6010412" cy="6196398"/>
            <a:chOff x="5972774" y="-389286"/>
            <a:chExt cx="6010412" cy="6196398"/>
          </a:xfrm>
        </p:grpSpPr>
        <p:sp>
          <p:nvSpPr>
            <p:cNvPr id="440" name="Google Shape;440;p24"/>
            <p:cNvSpPr/>
            <p:nvPr/>
          </p:nvSpPr>
          <p:spPr>
            <a:xfrm flipH="1" rot="-3073050">
              <a:off x="8467036" y="4778391"/>
              <a:ext cx="778944" cy="525023"/>
            </a:xfrm>
            <a:custGeom>
              <a:rect b="b" l="l" r="r" t="t"/>
              <a:pathLst>
                <a:path extrusionOk="0" h="27167" w="40306">
                  <a:moveTo>
                    <a:pt x="1" y="0"/>
                  </a:moveTo>
                  <a:cubicBezTo>
                    <a:pt x="135" y="186"/>
                    <a:pt x="270" y="369"/>
                    <a:pt x="406" y="553"/>
                  </a:cubicBezTo>
                  <a:cubicBezTo>
                    <a:pt x="8824" y="11734"/>
                    <a:pt x="19897" y="20868"/>
                    <a:pt x="32392" y="27167"/>
                  </a:cubicBezTo>
                  <a:cubicBezTo>
                    <a:pt x="33852" y="27046"/>
                    <a:pt x="35301" y="26824"/>
                    <a:pt x="36729" y="26502"/>
                  </a:cubicBezTo>
                  <a:cubicBezTo>
                    <a:pt x="37784" y="25055"/>
                    <a:pt x="38572" y="23407"/>
                    <a:pt x="38995" y="21683"/>
                  </a:cubicBezTo>
                  <a:cubicBezTo>
                    <a:pt x="40305" y="16362"/>
                    <a:pt x="38639" y="10634"/>
                    <a:pt x="35581" y="6089"/>
                  </a:cubicBezTo>
                  <a:cubicBezTo>
                    <a:pt x="35446" y="5889"/>
                    <a:pt x="35307" y="5692"/>
                    <a:pt x="35166" y="5495"/>
                  </a:cubicBezTo>
                  <a:cubicBezTo>
                    <a:pt x="24485" y="1263"/>
                    <a:pt x="10662" y="502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4"/>
            <p:cNvSpPr/>
            <p:nvPr/>
          </p:nvSpPr>
          <p:spPr>
            <a:xfrm flipH="1" rot="-3073050">
              <a:off x="6312477" y="1370769"/>
              <a:ext cx="4714869" cy="3131431"/>
            </a:xfrm>
            <a:custGeom>
              <a:rect b="b" l="l" r="r" t="t"/>
              <a:pathLst>
                <a:path extrusionOk="0" h="162034" w="243968">
                  <a:moveTo>
                    <a:pt x="146713" y="74866"/>
                  </a:moveTo>
                  <a:cubicBezTo>
                    <a:pt x="147921" y="74866"/>
                    <a:pt x="149250" y="75714"/>
                    <a:pt x="150071" y="76394"/>
                  </a:cubicBezTo>
                  <a:cubicBezTo>
                    <a:pt x="151211" y="77339"/>
                    <a:pt x="152646" y="78327"/>
                    <a:pt x="153417" y="79619"/>
                  </a:cubicBezTo>
                  <a:cubicBezTo>
                    <a:pt x="154129" y="80808"/>
                    <a:pt x="153844" y="82494"/>
                    <a:pt x="152962" y="83535"/>
                  </a:cubicBezTo>
                  <a:cubicBezTo>
                    <a:pt x="152537" y="84037"/>
                    <a:pt x="151971" y="84226"/>
                    <a:pt x="151370" y="84226"/>
                  </a:cubicBezTo>
                  <a:cubicBezTo>
                    <a:pt x="150440" y="84226"/>
                    <a:pt x="149427" y="83773"/>
                    <a:pt x="148723" y="83322"/>
                  </a:cubicBezTo>
                  <a:cubicBezTo>
                    <a:pt x="147048" y="82245"/>
                    <a:pt x="145749" y="80673"/>
                    <a:pt x="145006" y="78828"/>
                  </a:cubicBezTo>
                  <a:cubicBezTo>
                    <a:pt x="144545" y="77671"/>
                    <a:pt x="144397" y="76161"/>
                    <a:pt x="145342" y="75355"/>
                  </a:cubicBezTo>
                  <a:cubicBezTo>
                    <a:pt x="145751" y="75006"/>
                    <a:pt x="146222" y="74866"/>
                    <a:pt x="146713" y="74866"/>
                  </a:cubicBezTo>
                  <a:close/>
                  <a:moveTo>
                    <a:pt x="8581" y="1"/>
                  </a:moveTo>
                  <a:cubicBezTo>
                    <a:pt x="5452" y="1"/>
                    <a:pt x="2394" y="861"/>
                    <a:pt x="0" y="2819"/>
                  </a:cubicBezTo>
                  <a:cubicBezTo>
                    <a:pt x="686" y="3070"/>
                    <a:pt x="1364" y="3327"/>
                    <a:pt x="2038" y="3596"/>
                  </a:cubicBezTo>
                  <a:lnTo>
                    <a:pt x="7647" y="4727"/>
                  </a:lnTo>
                  <a:cubicBezTo>
                    <a:pt x="7880" y="5320"/>
                    <a:pt x="8120" y="5909"/>
                    <a:pt x="8364" y="6496"/>
                  </a:cubicBezTo>
                  <a:cubicBezTo>
                    <a:pt x="14152" y="9548"/>
                    <a:pt x="19316" y="13505"/>
                    <a:pt x="23423" y="18767"/>
                  </a:cubicBezTo>
                  <a:cubicBezTo>
                    <a:pt x="24552" y="20211"/>
                    <a:pt x="25570" y="21732"/>
                    <a:pt x="26520" y="23302"/>
                  </a:cubicBezTo>
                  <a:cubicBezTo>
                    <a:pt x="26045" y="21904"/>
                    <a:pt x="25575" y="20507"/>
                    <a:pt x="25109" y="19110"/>
                  </a:cubicBezTo>
                  <a:lnTo>
                    <a:pt x="25109" y="19110"/>
                  </a:lnTo>
                  <a:cubicBezTo>
                    <a:pt x="40148" y="44337"/>
                    <a:pt x="66679" y="62383"/>
                    <a:pt x="95653" y="67157"/>
                  </a:cubicBezTo>
                  <a:cubicBezTo>
                    <a:pt x="98542" y="66983"/>
                    <a:pt x="101430" y="66856"/>
                    <a:pt x="104301" y="66856"/>
                  </a:cubicBezTo>
                  <a:cubicBezTo>
                    <a:pt x="110179" y="66856"/>
                    <a:pt x="115988" y="67387"/>
                    <a:pt x="121603" y="69128"/>
                  </a:cubicBezTo>
                  <a:cubicBezTo>
                    <a:pt x="137157" y="73951"/>
                    <a:pt x="148564" y="87304"/>
                    <a:pt x="156849" y="101326"/>
                  </a:cubicBezTo>
                  <a:cubicBezTo>
                    <a:pt x="165018" y="115151"/>
                    <a:pt x="171084" y="130268"/>
                    <a:pt x="180642" y="143162"/>
                  </a:cubicBezTo>
                  <a:cubicBezTo>
                    <a:pt x="191301" y="148191"/>
                    <a:pt x="205123" y="144425"/>
                    <a:pt x="215805" y="148657"/>
                  </a:cubicBezTo>
                  <a:cubicBezTo>
                    <a:pt x="217433" y="149300"/>
                    <a:pt x="218989" y="150131"/>
                    <a:pt x="220447" y="151208"/>
                  </a:cubicBezTo>
                  <a:cubicBezTo>
                    <a:pt x="223613" y="153541"/>
                    <a:pt x="225967" y="156828"/>
                    <a:pt x="229072" y="159242"/>
                  </a:cubicBezTo>
                  <a:cubicBezTo>
                    <a:pt x="231150" y="160857"/>
                    <a:pt x="233832" y="162033"/>
                    <a:pt x="236392" y="162033"/>
                  </a:cubicBezTo>
                  <a:cubicBezTo>
                    <a:pt x="237659" y="162033"/>
                    <a:pt x="238897" y="161745"/>
                    <a:pt x="240016" y="161078"/>
                  </a:cubicBezTo>
                  <a:cubicBezTo>
                    <a:pt x="242783" y="159430"/>
                    <a:pt x="243968" y="155812"/>
                    <a:pt x="243359" y="152650"/>
                  </a:cubicBezTo>
                  <a:cubicBezTo>
                    <a:pt x="242750" y="149488"/>
                    <a:pt x="240636" y="146783"/>
                    <a:pt x="238117" y="144777"/>
                  </a:cubicBezTo>
                  <a:cubicBezTo>
                    <a:pt x="228571" y="137165"/>
                    <a:pt x="215039" y="139006"/>
                    <a:pt x="202609" y="138048"/>
                  </a:cubicBezTo>
                  <a:cubicBezTo>
                    <a:pt x="201926" y="138200"/>
                    <a:pt x="201234" y="138310"/>
                    <a:pt x="200537" y="138379"/>
                  </a:cubicBezTo>
                  <a:cubicBezTo>
                    <a:pt x="199903" y="138441"/>
                    <a:pt x="199268" y="138471"/>
                    <a:pt x="198634" y="138471"/>
                  </a:cubicBezTo>
                  <a:cubicBezTo>
                    <a:pt x="192725" y="138471"/>
                    <a:pt x="186921" y="135846"/>
                    <a:pt x="182455" y="131923"/>
                  </a:cubicBezTo>
                  <a:cubicBezTo>
                    <a:pt x="177511" y="127577"/>
                    <a:pt x="174060" y="121759"/>
                    <a:pt x="171499" y="115695"/>
                  </a:cubicBezTo>
                  <a:cubicBezTo>
                    <a:pt x="168935" y="109634"/>
                    <a:pt x="167193" y="103263"/>
                    <a:pt x="165132" y="97011"/>
                  </a:cubicBezTo>
                  <a:cubicBezTo>
                    <a:pt x="163072" y="90759"/>
                    <a:pt x="160656" y="84545"/>
                    <a:pt x="156910" y="79133"/>
                  </a:cubicBezTo>
                  <a:cubicBezTo>
                    <a:pt x="154633" y="75839"/>
                    <a:pt x="151865" y="72892"/>
                    <a:pt x="148743" y="70384"/>
                  </a:cubicBezTo>
                  <a:cubicBezTo>
                    <a:pt x="145599" y="67856"/>
                    <a:pt x="142113" y="65787"/>
                    <a:pt x="138389" y="64235"/>
                  </a:cubicBezTo>
                  <a:cubicBezTo>
                    <a:pt x="137359" y="63807"/>
                    <a:pt x="136313" y="63422"/>
                    <a:pt x="135250" y="63077"/>
                  </a:cubicBezTo>
                  <a:cubicBezTo>
                    <a:pt x="134719" y="62905"/>
                    <a:pt x="134186" y="62744"/>
                    <a:pt x="133648" y="62594"/>
                  </a:cubicBezTo>
                  <a:cubicBezTo>
                    <a:pt x="133413" y="62527"/>
                    <a:pt x="133111" y="62482"/>
                    <a:pt x="132836" y="62401"/>
                  </a:cubicBezTo>
                  <a:cubicBezTo>
                    <a:pt x="132269" y="62300"/>
                    <a:pt x="131703" y="62206"/>
                    <a:pt x="131134" y="62119"/>
                  </a:cubicBezTo>
                  <a:cubicBezTo>
                    <a:pt x="130594" y="62109"/>
                    <a:pt x="130053" y="62105"/>
                    <a:pt x="129512" y="62105"/>
                  </a:cubicBezTo>
                  <a:cubicBezTo>
                    <a:pt x="123151" y="62105"/>
                    <a:pt x="116724" y="62712"/>
                    <a:pt x="110344" y="62712"/>
                  </a:cubicBezTo>
                  <a:cubicBezTo>
                    <a:pt x="109742" y="62712"/>
                    <a:pt x="109141" y="62706"/>
                    <a:pt x="108540" y="62694"/>
                  </a:cubicBezTo>
                  <a:cubicBezTo>
                    <a:pt x="90408" y="62334"/>
                    <a:pt x="72454" y="55871"/>
                    <a:pt x="58250" y="44597"/>
                  </a:cubicBezTo>
                  <a:cubicBezTo>
                    <a:pt x="49634" y="37756"/>
                    <a:pt x="42432" y="29166"/>
                    <a:pt x="37100" y="19544"/>
                  </a:cubicBezTo>
                  <a:lnTo>
                    <a:pt x="29550" y="12034"/>
                  </a:lnTo>
                  <a:cubicBezTo>
                    <a:pt x="25463" y="7969"/>
                    <a:pt x="21244" y="3813"/>
                    <a:pt x="15948" y="1540"/>
                  </a:cubicBezTo>
                  <a:cubicBezTo>
                    <a:pt x="13653" y="555"/>
                    <a:pt x="11094" y="1"/>
                    <a:pt x="8581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4"/>
            <p:cNvSpPr/>
            <p:nvPr/>
          </p:nvSpPr>
          <p:spPr>
            <a:xfrm flipH="1" rot="-3073050">
              <a:off x="6449164" y="945379"/>
              <a:ext cx="5114835" cy="3527068"/>
            </a:xfrm>
            <a:custGeom>
              <a:rect b="b" l="l" r="r" t="t"/>
              <a:pathLst>
                <a:path extrusionOk="0" h="182506" w="264664">
                  <a:moveTo>
                    <a:pt x="35614" y="20400"/>
                  </a:moveTo>
                  <a:cubicBezTo>
                    <a:pt x="36972" y="20400"/>
                    <a:pt x="38300" y="21087"/>
                    <a:pt x="39434" y="21790"/>
                  </a:cubicBezTo>
                  <a:cubicBezTo>
                    <a:pt x="44145" y="24715"/>
                    <a:pt x="47891" y="29005"/>
                    <a:pt x="50861" y="33690"/>
                  </a:cubicBezTo>
                  <a:cubicBezTo>
                    <a:pt x="53830" y="38374"/>
                    <a:pt x="56078" y="43471"/>
                    <a:pt x="58315" y="48547"/>
                  </a:cubicBezTo>
                  <a:cubicBezTo>
                    <a:pt x="58978" y="50050"/>
                    <a:pt x="59650" y="51597"/>
                    <a:pt x="59715" y="53240"/>
                  </a:cubicBezTo>
                  <a:cubicBezTo>
                    <a:pt x="59780" y="54882"/>
                    <a:pt x="59094" y="56660"/>
                    <a:pt x="57641" y="57423"/>
                  </a:cubicBezTo>
                  <a:cubicBezTo>
                    <a:pt x="57115" y="57699"/>
                    <a:pt x="56562" y="57818"/>
                    <a:pt x="55999" y="57818"/>
                  </a:cubicBezTo>
                  <a:cubicBezTo>
                    <a:pt x="54338" y="57818"/>
                    <a:pt x="52594" y="56781"/>
                    <a:pt x="51212" y="55697"/>
                  </a:cubicBezTo>
                  <a:cubicBezTo>
                    <a:pt x="50905" y="55455"/>
                    <a:pt x="50601" y="55211"/>
                    <a:pt x="50299" y="54962"/>
                  </a:cubicBezTo>
                  <a:cubicBezTo>
                    <a:pt x="47865" y="52947"/>
                    <a:pt x="45634" y="50697"/>
                    <a:pt x="43641" y="48245"/>
                  </a:cubicBezTo>
                  <a:cubicBezTo>
                    <a:pt x="39651" y="43338"/>
                    <a:pt x="36630" y="37718"/>
                    <a:pt x="34740" y="31683"/>
                  </a:cubicBezTo>
                  <a:cubicBezTo>
                    <a:pt x="34268" y="30172"/>
                    <a:pt x="33869" y="28638"/>
                    <a:pt x="33547" y="27084"/>
                  </a:cubicBezTo>
                  <a:cubicBezTo>
                    <a:pt x="33267" y="25731"/>
                    <a:pt x="32922" y="24374"/>
                    <a:pt x="32669" y="23020"/>
                  </a:cubicBezTo>
                  <a:cubicBezTo>
                    <a:pt x="32427" y="21721"/>
                    <a:pt x="33365" y="20899"/>
                    <a:pt x="34557" y="20550"/>
                  </a:cubicBezTo>
                  <a:cubicBezTo>
                    <a:pt x="34909" y="20446"/>
                    <a:pt x="35262" y="20400"/>
                    <a:pt x="35614" y="20400"/>
                  </a:cubicBezTo>
                  <a:close/>
                  <a:moveTo>
                    <a:pt x="68314" y="64484"/>
                  </a:moveTo>
                  <a:cubicBezTo>
                    <a:pt x="68430" y="64484"/>
                    <a:pt x="68543" y="64554"/>
                    <a:pt x="68614" y="64649"/>
                  </a:cubicBezTo>
                  <a:cubicBezTo>
                    <a:pt x="68712" y="64784"/>
                    <a:pt x="68831" y="64976"/>
                    <a:pt x="68932" y="65075"/>
                  </a:cubicBezTo>
                  <a:cubicBezTo>
                    <a:pt x="69070" y="65216"/>
                    <a:pt x="69055" y="65449"/>
                    <a:pt x="68898" y="65570"/>
                  </a:cubicBezTo>
                  <a:cubicBezTo>
                    <a:pt x="68839" y="65616"/>
                    <a:pt x="68765" y="65639"/>
                    <a:pt x="68692" y="65639"/>
                  </a:cubicBezTo>
                  <a:cubicBezTo>
                    <a:pt x="68579" y="65639"/>
                    <a:pt x="68468" y="65585"/>
                    <a:pt x="68410" y="65478"/>
                  </a:cubicBezTo>
                  <a:cubicBezTo>
                    <a:pt x="68316" y="65301"/>
                    <a:pt x="68163" y="65142"/>
                    <a:pt x="68040" y="64983"/>
                  </a:cubicBezTo>
                  <a:cubicBezTo>
                    <a:pt x="67928" y="64838"/>
                    <a:pt x="68025" y="64618"/>
                    <a:pt x="68159" y="64531"/>
                  </a:cubicBezTo>
                  <a:cubicBezTo>
                    <a:pt x="68209" y="64498"/>
                    <a:pt x="68262" y="64484"/>
                    <a:pt x="68314" y="64484"/>
                  </a:cubicBezTo>
                  <a:close/>
                  <a:moveTo>
                    <a:pt x="71478" y="66458"/>
                  </a:moveTo>
                  <a:cubicBezTo>
                    <a:pt x="71544" y="66458"/>
                    <a:pt x="71612" y="66470"/>
                    <a:pt x="71679" y="66497"/>
                  </a:cubicBezTo>
                  <a:cubicBezTo>
                    <a:pt x="71905" y="66586"/>
                    <a:pt x="72129" y="66676"/>
                    <a:pt x="72346" y="66786"/>
                  </a:cubicBezTo>
                  <a:cubicBezTo>
                    <a:pt x="72371" y="66798"/>
                    <a:pt x="72558" y="66888"/>
                    <a:pt x="72551" y="66888"/>
                  </a:cubicBezTo>
                  <a:cubicBezTo>
                    <a:pt x="72549" y="66888"/>
                    <a:pt x="72530" y="66881"/>
                    <a:pt x="72487" y="66862"/>
                  </a:cubicBezTo>
                  <a:lnTo>
                    <a:pt x="72487" y="66862"/>
                  </a:lnTo>
                  <a:cubicBezTo>
                    <a:pt x="72698" y="66956"/>
                    <a:pt x="72855" y="67023"/>
                    <a:pt x="73014" y="67195"/>
                  </a:cubicBezTo>
                  <a:cubicBezTo>
                    <a:pt x="73260" y="67464"/>
                    <a:pt x="73341" y="67831"/>
                    <a:pt x="73200" y="68170"/>
                  </a:cubicBezTo>
                  <a:cubicBezTo>
                    <a:pt x="73084" y="68443"/>
                    <a:pt x="72771" y="68722"/>
                    <a:pt x="72448" y="68722"/>
                  </a:cubicBezTo>
                  <a:cubicBezTo>
                    <a:pt x="72427" y="68722"/>
                    <a:pt x="72406" y="68721"/>
                    <a:pt x="72384" y="68718"/>
                  </a:cubicBezTo>
                  <a:cubicBezTo>
                    <a:pt x="72069" y="68680"/>
                    <a:pt x="71836" y="68599"/>
                    <a:pt x="71590" y="68405"/>
                  </a:cubicBezTo>
                  <a:cubicBezTo>
                    <a:pt x="71498" y="68333"/>
                    <a:pt x="71408" y="68255"/>
                    <a:pt x="71325" y="68174"/>
                  </a:cubicBezTo>
                  <a:cubicBezTo>
                    <a:pt x="71086" y="67939"/>
                    <a:pt x="70936" y="67655"/>
                    <a:pt x="70837" y="67337"/>
                  </a:cubicBezTo>
                  <a:cubicBezTo>
                    <a:pt x="70715" y="66939"/>
                    <a:pt x="71065" y="66458"/>
                    <a:pt x="71478" y="66458"/>
                  </a:cubicBezTo>
                  <a:close/>
                  <a:moveTo>
                    <a:pt x="75365" y="69115"/>
                  </a:moveTo>
                  <a:cubicBezTo>
                    <a:pt x="75499" y="69115"/>
                    <a:pt x="75631" y="69144"/>
                    <a:pt x="75755" y="69197"/>
                  </a:cubicBezTo>
                  <a:cubicBezTo>
                    <a:pt x="75985" y="69294"/>
                    <a:pt x="76187" y="69444"/>
                    <a:pt x="76308" y="69670"/>
                  </a:cubicBezTo>
                  <a:cubicBezTo>
                    <a:pt x="76509" y="70039"/>
                    <a:pt x="76451" y="70496"/>
                    <a:pt x="76162" y="70801"/>
                  </a:cubicBezTo>
                  <a:cubicBezTo>
                    <a:pt x="75994" y="70983"/>
                    <a:pt x="75756" y="71067"/>
                    <a:pt x="75517" y="71067"/>
                  </a:cubicBezTo>
                  <a:cubicBezTo>
                    <a:pt x="75348" y="71067"/>
                    <a:pt x="75178" y="71025"/>
                    <a:pt x="75031" y="70946"/>
                  </a:cubicBezTo>
                  <a:cubicBezTo>
                    <a:pt x="74803" y="70825"/>
                    <a:pt x="74655" y="70626"/>
                    <a:pt x="74557" y="70393"/>
                  </a:cubicBezTo>
                  <a:cubicBezTo>
                    <a:pt x="74503" y="70270"/>
                    <a:pt x="74474" y="70138"/>
                    <a:pt x="74476" y="70004"/>
                  </a:cubicBezTo>
                  <a:cubicBezTo>
                    <a:pt x="74476" y="69918"/>
                    <a:pt x="74492" y="69833"/>
                    <a:pt x="74518" y="69753"/>
                  </a:cubicBezTo>
                  <a:cubicBezTo>
                    <a:pt x="74527" y="69694"/>
                    <a:pt x="74543" y="69641"/>
                    <a:pt x="74565" y="69587"/>
                  </a:cubicBezTo>
                  <a:cubicBezTo>
                    <a:pt x="74626" y="69406"/>
                    <a:pt x="74767" y="69265"/>
                    <a:pt x="74946" y="69204"/>
                  </a:cubicBezTo>
                  <a:cubicBezTo>
                    <a:pt x="75004" y="69179"/>
                    <a:pt x="75067" y="69164"/>
                    <a:pt x="75130" y="69155"/>
                  </a:cubicBezTo>
                  <a:cubicBezTo>
                    <a:pt x="75206" y="69130"/>
                    <a:pt x="75284" y="69117"/>
                    <a:pt x="75365" y="69115"/>
                  </a:cubicBezTo>
                  <a:close/>
                  <a:moveTo>
                    <a:pt x="78193" y="72293"/>
                  </a:moveTo>
                  <a:cubicBezTo>
                    <a:pt x="78255" y="72293"/>
                    <a:pt x="78319" y="72313"/>
                    <a:pt x="78379" y="72361"/>
                  </a:cubicBezTo>
                  <a:cubicBezTo>
                    <a:pt x="80887" y="74388"/>
                    <a:pt x="84380" y="75779"/>
                    <a:pt x="87403" y="76840"/>
                  </a:cubicBezTo>
                  <a:cubicBezTo>
                    <a:pt x="90307" y="77861"/>
                    <a:pt x="93324" y="78609"/>
                    <a:pt x="96354" y="79158"/>
                  </a:cubicBezTo>
                  <a:cubicBezTo>
                    <a:pt x="100010" y="79818"/>
                    <a:pt x="103716" y="80190"/>
                    <a:pt x="107402" y="80660"/>
                  </a:cubicBezTo>
                  <a:cubicBezTo>
                    <a:pt x="107982" y="80734"/>
                    <a:pt x="108569" y="80803"/>
                    <a:pt x="109153" y="80875"/>
                  </a:cubicBezTo>
                  <a:cubicBezTo>
                    <a:pt x="109424" y="80862"/>
                    <a:pt x="109695" y="80853"/>
                    <a:pt x="109966" y="80837"/>
                  </a:cubicBezTo>
                  <a:cubicBezTo>
                    <a:pt x="117157" y="80438"/>
                    <a:pt x="124372" y="79395"/>
                    <a:pt x="131546" y="79395"/>
                  </a:cubicBezTo>
                  <a:cubicBezTo>
                    <a:pt x="134126" y="79395"/>
                    <a:pt x="136700" y="79530"/>
                    <a:pt x="139267" y="79879"/>
                  </a:cubicBezTo>
                  <a:cubicBezTo>
                    <a:pt x="148475" y="81128"/>
                    <a:pt x="157219" y="85136"/>
                    <a:pt x="164517" y="90887"/>
                  </a:cubicBezTo>
                  <a:cubicBezTo>
                    <a:pt x="171814" y="96637"/>
                    <a:pt x="177692" y="104087"/>
                    <a:pt x="182072" y="112281"/>
                  </a:cubicBezTo>
                  <a:cubicBezTo>
                    <a:pt x="175068" y="102376"/>
                    <a:pt x="164286" y="95217"/>
                    <a:pt x="152436" y="92609"/>
                  </a:cubicBezTo>
                  <a:cubicBezTo>
                    <a:pt x="140151" y="89904"/>
                    <a:pt x="127296" y="91973"/>
                    <a:pt x="114823" y="90331"/>
                  </a:cubicBezTo>
                  <a:cubicBezTo>
                    <a:pt x="114301" y="90262"/>
                    <a:pt x="113784" y="90188"/>
                    <a:pt x="113264" y="90108"/>
                  </a:cubicBezTo>
                  <a:cubicBezTo>
                    <a:pt x="109117" y="89451"/>
                    <a:pt x="105044" y="88386"/>
                    <a:pt x="101105" y="86926"/>
                  </a:cubicBezTo>
                  <a:cubicBezTo>
                    <a:pt x="97166" y="85468"/>
                    <a:pt x="93380" y="83629"/>
                    <a:pt x="89799" y="81433"/>
                  </a:cubicBezTo>
                  <a:cubicBezTo>
                    <a:pt x="88391" y="80568"/>
                    <a:pt x="87018" y="79650"/>
                    <a:pt x="85679" y="78676"/>
                  </a:cubicBezTo>
                  <a:cubicBezTo>
                    <a:pt x="85605" y="78643"/>
                    <a:pt x="85531" y="78611"/>
                    <a:pt x="85459" y="78578"/>
                  </a:cubicBezTo>
                  <a:cubicBezTo>
                    <a:pt x="82441" y="77133"/>
                    <a:pt x="80285" y="75129"/>
                    <a:pt x="77992" y="72747"/>
                  </a:cubicBezTo>
                  <a:cubicBezTo>
                    <a:pt x="77798" y="72545"/>
                    <a:pt x="77977" y="72293"/>
                    <a:pt x="78193" y="72293"/>
                  </a:cubicBezTo>
                  <a:close/>
                  <a:moveTo>
                    <a:pt x="185464" y="116681"/>
                  </a:moveTo>
                  <a:cubicBezTo>
                    <a:pt x="185489" y="116681"/>
                    <a:pt x="185514" y="116692"/>
                    <a:pt x="185532" y="116717"/>
                  </a:cubicBezTo>
                  <a:cubicBezTo>
                    <a:pt x="185960" y="117312"/>
                    <a:pt x="186444" y="117854"/>
                    <a:pt x="186894" y="118434"/>
                  </a:cubicBezTo>
                  <a:cubicBezTo>
                    <a:pt x="187297" y="118954"/>
                    <a:pt x="187691" y="119482"/>
                    <a:pt x="188080" y="120013"/>
                  </a:cubicBezTo>
                  <a:cubicBezTo>
                    <a:pt x="188884" y="121110"/>
                    <a:pt x="189641" y="122243"/>
                    <a:pt x="190355" y="123398"/>
                  </a:cubicBezTo>
                  <a:cubicBezTo>
                    <a:pt x="191083" y="124574"/>
                    <a:pt x="191791" y="125759"/>
                    <a:pt x="192472" y="126959"/>
                  </a:cubicBezTo>
                  <a:cubicBezTo>
                    <a:pt x="192796" y="127530"/>
                    <a:pt x="193132" y="128096"/>
                    <a:pt x="193432" y="128681"/>
                  </a:cubicBezTo>
                  <a:cubicBezTo>
                    <a:pt x="193721" y="129243"/>
                    <a:pt x="194066" y="129901"/>
                    <a:pt x="194086" y="130542"/>
                  </a:cubicBezTo>
                  <a:cubicBezTo>
                    <a:pt x="194088" y="130645"/>
                    <a:pt x="193987" y="130738"/>
                    <a:pt x="193887" y="130738"/>
                  </a:cubicBezTo>
                  <a:cubicBezTo>
                    <a:pt x="193855" y="130738"/>
                    <a:pt x="193824" y="130728"/>
                    <a:pt x="193795" y="130707"/>
                  </a:cubicBezTo>
                  <a:cubicBezTo>
                    <a:pt x="193278" y="130333"/>
                    <a:pt x="192924" y="129706"/>
                    <a:pt x="192608" y="129162"/>
                  </a:cubicBezTo>
                  <a:cubicBezTo>
                    <a:pt x="192266" y="128576"/>
                    <a:pt x="191950" y="127973"/>
                    <a:pt x="191614" y="127384"/>
                  </a:cubicBezTo>
                  <a:cubicBezTo>
                    <a:pt x="190942" y="126204"/>
                    <a:pt x="190261" y="125029"/>
                    <a:pt x="189561" y="123864"/>
                  </a:cubicBezTo>
                  <a:cubicBezTo>
                    <a:pt x="188848" y="122684"/>
                    <a:pt x="188145" y="121497"/>
                    <a:pt x="187451" y="120306"/>
                  </a:cubicBezTo>
                  <a:cubicBezTo>
                    <a:pt x="186773" y="119137"/>
                    <a:pt x="186148" y="117917"/>
                    <a:pt x="185391" y="116802"/>
                  </a:cubicBezTo>
                  <a:cubicBezTo>
                    <a:pt x="185349" y="116739"/>
                    <a:pt x="185405" y="116681"/>
                    <a:pt x="185464" y="116681"/>
                  </a:cubicBezTo>
                  <a:close/>
                  <a:moveTo>
                    <a:pt x="195121" y="132074"/>
                  </a:moveTo>
                  <a:cubicBezTo>
                    <a:pt x="195134" y="132074"/>
                    <a:pt x="195147" y="132078"/>
                    <a:pt x="195159" y="132085"/>
                  </a:cubicBezTo>
                  <a:cubicBezTo>
                    <a:pt x="195197" y="132105"/>
                    <a:pt x="195233" y="132132"/>
                    <a:pt x="195264" y="132163"/>
                  </a:cubicBezTo>
                  <a:cubicBezTo>
                    <a:pt x="195280" y="132170"/>
                    <a:pt x="195280" y="132179"/>
                    <a:pt x="195264" y="132188"/>
                  </a:cubicBezTo>
                  <a:lnTo>
                    <a:pt x="195315" y="132208"/>
                  </a:lnTo>
                  <a:cubicBezTo>
                    <a:pt x="195369" y="132255"/>
                    <a:pt x="195416" y="132308"/>
                    <a:pt x="195459" y="132364"/>
                  </a:cubicBezTo>
                  <a:cubicBezTo>
                    <a:pt x="195551" y="132490"/>
                    <a:pt x="195620" y="132629"/>
                    <a:pt x="195696" y="132763"/>
                  </a:cubicBezTo>
                  <a:cubicBezTo>
                    <a:pt x="195842" y="133018"/>
                    <a:pt x="195987" y="133274"/>
                    <a:pt x="196133" y="133529"/>
                  </a:cubicBezTo>
                  <a:cubicBezTo>
                    <a:pt x="196281" y="133795"/>
                    <a:pt x="196446" y="134048"/>
                    <a:pt x="196610" y="134304"/>
                  </a:cubicBezTo>
                  <a:cubicBezTo>
                    <a:pt x="196697" y="134440"/>
                    <a:pt x="196769" y="134586"/>
                    <a:pt x="196822" y="134738"/>
                  </a:cubicBezTo>
                  <a:cubicBezTo>
                    <a:pt x="196870" y="134863"/>
                    <a:pt x="196930" y="135018"/>
                    <a:pt x="196890" y="135152"/>
                  </a:cubicBezTo>
                  <a:cubicBezTo>
                    <a:pt x="196867" y="135226"/>
                    <a:pt x="196800" y="135278"/>
                    <a:pt x="196724" y="135280"/>
                  </a:cubicBezTo>
                  <a:cubicBezTo>
                    <a:pt x="196721" y="135280"/>
                    <a:pt x="196718" y="135280"/>
                    <a:pt x="196715" y="135280"/>
                  </a:cubicBezTo>
                  <a:cubicBezTo>
                    <a:pt x="196564" y="135280"/>
                    <a:pt x="196422" y="135164"/>
                    <a:pt x="196307" y="135076"/>
                  </a:cubicBezTo>
                  <a:cubicBezTo>
                    <a:pt x="196171" y="134964"/>
                    <a:pt x="196052" y="134834"/>
                    <a:pt x="195958" y="134687"/>
                  </a:cubicBezTo>
                  <a:cubicBezTo>
                    <a:pt x="195790" y="134434"/>
                    <a:pt x="195636" y="134172"/>
                    <a:pt x="195497" y="133903"/>
                  </a:cubicBezTo>
                  <a:cubicBezTo>
                    <a:pt x="195345" y="133614"/>
                    <a:pt x="195219" y="133316"/>
                    <a:pt x="195121" y="133007"/>
                  </a:cubicBezTo>
                  <a:cubicBezTo>
                    <a:pt x="195074" y="132855"/>
                    <a:pt x="195020" y="132698"/>
                    <a:pt x="195004" y="132539"/>
                  </a:cubicBezTo>
                  <a:cubicBezTo>
                    <a:pt x="194997" y="132463"/>
                    <a:pt x="195002" y="132385"/>
                    <a:pt x="195015" y="132311"/>
                  </a:cubicBezTo>
                  <a:cubicBezTo>
                    <a:pt x="195020" y="132248"/>
                    <a:pt x="195031" y="132188"/>
                    <a:pt x="195049" y="132129"/>
                  </a:cubicBezTo>
                  <a:cubicBezTo>
                    <a:pt x="195059" y="132095"/>
                    <a:pt x="195089" y="132074"/>
                    <a:pt x="195121" y="132074"/>
                  </a:cubicBezTo>
                  <a:close/>
                  <a:moveTo>
                    <a:pt x="198540" y="138420"/>
                  </a:moveTo>
                  <a:lnTo>
                    <a:pt x="198540" y="138420"/>
                  </a:lnTo>
                  <a:cubicBezTo>
                    <a:pt x="198549" y="138424"/>
                    <a:pt x="198558" y="138427"/>
                    <a:pt x="198567" y="138431"/>
                  </a:cubicBezTo>
                  <a:lnTo>
                    <a:pt x="198540" y="138420"/>
                  </a:lnTo>
                  <a:close/>
                  <a:moveTo>
                    <a:pt x="198200" y="137009"/>
                  </a:moveTo>
                  <a:cubicBezTo>
                    <a:pt x="198310" y="137009"/>
                    <a:pt x="198379" y="137105"/>
                    <a:pt x="198388" y="137206"/>
                  </a:cubicBezTo>
                  <a:cubicBezTo>
                    <a:pt x="198388" y="137219"/>
                    <a:pt x="198390" y="137233"/>
                    <a:pt x="198392" y="137244"/>
                  </a:cubicBezTo>
                  <a:cubicBezTo>
                    <a:pt x="198392" y="137248"/>
                    <a:pt x="198392" y="137250"/>
                    <a:pt x="198394" y="137257"/>
                  </a:cubicBezTo>
                  <a:cubicBezTo>
                    <a:pt x="198399" y="137286"/>
                    <a:pt x="198403" y="137311"/>
                    <a:pt x="198410" y="137338"/>
                  </a:cubicBezTo>
                  <a:cubicBezTo>
                    <a:pt x="198417" y="137365"/>
                    <a:pt x="198424" y="137389"/>
                    <a:pt x="198433" y="137416"/>
                  </a:cubicBezTo>
                  <a:cubicBezTo>
                    <a:pt x="198437" y="137425"/>
                    <a:pt x="198441" y="137436"/>
                    <a:pt x="198446" y="137445"/>
                  </a:cubicBezTo>
                  <a:cubicBezTo>
                    <a:pt x="198446" y="137448"/>
                    <a:pt x="198448" y="137450"/>
                    <a:pt x="198448" y="137452"/>
                  </a:cubicBezTo>
                  <a:cubicBezTo>
                    <a:pt x="198495" y="137548"/>
                    <a:pt x="198551" y="137642"/>
                    <a:pt x="198616" y="137732"/>
                  </a:cubicBezTo>
                  <a:cubicBezTo>
                    <a:pt x="198623" y="137743"/>
                    <a:pt x="198632" y="137752"/>
                    <a:pt x="198639" y="137763"/>
                  </a:cubicBezTo>
                  <a:lnTo>
                    <a:pt x="198656" y="137786"/>
                  </a:lnTo>
                  <a:lnTo>
                    <a:pt x="198686" y="137822"/>
                  </a:lnTo>
                  <a:lnTo>
                    <a:pt x="198688" y="137824"/>
                  </a:lnTo>
                  <a:cubicBezTo>
                    <a:pt x="198721" y="137866"/>
                    <a:pt x="198759" y="137907"/>
                    <a:pt x="198800" y="137945"/>
                  </a:cubicBezTo>
                  <a:cubicBezTo>
                    <a:pt x="198827" y="137972"/>
                    <a:pt x="198849" y="138003"/>
                    <a:pt x="198869" y="138036"/>
                  </a:cubicBezTo>
                  <a:cubicBezTo>
                    <a:pt x="198880" y="138048"/>
                    <a:pt x="198892" y="138059"/>
                    <a:pt x="198903" y="138070"/>
                  </a:cubicBezTo>
                  <a:cubicBezTo>
                    <a:pt x="198959" y="138137"/>
                    <a:pt x="198992" y="138218"/>
                    <a:pt x="198999" y="138305"/>
                  </a:cubicBezTo>
                  <a:cubicBezTo>
                    <a:pt x="198999" y="138366"/>
                    <a:pt x="198968" y="138422"/>
                    <a:pt x="198914" y="138451"/>
                  </a:cubicBezTo>
                  <a:cubicBezTo>
                    <a:pt x="198864" y="138475"/>
                    <a:pt x="198809" y="138488"/>
                    <a:pt x="198755" y="138488"/>
                  </a:cubicBezTo>
                  <a:cubicBezTo>
                    <a:pt x="198701" y="138488"/>
                    <a:pt x="198647" y="138475"/>
                    <a:pt x="198598" y="138451"/>
                  </a:cubicBezTo>
                  <a:cubicBezTo>
                    <a:pt x="198585" y="138444"/>
                    <a:pt x="198574" y="138440"/>
                    <a:pt x="198562" y="138433"/>
                  </a:cubicBezTo>
                  <a:cubicBezTo>
                    <a:pt x="198549" y="138426"/>
                    <a:pt x="198542" y="138422"/>
                    <a:pt x="198533" y="138417"/>
                  </a:cubicBezTo>
                  <a:lnTo>
                    <a:pt x="198533" y="138417"/>
                  </a:lnTo>
                  <a:lnTo>
                    <a:pt x="198540" y="138420"/>
                  </a:lnTo>
                  <a:lnTo>
                    <a:pt x="198540" y="138420"/>
                  </a:lnTo>
                  <a:cubicBezTo>
                    <a:pt x="198489" y="138398"/>
                    <a:pt x="198441" y="138368"/>
                    <a:pt x="198399" y="138332"/>
                  </a:cubicBezTo>
                  <a:cubicBezTo>
                    <a:pt x="198294" y="138240"/>
                    <a:pt x="198206" y="138131"/>
                    <a:pt x="198139" y="138007"/>
                  </a:cubicBezTo>
                  <a:cubicBezTo>
                    <a:pt x="198009" y="137772"/>
                    <a:pt x="197969" y="137472"/>
                    <a:pt x="197996" y="137206"/>
                  </a:cubicBezTo>
                  <a:cubicBezTo>
                    <a:pt x="198007" y="137096"/>
                    <a:pt x="198076" y="137015"/>
                    <a:pt x="198193" y="137009"/>
                  </a:cubicBezTo>
                  <a:cubicBezTo>
                    <a:pt x="198195" y="137009"/>
                    <a:pt x="198198" y="137009"/>
                    <a:pt x="198200" y="137009"/>
                  </a:cubicBezTo>
                  <a:close/>
                  <a:moveTo>
                    <a:pt x="0" y="0"/>
                  </a:moveTo>
                  <a:lnTo>
                    <a:pt x="16065" y="7094"/>
                  </a:lnTo>
                  <a:cubicBezTo>
                    <a:pt x="17467" y="12625"/>
                    <a:pt x="19267" y="18048"/>
                    <a:pt x="21450" y="23320"/>
                  </a:cubicBezTo>
                  <a:cubicBezTo>
                    <a:pt x="28580" y="40562"/>
                    <a:pt x="39729" y="56145"/>
                    <a:pt x="53848" y="68349"/>
                  </a:cubicBezTo>
                  <a:cubicBezTo>
                    <a:pt x="70855" y="83052"/>
                    <a:pt x="92094" y="92783"/>
                    <a:pt x="114317" y="96153"/>
                  </a:cubicBezTo>
                  <a:cubicBezTo>
                    <a:pt x="114400" y="96115"/>
                    <a:pt x="114696" y="96099"/>
                    <a:pt x="115125" y="96099"/>
                  </a:cubicBezTo>
                  <a:cubicBezTo>
                    <a:pt x="117010" y="96099"/>
                    <a:pt x="121460" y="96403"/>
                    <a:pt x="121715" y="96409"/>
                  </a:cubicBezTo>
                  <a:cubicBezTo>
                    <a:pt x="125786" y="96478"/>
                    <a:pt x="129857" y="96604"/>
                    <a:pt x="133917" y="96899"/>
                  </a:cubicBezTo>
                  <a:cubicBezTo>
                    <a:pt x="137952" y="97193"/>
                    <a:pt x="141978" y="97652"/>
                    <a:pt x="145960" y="98382"/>
                  </a:cubicBezTo>
                  <a:cubicBezTo>
                    <a:pt x="146421" y="98464"/>
                    <a:pt x="146878" y="98552"/>
                    <a:pt x="147337" y="98644"/>
                  </a:cubicBezTo>
                  <a:cubicBezTo>
                    <a:pt x="157897" y="100755"/>
                    <a:pt x="168276" y="105019"/>
                    <a:pt x="176069" y="112453"/>
                  </a:cubicBezTo>
                  <a:cubicBezTo>
                    <a:pt x="185118" y="121083"/>
                    <a:pt x="189912" y="133110"/>
                    <a:pt x="196254" y="143888"/>
                  </a:cubicBezTo>
                  <a:cubicBezTo>
                    <a:pt x="202651" y="154759"/>
                    <a:pt x="210827" y="164576"/>
                    <a:pt x="220332" y="172864"/>
                  </a:cubicBezTo>
                  <a:cubicBezTo>
                    <a:pt x="231187" y="179041"/>
                    <a:pt x="243601" y="182506"/>
                    <a:pt x="256058" y="182506"/>
                  </a:cubicBezTo>
                  <a:cubicBezTo>
                    <a:pt x="258930" y="182506"/>
                    <a:pt x="261805" y="182321"/>
                    <a:pt x="264663" y="181944"/>
                  </a:cubicBezTo>
                  <a:cubicBezTo>
                    <a:pt x="258266" y="180531"/>
                    <a:pt x="252036" y="178399"/>
                    <a:pt x="246097" y="175636"/>
                  </a:cubicBezTo>
                  <a:cubicBezTo>
                    <a:pt x="245844" y="175517"/>
                    <a:pt x="245589" y="175398"/>
                    <a:pt x="245336" y="175280"/>
                  </a:cubicBezTo>
                  <a:cubicBezTo>
                    <a:pt x="244711" y="174982"/>
                    <a:pt x="244089" y="174675"/>
                    <a:pt x="243471" y="174362"/>
                  </a:cubicBezTo>
                  <a:cubicBezTo>
                    <a:pt x="230978" y="168063"/>
                    <a:pt x="219905" y="158929"/>
                    <a:pt x="211487" y="147748"/>
                  </a:cubicBezTo>
                  <a:cubicBezTo>
                    <a:pt x="211351" y="147564"/>
                    <a:pt x="211216" y="147379"/>
                    <a:pt x="211080" y="147195"/>
                  </a:cubicBezTo>
                  <a:cubicBezTo>
                    <a:pt x="201523" y="134304"/>
                    <a:pt x="195454" y="119184"/>
                    <a:pt x="187288" y="105359"/>
                  </a:cubicBezTo>
                  <a:cubicBezTo>
                    <a:pt x="179002" y="91337"/>
                    <a:pt x="167596" y="77984"/>
                    <a:pt x="152039" y="73161"/>
                  </a:cubicBezTo>
                  <a:cubicBezTo>
                    <a:pt x="146429" y="71421"/>
                    <a:pt x="140624" y="70890"/>
                    <a:pt x="134750" y="70890"/>
                  </a:cubicBezTo>
                  <a:cubicBezTo>
                    <a:pt x="131876" y="70890"/>
                    <a:pt x="128984" y="71017"/>
                    <a:pt x="126091" y="71193"/>
                  </a:cubicBezTo>
                  <a:cubicBezTo>
                    <a:pt x="126434" y="71249"/>
                    <a:pt x="126774" y="71305"/>
                    <a:pt x="127119" y="71358"/>
                  </a:cubicBezTo>
                  <a:cubicBezTo>
                    <a:pt x="122140" y="74818"/>
                    <a:pt x="115890" y="75849"/>
                    <a:pt x="109799" y="75849"/>
                  </a:cubicBezTo>
                  <a:cubicBezTo>
                    <a:pt x="109307" y="75849"/>
                    <a:pt x="108816" y="75843"/>
                    <a:pt x="108327" y="75830"/>
                  </a:cubicBezTo>
                  <a:cubicBezTo>
                    <a:pt x="97975" y="75557"/>
                    <a:pt x="87533" y="72760"/>
                    <a:pt x="79073" y="66788"/>
                  </a:cubicBezTo>
                  <a:cubicBezTo>
                    <a:pt x="77277" y="65518"/>
                    <a:pt x="75589" y="64105"/>
                    <a:pt x="74021" y="62562"/>
                  </a:cubicBezTo>
                  <a:lnTo>
                    <a:pt x="74021" y="62562"/>
                  </a:lnTo>
                  <a:lnTo>
                    <a:pt x="74440" y="63378"/>
                  </a:lnTo>
                  <a:cubicBezTo>
                    <a:pt x="73981" y="62802"/>
                    <a:pt x="73538" y="62218"/>
                    <a:pt x="73101" y="61629"/>
                  </a:cubicBezTo>
                  <a:cubicBezTo>
                    <a:pt x="68815" y="57132"/>
                    <a:pt x="65566" y="51657"/>
                    <a:pt x="63972" y="45712"/>
                  </a:cubicBezTo>
                  <a:cubicBezTo>
                    <a:pt x="61284" y="39758"/>
                    <a:pt x="59063" y="33546"/>
                    <a:pt x="56956" y="27337"/>
                  </a:cubicBezTo>
                  <a:cubicBezTo>
                    <a:pt x="56006" y="25765"/>
                    <a:pt x="54985" y="24244"/>
                    <a:pt x="53859" y="22802"/>
                  </a:cubicBezTo>
                  <a:cubicBezTo>
                    <a:pt x="49750" y="17540"/>
                    <a:pt x="44588" y="13581"/>
                    <a:pt x="38800" y="10531"/>
                  </a:cubicBezTo>
                  <a:cubicBezTo>
                    <a:pt x="36744" y="9454"/>
                    <a:pt x="34633" y="8485"/>
                    <a:pt x="32474" y="7631"/>
                  </a:cubicBezTo>
                  <a:cubicBezTo>
                    <a:pt x="31800" y="7363"/>
                    <a:pt x="31119" y="7103"/>
                    <a:pt x="30436" y="6854"/>
                  </a:cubicBezTo>
                  <a:cubicBezTo>
                    <a:pt x="20796" y="3328"/>
                    <a:pt x="10140" y="151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4"/>
            <p:cNvSpPr/>
            <p:nvPr/>
          </p:nvSpPr>
          <p:spPr>
            <a:xfrm flipH="1" rot="-3073050">
              <a:off x="8043475" y="2299121"/>
              <a:ext cx="2015214" cy="772799"/>
            </a:xfrm>
            <a:custGeom>
              <a:rect b="b" l="l" r="r" t="t"/>
              <a:pathLst>
                <a:path extrusionOk="0" h="39988" w="104276">
                  <a:moveTo>
                    <a:pt x="45577" y="11318"/>
                  </a:moveTo>
                  <a:cubicBezTo>
                    <a:pt x="46621" y="11318"/>
                    <a:pt x="47689" y="11474"/>
                    <a:pt x="48712" y="11474"/>
                  </a:cubicBezTo>
                  <a:cubicBezTo>
                    <a:pt x="48763" y="11474"/>
                    <a:pt x="48814" y="11474"/>
                    <a:pt x="48865" y="11473"/>
                  </a:cubicBezTo>
                  <a:cubicBezTo>
                    <a:pt x="49023" y="11470"/>
                    <a:pt x="49181" y="11469"/>
                    <a:pt x="49339" y="11469"/>
                  </a:cubicBezTo>
                  <a:cubicBezTo>
                    <a:pt x="51825" y="11469"/>
                    <a:pt x="54257" y="11790"/>
                    <a:pt x="56619" y="12624"/>
                  </a:cubicBezTo>
                  <a:cubicBezTo>
                    <a:pt x="57439" y="12913"/>
                    <a:pt x="58406" y="13587"/>
                    <a:pt x="58127" y="14409"/>
                  </a:cubicBezTo>
                  <a:cubicBezTo>
                    <a:pt x="57959" y="14906"/>
                    <a:pt x="57401" y="15139"/>
                    <a:pt x="56902" y="15293"/>
                  </a:cubicBezTo>
                  <a:cubicBezTo>
                    <a:pt x="54939" y="15897"/>
                    <a:pt x="52906" y="16200"/>
                    <a:pt x="50870" y="16200"/>
                  </a:cubicBezTo>
                  <a:cubicBezTo>
                    <a:pt x="49394" y="16200"/>
                    <a:pt x="47916" y="16041"/>
                    <a:pt x="46462" y="15721"/>
                  </a:cubicBezTo>
                  <a:cubicBezTo>
                    <a:pt x="45461" y="15499"/>
                    <a:pt x="44180" y="15282"/>
                    <a:pt x="43430" y="14516"/>
                  </a:cubicBezTo>
                  <a:cubicBezTo>
                    <a:pt x="42409" y="13473"/>
                    <a:pt x="42732" y="11737"/>
                    <a:pt x="44187" y="11442"/>
                  </a:cubicBezTo>
                  <a:cubicBezTo>
                    <a:pt x="44641" y="11349"/>
                    <a:pt x="45106" y="11318"/>
                    <a:pt x="45577" y="11318"/>
                  </a:cubicBezTo>
                  <a:close/>
                  <a:moveTo>
                    <a:pt x="397" y="1"/>
                  </a:moveTo>
                  <a:cubicBezTo>
                    <a:pt x="181" y="1"/>
                    <a:pt x="1" y="253"/>
                    <a:pt x="195" y="456"/>
                  </a:cubicBezTo>
                  <a:cubicBezTo>
                    <a:pt x="2488" y="2836"/>
                    <a:pt x="4644" y="4840"/>
                    <a:pt x="7662" y="6282"/>
                  </a:cubicBezTo>
                  <a:cubicBezTo>
                    <a:pt x="7734" y="6316"/>
                    <a:pt x="7808" y="6347"/>
                    <a:pt x="7882" y="6381"/>
                  </a:cubicBezTo>
                  <a:cubicBezTo>
                    <a:pt x="9219" y="7353"/>
                    <a:pt x="10594" y="8271"/>
                    <a:pt x="12002" y="9137"/>
                  </a:cubicBezTo>
                  <a:cubicBezTo>
                    <a:pt x="15583" y="11334"/>
                    <a:pt x="19369" y="13173"/>
                    <a:pt x="23308" y="14630"/>
                  </a:cubicBezTo>
                  <a:cubicBezTo>
                    <a:pt x="27247" y="16090"/>
                    <a:pt x="31320" y="17156"/>
                    <a:pt x="35467" y="17812"/>
                  </a:cubicBezTo>
                  <a:cubicBezTo>
                    <a:pt x="35987" y="17893"/>
                    <a:pt x="36504" y="17969"/>
                    <a:pt x="37026" y="18036"/>
                  </a:cubicBezTo>
                  <a:cubicBezTo>
                    <a:pt x="49499" y="19678"/>
                    <a:pt x="62354" y="17609"/>
                    <a:pt x="74639" y="20314"/>
                  </a:cubicBezTo>
                  <a:cubicBezTo>
                    <a:pt x="86487" y="22924"/>
                    <a:pt x="97271" y="30083"/>
                    <a:pt x="104275" y="39988"/>
                  </a:cubicBezTo>
                  <a:cubicBezTo>
                    <a:pt x="99895" y="31794"/>
                    <a:pt x="94017" y="24344"/>
                    <a:pt x="86720" y="18596"/>
                  </a:cubicBezTo>
                  <a:cubicBezTo>
                    <a:pt x="79422" y="12846"/>
                    <a:pt x="70675" y="8835"/>
                    <a:pt x="61470" y="7586"/>
                  </a:cubicBezTo>
                  <a:cubicBezTo>
                    <a:pt x="58905" y="7238"/>
                    <a:pt x="56331" y="7103"/>
                    <a:pt x="53752" y="7103"/>
                  </a:cubicBezTo>
                  <a:cubicBezTo>
                    <a:pt x="46577" y="7103"/>
                    <a:pt x="39361" y="8146"/>
                    <a:pt x="32169" y="8546"/>
                  </a:cubicBezTo>
                  <a:cubicBezTo>
                    <a:pt x="31898" y="8560"/>
                    <a:pt x="31627" y="8571"/>
                    <a:pt x="31356" y="8584"/>
                  </a:cubicBezTo>
                  <a:cubicBezTo>
                    <a:pt x="30769" y="8513"/>
                    <a:pt x="30185" y="8443"/>
                    <a:pt x="29603" y="8367"/>
                  </a:cubicBezTo>
                  <a:cubicBezTo>
                    <a:pt x="25919" y="7897"/>
                    <a:pt x="22213" y="7525"/>
                    <a:pt x="18557" y="6865"/>
                  </a:cubicBezTo>
                  <a:cubicBezTo>
                    <a:pt x="15527" y="6318"/>
                    <a:pt x="12510" y="5568"/>
                    <a:pt x="9604" y="4547"/>
                  </a:cubicBezTo>
                  <a:cubicBezTo>
                    <a:pt x="6581" y="3483"/>
                    <a:pt x="3090" y="2095"/>
                    <a:pt x="582" y="68"/>
                  </a:cubicBezTo>
                  <a:cubicBezTo>
                    <a:pt x="523" y="21"/>
                    <a:pt x="459" y="1"/>
                    <a:pt x="3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4"/>
            <p:cNvSpPr/>
            <p:nvPr/>
          </p:nvSpPr>
          <p:spPr>
            <a:xfrm flipH="1" rot="-3073050">
              <a:off x="9000487" y="417208"/>
              <a:ext cx="528579" cy="723112"/>
            </a:xfrm>
            <a:custGeom>
              <a:rect b="b" l="l" r="r" t="t"/>
              <a:pathLst>
                <a:path extrusionOk="0" h="37417" w="27351">
                  <a:moveTo>
                    <a:pt x="12195" y="13408"/>
                  </a:moveTo>
                  <a:cubicBezTo>
                    <a:pt x="12957" y="13408"/>
                    <a:pt x="13766" y="13749"/>
                    <a:pt x="14300" y="14310"/>
                  </a:cubicBezTo>
                  <a:cubicBezTo>
                    <a:pt x="15028" y="15078"/>
                    <a:pt x="15377" y="16101"/>
                    <a:pt x="15624" y="17147"/>
                  </a:cubicBezTo>
                  <a:cubicBezTo>
                    <a:pt x="16448" y="17975"/>
                    <a:pt x="16154" y="19581"/>
                    <a:pt x="15149" y="20217"/>
                  </a:cubicBezTo>
                  <a:cubicBezTo>
                    <a:pt x="14755" y="20465"/>
                    <a:pt x="14302" y="20578"/>
                    <a:pt x="13842" y="20578"/>
                  </a:cubicBezTo>
                  <a:cubicBezTo>
                    <a:pt x="13079" y="20578"/>
                    <a:pt x="12295" y="20268"/>
                    <a:pt x="11721" y="19751"/>
                  </a:cubicBezTo>
                  <a:cubicBezTo>
                    <a:pt x="10800" y="18920"/>
                    <a:pt x="10352" y="17677"/>
                    <a:pt x="10198" y="16448"/>
                  </a:cubicBezTo>
                  <a:cubicBezTo>
                    <a:pt x="10093" y="15617"/>
                    <a:pt x="10135" y="14695"/>
                    <a:pt x="10675" y="14059"/>
                  </a:cubicBezTo>
                  <a:cubicBezTo>
                    <a:pt x="11058" y="13607"/>
                    <a:pt x="11613" y="13408"/>
                    <a:pt x="12195" y="13408"/>
                  </a:cubicBezTo>
                  <a:close/>
                  <a:moveTo>
                    <a:pt x="3184" y="0"/>
                  </a:moveTo>
                  <a:cubicBezTo>
                    <a:pt x="2834" y="0"/>
                    <a:pt x="2481" y="46"/>
                    <a:pt x="2130" y="149"/>
                  </a:cubicBezTo>
                  <a:cubicBezTo>
                    <a:pt x="936" y="498"/>
                    <a:pt x="0" y="1320"/>
                    <a:pt x="240" y="2619"/>
                  </a:cubicBezTo>
                  <a:cubicBezTo>
                    <a:pt x="493" y="3973"/>
                    <a:pt x="838" y="5330"/>
                    <a:pt x="1118" y="6683"/>
                  </a:cubicBezTo>
                  <a:cubicBezTo>
                    <a:pt x="1440" y="8235"/>
                    <a:pt x="1836" y="9766"/>
                    <a:pt x="2311" y="11282"/>
                  </a:cubicBezTo>
                  <a:cubicBezTo>
                    <a:pt x="4201" y="17317"/>
                    <a:pt x="7222" y="22937"/>
                    <a:pt x="11212" y="27844"/>
                  </a:cubicBezTo>
                  <a:cubicBezTo>
                    <a:pt x="13205" y="30296"/>
                    <a:pt x="15436" y="32546"/>
                    <a:pt x="17872" y="34561"/>
                  </a:cubicBezTo>
                  <a:cubicBezTo>
                    <a:pt x="18172" y="34810"/>
                    <a:pt x="18476" y="35054"/>
                    <a:pt x="18783" y="35294"/>
                  </a:cubicBezTo>
                  <a:cubicBezTo>
                    <a:pt x="20165" y="36380"/>
                    <a:pt x="21909" y="37417"/>
                    <a:pt x="23571" y="37417"/>
                  </a:cubicBezTo>
                  <a:cubicBezTo>
                    <a:pt x="24133" y="37417"/>
                    <a:pt x="24686" y="37298"/>
                    <a:pt x="25212" y="37022"/>
                  </a:cubicBezTo>
                  <a:cubicBezTo>
                    <a:pt x="26668" y="36259"/>
                    <a:pt x="27351" y="34479"/>
                    <a:pt x="27286" y="32839"/>
                  </a:cubicBezTo>
                  <a:cubicBezTo>
                    <a:pt x="27223" y="31198"/>
                    <a:pt x="26549" y="29649"/>
                    <a:pt x="25886" y="28146"/>
                  </a:cubicBezTo>
                  <a:cubicBezTo>
                    <a:pt x="23651" y="23070"/>
                    <a:pt x="21403" y="17973"/>
                    <a:pt x="18432" y="13289"/>
                  </a:cubicBezTo>
                  <a:cubicBezTo>
                    <a:pt x="15462" y="8604"/>
                    <a:pt x="11718" y="4314"/>
                    <a:pt x="7005" y="1389"/>
                  </a:cubicBezTo>
                  <a:cubicBezTo>
                    <a:pt x="5873" y="686"/>
                    <a:pt x="4543" y="0"/>
                    <a:pt x="31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4"/>
            <p:cNvSpPr/>
            <p:nvPr/>
          </p:nvSpPr>
          <p:spPr>
            <a:xfrm flipH="1" rot="-3073050">
              <a:off x="8182153" y="1076513"/>
              <a:ext cx="1383203" cy="1018584"/>
            </a:xfrm>
            <a:custGeom>
              <a:rect b="b" l="l" r="r" t="t"/>
              <a:pathLst>
                <a:path extrusionOk="0" h="52706" w="71573">
                  <a:moveTo>
                    <a:pt x="26192" y="34886"/>
                  </a:moveTo>
                  <a:cubicBezTo>
                    <a:pt x="26371" y="34886"/>
                    <a:pt x="26549" y="34902"/>
                    <a:pt x="26722" y="34933"/>
                  </a:cubicBezTo>
                  <a:cubicBezTo>
                    <a:pt x="27716" y="35114"/>
                    <a:pt x="28583" y="35692"/>
                    <a:pt x="29420" y="36259"/>
                  </a:cubicBezTo>
                  <a:lnTo>
                    <a:pt x="28316" y="35880"/>
                  </a:lnTo>
                  <a:lnTo>
                    <a:pt x="28316" y="35880"/>
                  </a:lnTo>
                  <a:cubicBezTo>
                    <a:pt x="29407" y="36317"/>
                    <a:pt x="30544" y="36787"/>
                    <a:pt x="31288" y="37698"/>
                  </a:cubicBezTo>
                  <a:cubicBezTo>
                    <a:pt x="32031" y="38608"/>
                    <a:pt x="32204" y="40097"/>
                    <a:pt x="31337" y="40892"/>
                  </a:cubicBezTo>
                  <a:cubicBezTo>
                    <a:pt x="30916" y="41278"/>
                    <a:pt x="30354" y="41419"/>
                    <a:pt x="29773" y="41419"/>
                  </a:cubicBezTo>
                  <a:cubicBezTo>
                    <a:pt x="29391" y="41419"/>
                    <a:pt x="29001" y="41358"/>
                    <a:pt x="28637" y="41266"/>
                  </a:cubicBezTo>
                  <a:cubicBezTo>
                    <a:pt x="27387" y="40948"/>
                    <a:pt x="26232" y="40341"/>
                    <a:pt x="25262" y="39492"/>
                  </a:cubicBezTo>
                  <a:cubicBezTo>
                    <a:pt x="24254" y="38610"/>
                    <a:pt x="23442" y="37148"/>
                    <a:pt x="24082" y="35972"/>
                  </a:cubicBezTo>
                  <a:cubicBezTo>
                    <a:pt x="24483" y="35240"/>
                    <a:pt x="25344" y="34886"/>
                    <a:pt x="26192" y="34886"/>
                  </a:cubicBezTo>
                  <a:close/>
                  <a:moveTo>
                    <a:pt x="1" y="1"/>
                  </a:moveTo>
                  <a:lnTo>
                    <a:pt x="1" y="1"/>
                  </a:lnTo>
                  <a:cubicBezTo>
                    <a:pt x="469" y="1398"/>
                    <a:pt x="939" y="2795"/>
                    <a:pt x="1414" y="4195"/>
                  </a:cubicBezTo>
                  <a:cubicBezTo>
                    <a:pt x="3521" y="10404"/>
                    <a:pt x="5742" y="16616"/>
                    <a:pt x="8430" y="22570"/>
                  </a:cubicBezTo>
                  <a:cubicBezTo>
                    <a:pt x="10024" y="28515"/>
                    <a:pt x="13273" y="33990"/>
                    <a:pt x="17559" y="38484"/>
                  </a:cubicBezTo>
                  <a:cubicBezTo>
                    <a:pt x="17996" y="39076"/>
                    <a:pt x="18439" y="39660"/>
                    <a:pt x="18898" y="40236"/>
                  </a:cubicBezTo>
                  <a:lnTo>
                    <a:pt x="18479" y="39420"/>
                  </a:lnTo>
                  <a:lnTo>
                    <a:pt x="18479" y="39420"/>
                  </a:lnTo>
                  <a:cubicBezTo>
                    <a:pt x="20047" y="40961"/>
                    <a:pt x="21735" y="42374"/>
                    <a:pt x="23531" y="43644"/>
                  </a:cubicBezTo>
                  <a:cubicBezTo>
                    <a:pt x="31991" y="49618"/>
                    <a:pt x="42433" y="52413"/>
                    <a:pt x="52785" y="52686"/>
                  </a:cubicBezTo>
                  <a:cubicBezTo>
                    <a:pt x="53278" y="52699"/>
                    <a:pt x="53774" y="52706"/>
                    <a:pt x="54270" y="52706"/>
                  </a:cubicBezTo>
                  <a:cubicBezTo>
                    <a:pt x="60357" y="52706"/>
                    <a:pt x="66601" y="51672"/>
                    <a:pt x="71572" y="48214"/>
                  </a:cubicBezTo>
                  <a:cubicBezTo>
                    <a:pt x="71230" y="48163"/>
                    <a:pt x="70889" y="48107"/>
                    <a:pt x="70547" y="48048"/>
                  </a:cubicBezTo>
                  <a:cubicBezTo>
                    <a:pt x="41573" y="43276"/>
                    <a:pt x="15040" y="25228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4"/>
            <p:cNvSpPr/>
            <p:nvPr/>
          </p:nvSpPr>
          <p:spPr>
            <a:xfrm flipH="1" rot="-3073050">
              <a:off x="7531434" y="3211969"/>
              <a:ext cx="1602724" cy="1476373"/>
            </a:xfrm>
            <a:custGeom>
              <a:rect b="b" l="l" r="r" t="t"/>
              <a:pathLst>
                <a:path extrusionOk="0" h="76394" w="82932">
                  <a:moveTo>
                    <a:pt x="41936" y="42674"/>
                  </a:moveTo>
                  <a:cubicBezTo>
                    <a:pt x="42121" y="42674"/>
                    <a:pt x="42306" y="42745"/>
                    <a:pt x="42448" y="42886"/>
                  </a:cubicBezTo>
                  <a:cubicBezTo>
                    <a:pt x="42537" y="42975"/>
                    <a:pt x="42600" y="43085"/>
                    <a:pt x="42633" y="43206"/>
                  </a:cubicBezTo>
                  <a:lnTo>
                    <a:pt x="42647" y="43262"/>
                  </a:lnTo>
                  <a:cubicBezTo>
                    <a:pt x="42656" y="43300"/>
                    <a:pt x="42663" y="43338"/>
                    <a:pt x="42665" y="43376"/>
                  </a:cubicBezTo>
                  <a:cubicBezTo>
                    <a:pt x="42669" y="43394"/>
                    <a:pt x="42671" y="43412"/>
                    <a:pt x="42671" y="43428"/>
                  </a:cubicBezTo>
                  <a:cubicBezTo>
                    <a:pt x="42674" y="43430"/>
                    <a:pt x="42674" y="43432"/>
                    <a:pt x="42676" y="43434"/>
                  </a:cubicBezTo>
                  <a:cubicBezTo>
                    <a:pt x="42705" y="43508"/>
                    <a:pt x="42732" y="43562"/>
                    <a:pt x="42721" y="43649"/>
                  </a:cubicBezTo>
                  <a:cubicBezTo>
                    <a:pt x="42721" y="43658"/>
                    <a:pt x="42719" y="43665"/>
                    <a:pt x="42719" y="43674"/>
                  </a:cubicBezTo>
                  <a:lnTo>
                    <a:pt x="42714" y="43701"/>
                  </a:lnTo>
                  <a:lnTo>
                    <a:pt x="42714" y="43714"/>
                  </a:lnTo>
                  <a:cubicBezTo>
                    <a:pt x="42710" y="43757"/>
                    <a:pt x="42705" y="43799"/>
                    <a:pt x="42696" y="43842"/>
                  </a:cubicBezTo>
                  <a:cubicBezTo>
                    <a:pt x="42654" y="43996"/>
                    <a:pt x="42533" y="44117"/>
                    <a:pt x="42378" y="44160"/>
                  </a:cubicBezTo>
                  <a:cubicBezTo>
                    <a:pt x="42322" y="44171"/>
                    <a:pt x="42266" y="44178"/>
                    <a:pt x="42210" y="44182"/>
                  </a:cubicBezTo>
                  <a:lnTo>
                    <a:pt x="42186" y="44184"/>
                  </a:lnTo>
                  <a:cubicBezTo>
                    <a:pt x="42180" y="44185"/>
                    <a:pt x="42174" y="44185"/>
                    <a:pt x="42168" y="44185"/>
                  </a:cubicBezTo>
                  <a:cubicBezTo>
                    <a:pt x="42148" y="44185"/>
                    <a:pt x="42128" y="44182"/>
                    <a:pt x="42109" y="44175"/>
                  </a:cubicBezTo>
                  <a:cubicBezTo>
                    <a:pt x="42056" y="44171"/>
                    <a:pt x="42004" y="44157"/>
                    <a:pt x="41957" y="44135"/>
                  </a:cubicBezTo>
                  <a:lnTo>
                    <a:pt x="41825" y="44117"/>
                  </a:lnTo>
                  <a:lnTo>
                    <a:pt x="41798" y="44110"/>
                  </a:lnTo>
                  <a:lnTo>
                    <a:pt x="41742" y="44097"/>
                  </a:lnTo>
                  <a:cubicBezTo>
                    <a:pt x="41207" y="43949"/>
                    <a:pt x="41030" y="43280"/>
                    <a:pt x="41424" y="42886"/>
                  </a:cubicBezTo>
                  <a:cubicBezTo>
                    <a:pt x="41565" y="42745"/>
                    <a:pt x="41751" y="42674"/>
                    <a:pt x="41936" y="42674"/>
                  </a:cubicBezTo>
                  <a:close/>
                  <a:moveTo>
                    <a:pt x="43845" y="47170"/>
                  </a:moveTo>
                  <a:cubicBezTo>
                    <a:pt x="43987" y="47170"/>
                    <a:pt x="44128" y="47206"/>
                    <a:pt x="44255" y="47279"/>
                  </a:cubicBezTo>
                  <a:cubicBezTo>
                    <a:pt x="44268" y="47281"/>
                    <a:pt x="44279" y="47283"/>
                    <a:pt x="44290" y="47286"/>
                  </a:cubicBezTo>
                  <a:cubicBezTo>
                    <a:pt x="44461" y="47310"/>
                    <a:pt x="44622" y="47378"/>
                    <a:pt x="44758" y="47483"/>
                  </a:cubicBezTo>
                  <a:cubicBezTo>
                    <a:pt x="44830" y="47525"/>
                    <a:pt x="44893" y="47588"/>
                    <a:pt x="44935" y="47660"/>
                  </a:cubicBezTo>
                  <a:cubicBezTo>
                    <a:pt x="45023" y="47756"/>
                    <a:pt x="45083" y="47872"/>
                    <a:pt x="45115" y="47998"/>
                  </a:cubicBezTo>
                  <a:cubicBezTo>
                    <a:pt x="45126" y="48085"/>
                    <a:pt x="45137" y="48172"/>
                    <a:pt x="45150" y="48262"/>
                  </a:cubicBezTo>
                  <a:cubicBezTo>
                    <a:pt x="45137" y="48349"/>
                    <a:pt x="45126" y="48439"/>
                    <a:pt x="45115" y="48526"/>
                  </a:cubicBezTo>
                  <a:lnTo>
                    <a:pt x="45014" y="48764"/>
                  </a:lnTo>
                  <a:cubicBezTo>
                    <a:pt x="45009" y="48768"/>
                    <a:pt x="45007" y="48773"/>
                    <a:pt x="45003" y="48779"/>
                  </a:cubicBezTo>
                  <a:cubicBezTo>
                    <a:pt x="44953" y="48846"/>
                    <a:pt x="44897" y="48918"/>
                    <a:pt x="44844" y="48985"/>
                  </a:cubicBezTo>
                  <a:cubicBezTo>
                    <a:pt x="44790" y="49055"/>
                    <a:pt x="44725" y="49115"/>
                    <a:pt x="44653" y="49164"/>
                  </a:cubicBezTo>
                  <a:cubicBezTo>
                    <a:pt x="44586" y="49232"/>
                    <a:pt x="44505" y="49279"/>
                    <a:pt x="44416" y="49303"/>
                  </a:cubicBezTo>
                  <a:cubicBezTo>
                    <a:pt x="44300" y="49365"/>
                    <a:pt x="44170" y="49396"/>
                    <a:pt x="44040" y="49396"/>
                  </a:cubicBezTo>
                  <a:cubicBezTo>
                    <a:pt x="44027" y="49396"/>
                    <a:pt x="44014" y="49396"/>
                    <a:pt x="44002" y="49395"/>
                  </a:cubicBezTo>
                  <a:lnTo>
                    <a:pt x="43715" y="49357"/>
                  </a:lnTo>
                  <a:cubicBezTo>
                    <a:pt x="43475" y="49261"/>
                    <a:pt x="43388" y="49238"/>
                    <a:pt x="43198" y="49057"/>
                  </a:cubicBezTo>
                  <a:cubicBezTo>
                    <a:pt x="43054" y="48916"/>
                    <a:pt x="42956" y="48739"/>
                    <a:pt x="42913" y="48544"/>
                  </a:cubicBezTo>
                  <a:cubicBezTo>
                    <a:pt x="42911" y="48537"/>
                    <a:pt x="42909" y="48533"/>
                    <a:pt x="42907" y="48526"/>
                  </a:cubicBezTo>
                  <a:lnTo>
                    <a:pt x="42904" y="48522"/>
                  </a:lnTo>
                  <a:cubicBezTo>
                    <a:pt x="42902" y="48515"/>
                    <a:pt x="42900" y="48508"/>
                    <a:pt x="42898" y="48502"/>
                  </a:cubicBezTo>
                  <a:cubicBezTo>
                    <a:pt x="42898" y="48497"/>
                    <a:pt x="42898" y="48495"/>
                    <a:pt x="42895" y="48490"/>
                  </a:cubicBezTo>
                  <a:cubicBezTo>
                    <a:pt x="42889" y="48446"/>
                    <a:pt x="42884" y="48401"/>
                    <a:pt x="42878" y="48356"/>
                  </a:cubicBezTo>
                  <a:cubicBezTo>
                    <a:pt x="42871" y="48311"/>
                    <a:pt x="42864" y="48267"/>
                    <a:pt x="42860" y="48222"/>
                  </a:cubicBezTo>
                  <a:cubicBezTo>
                    <a:pt x="42855" y="48090"/>
                    <a:pt x="42884" y="47960"/>
                    <a:pt x="42945" y="47843"/>
                  </a:cubicBezTo>
                  <a:cubicBezTo>
                    <a:pt x="42967" y="47763"/>
                    <a:pt x="43010" y="47687"/>
                    <a:pt x="43070" y="47628"/>
                  </a:cubicBezTo>
                  <a:cubicBezTo>
                    <a:pt x="43108" y="47570"/>
                    <a:pt x="43153" y="47519"/>
                    <a:pt x="43204" y="47476"/>
                  </a:cubicBezTo>
                  <a:cubicBezTo>
                    <a:pt x="43213" y="47465"/>
                    <a:pt x="43220" y="47454"/>
                    <a:pt x="43229" y="47442"/>
                  </a:cubicBezTo>
                  <a:cubicBezTo>
                    <a:pt x="43234" y="47438"/>
                    <a:pt x="43236" y="47436"/>
                    <a:pt x="43240" y="47431"/>
                  </a:cubicBezTo>
                  <a:cubicBezTo>
                    <a:pt x="43243" y="47427"/>
                    <a:pt x="43247" y="47425"/>
                    <a:pt x="43249" y="47420"/>
                  </a:cubicBezTo>
                  <a:lnTo>
                    <a:pt x="43256" y="47416"/>
                  </a:lnTo>
                  <a:cubicBezTo>
                    <a:pt x="43292" y="47382"/>
                    <a:pt x="43388" y="47313"/>
                    <a:pt x="43426" y="47283"/>
                  </a:cubicBezTo>
                  <a:cubicBezTo>
                    <a:pt x="43555" y="47208"/>
                    <a:pt x="43700" y="47170"/>
                    <a:pt x="43845" y="47170"/>
                  </a:cubicBezTo>
                  <a:close/>
                  <a:moveTo>
                    <a:pt x="45763" y="50645"/>
                  </a:moveTo>
                  <a:cubicBezTo>
                    <a:pt x="45767" y="50645"/>
                    <a:pt x="45771" y="50645"/>
                    <a:pt x="45775" y="50645"/>
                  </a:cubicBezTo>
                  <a:cubicBezTo>
                    <a:pt x="46579" y="50649"/>
                    <a:pt x="47275" y="51216"/>
                    <a:pt x="47611" y="51919"/>
                  </a:cubicBezTo>
                  <a:cubicBezTo>
                    <a:pt x="47934" y="52586"/>
                    <a:pt x="47992" y="53323"/>
                    <a:pt x="48205" y="54026"/>
                  </a:cubicBezTo>
                  <a:cubicBezTo>
                    <a:pt x="48301" y="54346"/>
                    <a:pt x="48420" y="54657"/>
                    <a:pt x="48559" y="54962"/>
                  </a:cubicBezTo>
                  <a:cubicBezTo>
                    <a:pt x="49703" y="56509"/>
                    <a:pt x="51295" y="57745"/>
                    <a:pt x="52874" y="58791"/>
                  </a:cubicBezTo>
                  <a:cubicBezTo>
                    <a:pt x="54116" y="59615"/>
                    <a:pt x="55377" y="60419"/>
                    <a:pt x="56589" y="61290"/>
                  </a:cubicBezTo>
                  <a:cubicBezTo>
                    <a:pt x="57800" y="62161"/>
                    <a:pt x="59166" y="63162"/>
                    <a:pt x="59694" y="64613"/>
                  </a:cubicBezTo>
                  <a:cubicBezTo>
                    <a:pt x="59947" y="65309"/>
                    <a:pt x="59887" y="66118"/>
                    <a:pt x="59448" y="66725"/>
                  </a:cubicBezTo>
                  <a:cubicBezTo>
                    <a:pt x="58971" y="67388"/>
                    <a:pt x="58230" y="67676"/>
                    <a:pt x="57444" y="67766"/>
                  </a:cubicBezTo>
                  <a:cubicBezTo>
                    <a:pt x="57267" y="67786"/>
                    <a:pt x="57089" y="67796"/>
                    <a:pt x="56911" y="67796"/>
                  </a:cubicBezTo>
                  <a:cubicBezTo>
                    <a:pt x="55691" y="67796"/>
                    <a:pt x="54464" y="67343"/>
                    <a:pt x="53424" y="66743"/>
                  </a:cubicBezTo>
                  <a:cubicBezTo>
                    <a:pt x="52191" y="66031"/>
                    <a:pt x="51107" y="65065"/>
                    <a:pt x="50083" y="64080"/>
                  </a:cubicBezTo>
                  <a:cubicBezTo>
                    <a:pt x="49089" y="63124"/>
                    <a:pt x="48138" y="62119"/>
                    <a:pt x="47284" y="61035"/>
                  </a:cubicBezTo>
                  <a:lnTo>
                    <a:pt x="47284" y="61037"/>
                  </a:lnTo>
                  <a:cubicBezTo>
                    <a:pt x="45560" y="58849"/>
                    <a:pt x="44179" y="56335"/>
                    <a:pt x="43867" y="53524"/>
                  </a:cubicBezTo>
                  <a:cubicBezTo>
                    <a:pt x="43727" y="52267"/>
                    <a:pt x="44256" y="50645"/>
                    <a:pt x="45763" y="50645"/>
                  </a:cubicBezTo>
                  <a:close/>
                  <a:moveTo>
                    <a:pt x="876" y="1"/>
                  </a:moveTo>
                  <a:cubicBezTo>
                    <a:pt x="575" y="1"/>
                    <a:pt x="280" y="19"/>
                    <a:pt x="7" y="73"/>
                  </a:cubicBezTo>
                  <a:lnTo>
                    <a:pt x="0" y="73"/>
                  </a:lnTo>
                  <a:cubicBezTo>
                    <a:pt x="137" y="190"/>
                    <a:pt x="323" y="266"/>
                    <a:pt x="522" y="324"/>
                  </a:cubicBezTo>
                  <a:cubicBezTo>
                    <a:pt x="797" y="405"/>
                    <a:pt x="1097" y="450"/>
                    <a:pt x="1332" y="517"/>
                  </a:cubicBezTo>
                  <a:cubicBezTo>
                    <a:pt x="1870" y="667"/>
                    <a:pt x="2403" y="828"/>
                    <a:pt x="2936" y="1000"/>
                  </a:cubicBezTo>
                  <a:cubicBezTo>
                    <a:pt x="3995" y="1343"/>
                    <a:pt x="5043" y="1730"/>
                    <a:pt x="6073" y="2158"/>
                  </a:cubicBezTo>
                  <a:cubicBezTo>
                    <a:pt x="9799" y="3710"/>
                    <a:pt x="13283" y="5779"/>
                    <a:pt x="16430" y="8307"/>
                  </a:cubicBezTo>
                  <a:cubicBezTo>
                    <a:pt x="19549" y="10815"/>
                    <a:pt x="22317" y="13762"/>
                    <a:pt x="24594" y="17056"/>
                  </a:cubicBezTo>
                  <a:cubicBezTo>
                    <a:pt x="28340" y="22468"/>
                    <a:pt x="30756" y="28682"/>
                    <a:pt x="32816" y="34934"/>
                  </a:cubicBezTo>
                  <a:cubicBezTo>
                    <a:pt x="34877" y="41186"/>
                    <a:pt x="36619" y="47557"/>
                    <a:pt x="39183" y="53618"/>
                  </a:cubicBezTo>
                  <a:cubicBezTo>
                    <a:pt x="41744" y="59680"/>
                    <a:pt x="45195" y="65500"/>
                    <a:pt x="50139" y="69846"/>
                  </a:cubicBezTo>
                  <a:cubicBezTo>
                    <a:pt x="54606" y="73770"/>
                    <a:pt x="60412" y="76394"/>
                    <a:pt x="66322" y="76394"/>
                  </a:cubicBezTo>
                  <a:cubicBezTo>
                    <a:pt x="66955" y="76394"/>
                    <a:pt x="67588" y="76364"/>
                    <a:pt x="68221" y="76302"/>
                  </a:cubicBezTo>
                  <a:cubicBezTo>
                    <a:pt x="68918" y="76233"/>
                    <a:pt x="69610" y="76123"/>
                    <a:pt x="70293" y="75971"/>
                  </a:cubicBezTo>
                  <a:cubicBezTo>
                    <a:pt x="76059" y="74696"/>
                    <a:pt x="81265" y="70549"/>
                    <a:pt x="82931" y="64906"/>
                  </a:cubicBezTo>
                  <a:cubicBezTo>
                    <a:pt x="78914" y="64264"/>
                    <a:pt x="74789" y="63572"/>
                    <a:pt x="70859" y="62443"/>
                  </a:cubicBezTo>
                  <a:cubicBezTo>
                    <a:pt x="66182" y="61100"/>
                    <a:pt x="61781" y="59140"/>
                    <a:pt x="58178" y="55909"/>
                  </a:cubicBezTo>
                  <a:cubicBezTo>
                    <a:pt x="49640" y="48262"/>
                    <a:pt x="47909" y="35760"/>
                    <a:pt x="42703" y="25549"/>
                  </a:cubicBezTo>
                  <a:cubicBezTo>
                    <a:pt x="42515" y="25180"/>
                    <a:pt x="42320" y="24815"/>
                    <a:pt x="42123" y="24450"/>
                  </a:cubicBezTo>
                  <a:cubicBezTo>
                    <a:pt x="40479" y="21449"/>
                    <a:pt x="38480" y="18646"/>
                    <a:pt x="36198" y="16097"/>
                  </a:cubicBezTo>
                  <a:cubicBezTo>
                    <a:pt x="33927" y="13563"/>
                    <a:pt x="31392" y="11279"/>
                    <a:pt x="28636" y="9281"/>
                  </a:cubicBezTo>
                  <a:cubicBezTo>
                    <a:pt x="25859" y="7266"/>
                    <a:pt x="22879" y="5544"/>
                    <a:pt x="19746" y="4149"/>
                  </a:cubicBezTo>
                  <a:cubicBezTo>
                    <a:pt x="16638" y="2760"/>
                    <a:pt x="13391" y="1708"/>
                    <a:pt x="10061" y="1009"/>
                  </a:cubicBezTo>
                  <a:cubicBezTo>
                    <a:pt x="8386" y="658"/>
                    <a:pt x="6696" y="400"/>
                    <a:pt x="4991" y="241"/>
                  </a:cubicBezTo>
                  <a:cubicBezTo>
                    <a:pt x="4136" y="161"/>
                    <a:pt x="3276" y="105"/>
                    <a:pt x="2416" y="73"/>
                  </a:cubicBezTo>
                  <a:cubicBezTo>
                    <a:pt x="1933" y="55"/>
                    <a:pt x="1395" y="1"/>
                    <a:pt x="8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4"/>
            <p:cNvSpPr/>
            <p:nvPr/>
          </p:nvSpPr>
          <p:spPr>
            <a:xfrm flipH="1" rot="-3073050">
              <a:off x="9063256" y="1545642"/>
              <a:ext cx="169352" cy="126255"/>
            </a:xfrm>
            <a:custGeom>
              <a:rect b="b" l="l" r="r" t="t"/>
              <a:pathLst>
                <a:path extrusionOk="0" h="6533" w="8763">
                  <a:moveTo>
                    <a:pt x="2749" y="0"/>
                  </a:moveTo>
                  <a:cubicBezTo>
                    <a:pt x="1902" y="0"/>
                    <a:pt x="1042" y="352"/>
                    <a:pt x="641" y="1084"/>
                  </a:cubicBezTo>
                  <a:cubicBezTo>
                    <a:pt x="1" y="2260"/>
                    <a:pt x="813" y="3722"/>
                    <a:pt x="1821" y="4604"/>
                  </a:cubicBezTo>
                  <a:cubicBezTo>
                    <a:pt x="2791" y="5453"/>
                    <a:pt x="3946" y="6060"/>
                    <a:pt x="5196" y="6380"/>
                  </a:cubicBezTo>
                  <a:cubicBezTo>
                    <a:pt x="5559" y="6472"/>
                    <a:pt x="5948" y="6533"/>
                    <a:pt x="6328" y="6533"/>
                  </a:cubicBezTo>
                  <a:cubicBezTo>
                    <a:pt x="6911" y="6533"/>
                    <a:pt x="7474" y="6391"/>
                    <a:pt x="7896" y="6004"/>
                  </a:cubicBezTo>
                  <a:cubicBezTo>
                    <a:pt x="8763" y="5211"/>
                    <a:pt x="8590" y="3720"/>
                    <a:pt x="7847" y="2810"/>
                  </a:cubicBezTo>
                  <a:cubicBezTo>
                    <a:pt x="7106" y="1901"/>
                    <a:pt x="5966" y="1429"/>
                    <a:pt x="4875" y="992"/>
                  </a:cubicBezTo>
                  <a:lnTo>
                    <a:pt x="4875" y="992"/>
                  </a:lnTo>
                  <a:lnTo>
                    <a:pt x="5979" y="1373"/>
                  </a:lnTo>
                  <a:cubicBezTo>
                    <a:pt x="5142" y="806"/>
                    <a:pt x="4275" y="226"/>
                    <a:pt x="3281" y="47"/>
                  </a:cubicBezTo>
                  <a:cubicBezTo>
                    <a:pt x="3107" y="16"/>
                    <a:pt x="2929" y="0"/>
                    <a:pt x="27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4"/>
            <p:cNvSpPr/>
            <p:nvPr/>
          </p:nvSpPr>
          <p:spPr>
            <a:xfrm flipH="1" rot="-3073050">
              <a:off x="8716155" y="3830848"/>
              <a:ext cx="168946" cy="271662"/>
            </a:xfrm>
            <a:custGeom>
              <a:rect b="b" l="l" r="r" t="t"/>
              <a:pathLst>
                <a:path extrusionOk="0" h="14057" w="8742">
                  <a:moveTo>
                    <a:pt x="117" y="0"/>
                  </a:moveTo>
                  <a:cubicBezTo>
                    <a:pt x="58" y="0"/>
                    <a:pt x="0" y="58"/>
                    <a:pt x="43" y="121"/>
                  </a:cubicBezTo>
                  <a:cubicBezTo>
                    <a:pt x="802" y="1236"/>
                    <a:pt x="1424" y="2456"/>
                    <a:pt x="2103" y="3625"/>
                  </a:cubicBezTo>
                  <a:cubicBezTo>
                    <a:pt x="2797" y="4816"/>
                    <a:pt x="3500" y="6003"/>
                    <a:pt x="4215" y="7183"/>
                  </a:cubicBezTo>
                  <a:cubicBezTo>
                    <a:pt x="4913" y="8348"/>
                    <a:pt x="5594" y="9523"/>
                    <a:pt x="6266" y="10703"/>
                  </a:cubicBezTo>
                  <a:cubicBezTo>
                    <a:pt x="6602" y="11292"/>
                    <a:pt x="6920" y="11895"/>
                    <a:pt x="7262" y="12481"/>
                  </a:cubicBezTo>
                  <a:cubicBezTo>
                    <a:pt x="7578" y="13025"/>
                    <a:pt x="7934" y="13652"/>
                    <a:pt x="8449" y="14026"/>
                  </a:cubicBezTo>
                  <a:cubicBezTo>
                    <a:pt x="8477" y="14047"/>
                    <a:pt x="8509" y="14057"/>
                    <a:pt x="8541" y="14057"/>
                  </a:cubicBezTo>
                  <a:cubicBezTo>
                    <a:pt x="8641" y="14057"/>
                    <a:pt x="8741" y="13964"/>
                    <a:pt x="8738" y="13858"/>
                  </a:cubicBezTo>
                  <a:cubicBezTo>
                    <a:pt x="8720" y="13218"/>
                    <a:pt x="8375" y="12560"/>
                    <a:pt x="8084" y="11998"/>
                  </a:cubicBezTo>
                  <a:cubicBezTo>
                    <a:pt x="7786" y="11415"/>
                    <a:pt x="7450" y="10849"/>
                    <a:pt x="7126" y="10278"/>
                  </a:cubicBezTo>
                  <a:cubicBezTo>
                    <a:pt x="6445" y="9078"/>
                    <a:pt x="5737" y="7891"/>
                    <a:pt x="5009" y="6717"/>
                  </a:cubicBezTo>
                  <a:cubicBezTo>
                    <a:pt x="4295" y="5562"/>
                    <a:pt x="3538" y="4429"/>
                    <a:pt x="2734" y="3332"/>
                  </a:cubicBezTo>
                  <a:cubicBezTo>
                    <a:pt x="2345" y="2799"/>
                    <a:pt x="1951" y="2273"/>
                    <a:pt x="1545" y="1753"/>
                  </a:cubicBezTo>
                  <a:cubicBezTo>
                    <a:pt x="1098" y="1173"/>
                    <a:pt x="614" y="631"/>
                    <a:pt x="186" y="36"/>
                  </a:cubicBezTo>
                  <a:cubicBezTo>
                    <a:pt x="168" y="11"/>
                    <a:pt x="143" y="0"/>
                    <a:pt x="117" y="0"/>
                  </a:cubicBezTo>
                  <a:close/>
                </a:path>
              </a:pathLst>
            </a:custGeom>
            <a:solidFill>
              <a:srgbClr val="FE73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4"/>
            <p:cNvSpPr/>
            <p:nvPr/>
          </p:nvSpPr>
          <p:spPr>
            <a:xfrm flipH="1" rot="-3073050">
              <a:off x="8856435" y="4150542"/>
              <a:ext cx="37376" cy="61920"/>
            </a:xfrm>
            <a:custGeom>
              <a:rect b="b" l="l" r="r" t="t"/>
              <a:pathLst>
                <a:path extrusionOk="0" h="3204" w="1934">
                  <a:moveTo>
                    <a:pt x="123" y="0"/>
                  </a:moveTo>
                  <a:cubicBezTo>
                    <a:pt x="91" y="0"/>
                    <a:pt x="62" y="21"/>
                    <a:pt x="52" y="53"/>
                  </a:cubicBezTo>
                  <a:cubicBezTo>
                    <a:pt x="34" y="114"/>
                    <a:pt x="21" y="174"/>
                    <a:pt x="16" y="237"/>
                  </a:cubicBezTo>
                  <a:cubicBezTo>
                    <a:pt x="3" y="311"/>
                    <a:pt x="1" y="387"/>
                    <a:pt x="7" y="463"/>
                  </a:cubicBezTo>
                  <a:cubicBezTo>
                    <a:pt x="23" y="624"/>
                    <a:pt x="75" y="779"/>
                    <a:pt x="124" y="931"/>
                  </a:cubicBezTo>
                  <a:cubicBezTo>
                    <a:pt x="222" y="1240"/>
                    <a:pt x="348" y="1540"/>
                    <a:pt x="500" y="1827"/>
                  </a:cubicBezTo>
                  <a:cubicBezTo>
                    <a:pt x="639" y="2098"/>
                    <a:pt x="793" y="2357"/>
                    <a:pt x="959" y="2610"/>
                  </a:cubicBezTo>
                  <a:cubicBezTo>
                    <a:pt x="1055" y="2758"/>
                    <a:pt x="1174" y="2890"/>
                    <a:pt x="1311" y="3000"/>
                  </a:cubicBezTo>
                  <a:cubicBezTo>
                    <a:pt x="1422" y="3087"/>
                    <a:pt x="1565" y="3204"/>
                    <a:pt x="1713" y="3204"/>
                  </a:cubicBezTo>
                  <a:cubicBezTo>
                    <a:pt x="1717" y="3204"/>
                    <a:pt x="1721" y="3204"/>
                    <a:pt x="1725" y="3204"/>
                  </a:cubicBezTo>
                  <a:cubicBezTo>
                    <a:pt x="1801" y="3201"/>
                    <a:pt x="1868" y="3152"/>
                    <a:pt x="1891" y="3078"/>
                  </a:cubicBezTo>
                  <a:cubicBezTo>
                    <a:pt x="1933" y="2944"/>
                    <a:pt x="1873" y="2789"/>
                    <a:pt x="1826" y="2662"/>
                  </a:cubicBezTo>
                  <a:cubicBezTo>
                    <a:pt x="1772" y="2510"/>
                    <a:pt x="1700" y="2366"/>
                    <a:pt x="1613" y="2230"/>
                  </a:cubicBezTo>
                  <a:cubicBezTo>
                    <a:pt x="1447" y="1974"/>
                    <a:pt x="1284" y="1719"/>
                    <a:pt x="1136" y="1455"/>
                  </a:cubicBezTo>
                  <a:cubicBezTo>
                    <a:pt x="990" y="1200"/>
                    <a:pt x="845" y="942"/>
                    <a:pt x="699" y="689"/>
                  </a:cubicBezTo>
                  <a:cubicBezTo>
                    <a:pt x="621" y="555"/>
                    <a:pt x="552" y="416"/>
                    <a:pt x="460" y="290"/>
                  </a:cubicBezTo>
                  <a:cubicBezTo>
                    <a:pt x="419" y="234"/>
                    <a:pt x="370" y="181"/>
                    <a:pt x="316" y="134"/>
                  </a:cubicBezTo>
                  <a:lnTo>
                    <a:pt x="267" y="114"/>
                  </a:lnTo>
                  <a:cubicBezTo>
                    <a:pt x="281" y="105"/>
                    <a:pt x="281" y="96"/>
                    <a:pt x="267" y="87"/>
                  </a:cubicBezTo>
                  <a:cubicBezTo>
                    <a:pt x="236" y="55"/>
                    <a:pt x="200" y="31"/>
                    <a:pt x="160" y="11"/>
                  </a:cubicBezTo>
                  <a:cubicBezTo>
                    <a:pt x="148" y="4"/>
                    <a:pt x="135" y="0"/>
                    <a:pt x="123" y="0"/>
                  </a:cubicBezTo>
                  <a:close/>
                </a:path>
              </a:pathLst>
            </a:custGeom>
            <a:solidFill>
              <a:srgbClr val="FE73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4"/>
            <p:cNvSpPr/>
            <p:nvPr/>
          </p:nvSpPr>
          <p:spPr>
            <a:xfrm flipH="1" rot="-3073050">
              <a:off x="8896053" y="4254400"/>
              <a:ext cx="19925" cy="28602"/>
            </a:xfrm>
            <a:custGeom>
              <a:rect b="b" l="l" r="r" t="t"/>
              <a:pathLst>
                <a:path extrusionOk="0" h="1480" w="1031">
                  <a:moveTo>
                    <a:pt x="232" y="1"/>
                  </a:moveTo>
                  <a:cubicBezTo>
                    <a:pt x="230" y="1"/>
                    <a:pt x="227" y="1"/>
                    <a:pt x="225" y="1"/>
                  </a:cubicBezTo>
                  <a:cubicBezTo>
                    <a:pt x="113" y="5"/>
                    <a:pt x="39" y="86"/>
                    <a:pt x="28" y="195"/>
                  </a:cubicBezTo>
                  <a:cubicBezTo>
                    <a:pt x="1" y="462"/>
                    <a:pt x="43" y="762"/>
                    <a:pt x="173" y="999"/>
                  </a:cubicBezTo>
                  <a:cubicBezTo>
                    <a:pt x="238" y="1120"/>
                    <a:pt x="325" y="1230"/>
                    <a:pt x="431" y="1322"/>
                  </a:cubicBezTo>
                  <a:cubicBezTo>
                    <a:pt x="475" y="1358"/>
                    <a:pt x="522" y="1388"/>
                    <a:pt x="573" y="1411"/>
                  </a:cubicBezTo>
                  <a:lnTo>
                    <a:pt x="573" y="1411"/>
                  </a:lnTo>
                  <a:cubicBezTo>
                    <a:pt x="580" y="1416"/>
                    <a:pt x="587" y="1419"/>
                    <a:pt x="594" y="1423"/>
                  </a:cubicBezTo>
                  <a:cubicBezTo>
                    <a:pt x="603" y="1429"/>
                    <a:pt x="619" y="1436"/>
                    <a:pt x="630" y="1440"/>
                  </a:cubicBezTo>
                  <a:cubicBezTo>
                    <a:pt x="679" y="1466"/>
                    <a:pt x="733" y="1479"/>
                    <a:pt x="787" y="1479"/>
                  </a:cubicBezTo>
                  <a:cubicBezTo>
                    <a:pt x="841" y="1479"/>
                    <a:pt x="895" y="1466"/>
                    <a:pt x="946" y="1440"/>
                  </a:cubicBezTo>
                  <a:cubicBezTo>
                    <a:pt x="997" y="1411"/>
                    <a:pt x="1031" y="1355"/>
                    <a:pt x="1029" y="1293"/>
                  </a:cubicBezTo>
                  <a:cubicBezTo>
                    <a:pt x="1022" y="1208"/>
                    <a:pt x="988" y="1127"/>
                    <a:pt x="932" y="1060"/>
                  </a:cubicBezTo>
                  <a:cubicBezTo>
                    <a:pt x="926" y="1051"/>
                    <a:pt x="912" y="1037"/>
                    <a:pt x="901" y="1026"/>
                  </a:cubicBezTo>
                  <a:cubicBezTo>
                    <a:pt x="881" y="995"/>
                    <a:pt x="858" y="964"/>
                    <a:pt x="832" y="937"/>
                  </a:cubicBezTo>
                  <a:cubicBezTo>
                    <a:pt x="793" y="896"/>
                    <a:pt x="755" y="858"/>
                    <a:pt x="720" y="816"/>
                  </a:cubicBezTo>
                  <a:lnTo>
                    <a:pt x="717" y="814"/>
                  </a:lnTo>
                  <a:lnTo>
                    <a:pt x="688" y="775"/>
                  </a:lnTo>
                  <a:lnTo>
                    <a:pt x="670" y="755"/>
                  </a:lnTo>
                  <a:cubicBezTo>
                    <a:pt x="664" y="744"/>
                    <a:pt x="655" y="733"/>
                    <a:pt x="648" y="722"/>
                  </a:cubicBezTo>
                  <a:cubicBezTo>
                    <a:pt x="585" y="632"/>
                    <a:pt x="529" y="540"/>
                    <a:pt x="480" y="442"/>
                  </a:cubicBezTo>
                  <a:cubicBezTo>
                    <a:pt x="480" y="442"/>
                    <a:pt x="478" y="437"/>
                    <a:pt x="478" y="435"/>
                  </a:cubicBezTo>
                  <a:cubicBezTo>
                    <a:pt x="473" y="426"/>
                    <a:pt x="469" y="415"/>
                    <a:pt x="467" y="406"/>
                  </a:cubicBezTo>
                  <a:cubicBezTo>
                    <a:pt x="455" y="381"/>
                    <a:pt x="449" y="354"/>
                    <a:pt x="442" y="328"/>
                  </a:cubicBezTo>
                  <a:cubicBezTo>
                    <a:pt x="435" y="301"/>
                    <a:pt x="431" y="274"/>
                    <a:pt x="426" y="249"/>
                  </a:cubicBezTo>
                  <a:cubicBezTo>
                    <a:pt x="424" y="240"/>
                    <a:pt x="424" y="238"/>
                    <a:pt x="424" y="236"/>
                  </a:cubicBezTo>
                  <a:cubicBezTo>
                    <a:pt x="424" y="222"/>
                    <a:pt x="422" y="209"/>
                    <a:pt x="419" y="195"/>
                  </a:cubicBezTo>
                  <a:cubicBezTo>
                    <a:pt x="413" y="97"/>
                    <a:pt x="340" y="1"/>
                    <a:pt x="232" y="1"/>
                  </a:cubicBezTo>
                  <a:close/>
                </a:path>
              </a:pathLst>
            </a:custGeom>
            <a:solidFill>
              <a:srgbClr val="FE73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4"/>
            <p:cNvSpPr/>
            <p:nvPr/>
          </p:nvSpPr>
          <p:spPr>
            <a:xfrm flipH="1" rot="-3073050">
              <a:off x="9373567" y="1419230"/>
              <a:ext cx="22089" cy="22341"/>
            </a:xfrm>
            <a:custGeom>
              <a:rect b="b" l="l" r="r" t="t"/>
              <a:pathLst>
                <a:path extrusionOk="0" h="1156" w="1143">
                  <a:moveTo>
                    <a:pt x="388" y="0"/>
                  </a:moveTo>
                  <a:cubicBezTo>
                    <a:pt x="335" y="0"/>
                    <a:pt x="282" y="15"/>
                    <a:pt x="231" y="48"/>
                  </a:cubicBezTo>
                  <a:cubicBezTo>
                    <a:pt x="97" y="135"/>
                    <a:pt x="0" y="355"/>
                    <a:pt x="112" y="500"/>
                  </a:cubicBezTo>
                  <a:cubicBezTo>
                    <a:pt x="235" y="659"/>
                    <a:pt x="388" y="818"/>
                    <a:pt x="482" y="995"/>
                  </a:cubicBezTo>
                  <a:cubicBezTo>
                    <a:pt x="540" y="1101"/>
                    <a:pt x="652" y="1155"/>
                    <a:pt x="764" y="1155"/>
                  </a:cubicBezTo>
                  <a:cubicBezTo>
                    <a:pt x="837" y="1155"/>
                    <a:pt x="910" y="1133"/>
                    <a:pt x="970" y="1087"/>
                  </a:cubicBezTo>
                  <a:cubicBezTo>
                    <a:pt x="1127" y="966"/>
                    <a:pt x="1142" y="733"/>
                    <a:pt x="1004" y="592"/>
                  </a:cubicBezTo>
                  <a:cubicBezTo>
                    <a:pt x="903" y="493"/>
                    <a:pt x="784" y="301"/>
                    <a:pt x="686" y="166"/>
                  </a:cubicBezTo>
                  <a:cubicBezTo>
                    <a:pt x="615" y="70"/>
                    <a:pt x="503" y="0"/>
                    <a:pt x="3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4"/>
            <p:cNvSpPr/>
            <p:nvPr/>
          </p:nvSpPr>
          <p:spPr>
            <a:xfrm flipH="1" rot="-3073050">
              <a:off x="9354613" y="1492285"/>
              <a:ext cx="50749" cy="43773"/>
            </a:xfrm>
            <a:custGeom>
              <a:rect b="b" l="l" r="r" t="t"/>
              <a:pathLst>
                <a:path extrusionOk="0" h="2265" w="2626">
                  <a:moveTo>
                    <a:pt x="762" y="1"/>
                  </a:moveTo>
                  <a:cubicBezTo>
                    <a:pt x="348" y="1"/>
                    <a:pt x="1" y="482"/>
                    <a:pt x="124" y="880"/>
                  </a:cubicBezTo>
                  <a:cubicBezTo>
                    <a:pt x="221" y="1200"/>
                    <a:pt x="371" y="1482"/>
                    <a:pt x="610" y="1717"/>
                  </a:cubicBezTo>
                  <a:cubicBezTo>
                    <a:pt x="693" y="1798"/>
                    <a:pt x="783" y="1876"/>
                    <a:pt x="875" y="1948"/>
                  </a:cubicBezTo>
                  <a:cubicBezTo>
                    <a:pt x="1121" y="2142"/>
                    <a:pt x="1354" y="2223"/>
                    <a:pt x="1669" y="2261"/>
                  </a:cubicBezTo>
                  <a:cubicBezTo>
                    <a:pt x="1691" y="2264"/>
                    <a:pt x="1712" y="2265"/>
                    <a:pt x="1733" y="2265"/>
                  </a:cubicBezTo>
                  <a:cubicBezTo>
                    <a:pt x="2056" y="2265"/>
                    <a:pt x="2369" y="1986"/>
                    <a:pt x="2485" y="1713"/>
                  </a:cubicBezTo>
                  <a:cubicBezTo>
                    <a:pt x="2626" y="1377"/>
                    <a:pt x="2545" y="1007"/>
                    <a:pt x="2299" y="738"/>
                  </a:cubicBezTo>
                  <a:cubicBezTo>
                    <a:pt x="2140" y="566"/>
                    <a:pt x="1983" y="499"/>
                    <a:pt x="1772" y="405"/>
                  </a:cubicBezTo>
                  <a:lnTo>
                    <a:pt x="1772" y="405"/>
                  </a:lnTo>
                  <a:cubicBezTo>
                    <a:pt x="1815" y="424"/>
                    <a:pt x="1834" y="431"/>
                    <a:pt x="1836" y="431"/>
                  </a:cubicBezTo>
                  <a:cubicBezTo>
                    <a:pt x="1843" y="431"/>
                    <a:pt x="1656" y="341"/>
                    <a:pt x="1631" y="329"/>
                  </a:cubicBezTo>
                  <a:cubicBezTo>
                    <a:pt x="1414" y="219"/>
                    <a:pt x="1190" y="129"/>
                    <a:pt x="964" y="40"/>
                  </a:cubicBezTo>
                  <a:cubicBezTo>
                    <a:pt x="896" y="13"/>
                    <a:pt x="828" y="1"/>
                    <a:pt x="7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4"/>
            <p:cNvSpPr/>
            <p:nvPr/>
          </p:nvSpPr>
          <p:spPr>
            <a:xfrm flipH="1" rot="-3073050">
              <a:off x="9356051" y="1577760"/>
              <a:ext cx="39367" cy="37743"/>
            </a:xfrm>
            <a:custGeom>
              <a:rect b="b" l="l" r="r" t="t"/>
              <a:pathLst>
                <a:path extrusionOk="0" h="1953" w="2037">
                  <a:moveTo>
                    <a:pt x="892" y="1"/>
                  </a:moveTo>
                  <a:cubicBezTo>
                    <a:pt x="811" y="3"/>
                    <a:pt x="733" y="16"/>
                    <a:pt x="657" y="41"/>
                  </a:cubicBezTo>
                  <a:cubicBezTo>
                    <a:pt x="594" y="50"/>
                    <a:pt x="531" y="65"/>
                    <a:pt x="473" y="90"/>
                  </a:cubicBezTo>
                  <a:cubicBezTo>
                    <a:pt x="294" y="151"/>
                    <a:pt x="153" y="292"/>
                    <a:pt x="92" y="471"/>
                  </a:cubicBezTo>
                  <a:cubicBezTo>
                    <a:pt x="70" y="525"/>
                    <a:pt x="54" y="580"/>
                    <a:pt x="45" y="636"/>
                  </a:cubicBezTo>
                  <a:cubicBezTo>
                    <a:pt x="19" y="719"/>
                    <a:pt x="3" y="804"/>
                    <a:pt x="3" y="890"/>
                  </a:cubicBezTo>
                  <a:cubicBezTo>
                    <a:pt x="1" y="1024"/>
                    <a:pt x="30" y="1156"/>
                    <a:pt x="84" y="1279"/>
                  </a:cubicBezTo>
                  <a:cubicBezTo>
                    <a:pt x="182" y="1512"/>
                    <a:pt x="330" y="1709"/>
                    <a:pt x="558" y="1832"/>
                  </a:cubicBezTo>
                  <a:cubicBezTo>
                    <a:pt x="705" y="1910"/>
                    <a:pt x="875" y="1952"/>
                    <a:pt x="1045" y="1952"/>
                  </a:cubicBezTo>
                  <a:cubicBezTo>
                    <a:pt x="1284" y="1952"/>
                    <a:pt x="1521" y="1869"/>
                    <a:pt x="1689" y="1687"/>
                  </a:cubicBezTo>
                  <a:cubicBezTo>
                    <a:pt x="1978" y="1382"/>
                    <a:pt x="2036" y="925"/>
                    <a:pt x="1835" y="556"/>
                  </a:cubicBezTo>
                  <a:cubicBezTo>
                    <a:pt x="1714" y="330"/>
                    <a:pt x="1512" y="180"/>
                    <a:pt x="1282" y="83"/>
                  </a:cubicBezTo>
                  <a:cubicBezTo>
                    <a:pt x="1158" y="30"/>
                    <a:pt x="1026" y="1"/>
                    <a:pt x="8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4"/>
            <p:cNvSpPr/>
            <p:nvPr/>
          </p:nvSpPr>
          <p:spPr>
            <a:xfrm flipH="1" rot="-3073050">
              <a:off x="9182408" y="682605"/>
              <a:ext cx="122835" cy="138624"/>
            </a:xfrm>
            <a:custGeom>
              <a:rect b="b" l="l" r="r" t="t"/>
              <a:pathLst>
                <a:path extrusionOk="0" h="7173" w="6356">
                  <a:moveTo>
                    <a:pt x="2103" y="0"/>
                  </a:moveTo>
                  <a:cubicBezTo>
                    <a:pt x="1521" y="0"/>
                    <a:pt x="966" y="200"/>
                    <a:pt x="583" y="653"/>
                  </a:cubicBezTo>
                  <a:cubicBezTo>
                    <a:pt x="41" y="1291"/>
                    <a:pt x="1" y="2211"/>
                    <a:pt x="104" y="3044"/>
                  </a:cubicBezTo>
                  <a:cubicBezTo>
                    <a:pt x="258" y="4271"/>
                    <a:pt x="706" y="5517"/>
                    <a:pt x="1629" y="6345"/>
                  </a:cubicBezTo>
                  <a:cubicBezTo>
                    <a:pt x="2201" y="6862"/>
                    <a:pt x="2986" y="7172"/>
                    <a:pt x="3749" y="7172"/>
                  </a:cubicBezTo>
                  <a:cubicBezTo>
                    <a:pt x="4210" y="7172"/>
                    <a:pt x="4663" y="7059"/>
                    <a:pt x="5057" y="6811"/>
                  </a:cubicBezTo>
                  <a:cubicBezTo>
                    <a:pt x="6065" y="6175"/>
                    <a:pt x="6356" y="4569"/>
                    <a:pt x="5532" y="3741"/>
                  </a:cubicBezTo>
                  <a:cubicBezTo>
                    <a:pt x="5285" y="2695"/>
                    <a:pt x="4936" y="1672"/>
                    <a:pt x="4206" y="904"/>
                  </a:cubicBezTo>
                  <a:cubicBezTo>
                    <a:pt x="3673" y="342"/>
                    <a:pt x="2865" y="0"/>
                    <a:pt x="210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4"/>
            <p:cNvSpPr/>
            <p:nvPr/>
          </p:nvSpPr>
          <p:spPr>
            <a:xfrm flipH="1" rot="-3073050">
              <a:off x="8223283" y="3239443"/>
              <a:ext cx="188098" cy="180909"/>
            </a:xfrm>
            <a:custGeom>
              <a:rect b="b" l="l" r="r" t="t"/>
              <a:pathLst>
                <a:path extrusionOk="0" h="9361" w="9733">
                  <a:moveTo>
                    <a:pt x="2319" y="0"/>
                  </a:moveTo>
                  <a:cubicBezTo>
                    <a:pt x="1828" y="0"/>
                    <a:pt x="1357" y="140"/>
                    <a:pt x="948" y="489"/>
                  </a:cubicBezTo>
                  <a:cubicBezTo>
                    <a:pt x="1" y="1295"/>
                    <a:pt x="149" y="2807"/>
                    <a:pt x="612" y="3962"/>
                  </a:cubicBezTo>
                  <a:cubicBezTo>
                    <a:pt x="1356" y="5807"/>
                    <a:pt x="2654" y="7379"/>
                    <a:pt x="4329" y="8456"/>
                  </a:cubicBezTo>
                  <a:cubicBezTo>
                    <a:pt x="5031" y="8907"/>
                    <a:pt x="6045" y="9360"/>
                    <a:pt x="6975" y="9360"/>
                  </a:cubicBezTo>
                  <a:cubicBezTo>
                    <a:pt x="7576" y="9360"/>
                    <a:pt x="8142" y="9171"/>
                    <a:pt x="8566" y="8669"/>
                  </a:cubicBezTo>
                  <a:cubicBezTo>
                    <a:pt x="9451" y="7628"/>
                    <a:pt x="9733" y="5942"/>
                    <a:pt x="9023" y="4753"/>
                  </a:cubicBezTo>
                  <a:cubicBezTo>
                    <a:pt x="8250" y="3458"/>
                    <a:pt x="6817" y="2473"/>
                    <a:pt x="5675" y="1528"/>
                  </a:cubicBezTo>
                  <a:cubicBezTo>
                    <a:pt x="4855" y="848"/>
                    <a:pt x="3526" y="0"/>
                    <a:pt x="2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4"/>
            <p:cNvSpPr/>
            <p:nvPr/>
          </p:nvSpPr>
          <p:spPr>
            <a:xfrm flipH="1" rot="-3073050">
              <a:off x="8823433" y="2536846"/>
              <a:ext cx="309174" cy="94387"/>
            </a:xfrm>
            <a:custGeom>
              <a:rect b="b" l="l" r="r" t="t"/>
              <a:pathLst>
                <a:path extrusionOk="0" h="4884" w="15998">
                  <a:moveTo>
                    <a:pt x="3168" y="1"/>
                  </a:moveTo>
                  <a:cubicBezTo>
                    <a:pt x="2697" y="1"/>
                    <a:pt x="2232" y="32"/>
                    <a:pt x="1778" y="125"/>
                  </a:cubicBezTo>
                  <a:cubicBezTo>
                    <a:pt x="323" y="420"/>
                    <a:pt x="0" y="2156"/>
                    <a:pt x="1021" y="3199"/>
                  </a:cubicBezTo>
                  <a:cubicBezTo>
                    <a:pt x="1771" y="3965"/>
                    <a:pt x="3052" y="4182"/>
                    <a:pt x="4055" y="4404"/>
                  </a:cubicBezTo>
                  <a:cubicBezTo>
                    <a:pt x="5508" y="4724"/>
                    <a:pt x="6986" y="4883"/>
                    <a:pt x="8462" y="4883"/>
                  </a:cubicBezTo>
                  <a:cubicBezTo>
                    <a:pt x="10498" y="4883"/>
                    <a:pt x="12531" y="4580"/>
                    <a:pt x="14493" y="3976"/>
                  </a:cubicBezTo>
                  <a:cubicBezTo>
                    <a:pt x="14994" y="3822"/>
                    <a:pt x="15550" y="3589"/>
                    <a:pt x="15720" y="3092"/>
                  </a:cubicBezTo>
                  <a:cubicBezTo>
                    <a:pt x="15997" y="2270"/>
                    <a:pt x="15030" y="1596"/>
                    <a:pt x="14210" y="1307"/>
                  </a:cubicBezTo>
                  <a:cubicBezTo>
                    <a:pt x="11850" y="473"/>
                    <a:pt x="9419" y="152"/>
                    <a:pt x="6933" y="152"/>
                  </a:cubicBezTo>
                  <a:cubicBezTo>
                    <a:pt x="6775" y="152"/>
                    <a:pt x="6616" y="153"/>
                    <a:pt x="6458" y="156"/>
                  </a:cubicBezTo>
                  <a:cubicBezTo>
                    <a:pt x="6407" y="157"/>
                    <a:pt x="6356" y="157"/>
                    <a:pt x="6305" y="157"/>
                  </a:cubicBezTo>
                  <a:cubicBezTo>
                    <a:pt x="5281" y="157"/>
                    <a:pt x="4212" y="1"/>
                    <a:pt x="3168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4"/>
            <p:cNvSpPr/>
            <p:nvPr/>
          </p:nvSpPr>
          <p:spPr>
            <a:xfrm flipH="1" rot="-3073050">
              <a:off x="8367189" y="4195264"/>
              <a:ext cx="313464" cy="331437"/>
            </a:xfrm>
            <a:custGeom>
              <a:rect b="b" l="l" r="r" t="t"/>
              <a:pathLst>
                <a:path extrusionOk="0" h="17150" w="16220">
                  <a:moveTo>
                    <a:pt x="1971" y="1846"/>
                  </a:moveTo>
                  <a:cubicBezTo>
                    <a:pt x="1953" y="1929"/>
                    <a:pt x="1935" y="2009"/>
                    <a:pt x="1917" y="2092"/>
                  </a:cubicBezTo>
                  <a:cubicBezTo>
                    <a:pt x="1904" y="2123"/>
                    <a:pt x="1892" y="2155"/>
                    <a:pt x="1881" y="2186"/>
                  </a:cubicBezTo>
                  <a:cubicBezTo>
                    <a:pt x="1883" y="2168"/>
                    <a:pt x="1886" y="2150"/>
                    <a:pt x="1888" y="2144"/>
                  </a:cubicBezTo>
                  <a:cubicBezTo>
                    <a:pt x="1908" y="2041"/>
                    <a:pt x="1935" y="1942"/>
                    <a:pt x="1968" y="1846"/>
                  </a:cubicBezTo>
                  <a:close/>
                  <a:moveTo>
                    <a:pt x="2034" y="1"/>
                  </a:moveTo>
                  <a:cubicBezTo>
                    <a:pt x="527" y="1"/>
                    <a:pt x="1" y="1622"/>
                    <a:pt x="139" y="2878"/>
                  </a:cubicBezTo>
                  <a:cubicBezTo>
                    <a:pt x="450" y="5688"/>
                    <a:pt x="1832" y="8203"/>
                    <a:pt x="3558" y="10391"/>
                  </a:cubicBezTo>
                  <a:cubicBezTo>
                    <a:pt x="4412" y="11475"/>
                    <a:pt x="5361" y="12480"/>
                    <a:pt x="6355" y="13436"/>
                  </a:cubicBezTo>
                  <a:cubicBezTo>
                    <a:pt x="7379" y="14421"/>
                    <a:pt x="8462" y="15384"/>
                    <a:pt x="9698" y="16099"/>
                  </a:cubicBezTo>
                  <a:cubicBezTo>
                    <a:pt x="10736" y="16697"/>
                    <a:pt x="11963" y="17150"/>
                    <a:pt x="13183" y="17150"/>
                  </a:cubicBezTo>
                  <a:cubicBezTo>
                    <a:pt x="13361" y="17150"/>
                    <a:pt x="13539" y="17140"/>
                    <a:pt x="13716" y="17120"/>
                  </a:cubicBezTo>
                  <a:cubicBezTo>
                    <a:pt x="14504" y="17030"/>
                    <a:pt x="15243" y="16741"/>
                    <a:pt x="15720" y="16078"/>
                  </a:cubicBezTo>
                  <a:cubicBezTo>
                    <a:pt x="16159" y="15472"/>
                    <a:pt x="16219" y="14665"/>
                    <a:pt x="15968" y="13969"/>
                  </a:cubicBezTo>
                  <a:cubicBezTo>
                    <a:pt x="15440" y="12518"/>
                    <a:pt x="14069" y="11513"/>
                    <a:pt x="12860" y="10644"/>
                  </a:cubicBezTo>
                  <a:cubicBezTo>
                    <a:pt x="11651" y="9775"/>
                    <a:pt x="10390" y="8969"/>
                    <a:pt x="9145" y="8147"/>
                  </a:cubicBezTo>
                  <a:cubicBezTo>
                    <a:pt x="7567" y="7101"/>
                    <a:pt x="5977" y="5863"/>
                    <a:pt x="4833" y="4316"/>
                  </a:cubicBezTo>
                  <a:cubicBezTo>
                    <a:pt x="4694" y="4011"/>
                    <a:pt x="4575" y="3700"/>
                    <a:pt x="4476" y="3380"/>
                  </a:cubicBezTo>
                  <a:cubicBezTo>
                    <a:pt x="4266" y="2677"/>
                    <a:pt x="4206" y="1942"/>
                    <a:pt x="3885" y="1273"/>
                  </a:cubicBezTo>
                  <a:cubicBezTo>
                    <a:pt x="3549" y="572"/>
                    <a:pt x="2853" y="5"/>
                    <a:pt x="2049" y="1"/>
                  </a:cubicBezTo>
                  <a:cubicBezTo>
                    <a:pt x="2044" y="1"/>
                    <a:pt x="2039" y="1"/>
                    <a:pt x="20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4"/>
            <p:cNvSpPr/>
            <p:nvPr/>
          </p:nvSpPr>
          <p:spPr>
            <a:xfrm flipH="1" rot="-3073050">
              <a:off x="8431764" y="4089042"/>
              <a:ext cx="44372" cy="43038"/>
            </a:xfrm>
            <a:custGeom>
              <a:rect b="b" l="l" r="r" t="t"/>
              <a:pathLst>
                <a:path extrusionOk="0" h="2227" w="2296">
                  <a:moveTo>
                    <a:pt x="991" y="0"/>
                  </a:moveTo>
                  <a:cubicBezTo>
                    <a:pt x="846" y="0"/>
                    <a:pt x="701" y="38"/>
                    <a:pt x="571" y="114"/>
                  </a:cubicBezTo>
                  <a:cubicBezTo>
                    <a:pt x="533" y="143"/>
                    <a:pt x="437" y="213"/>
                    <a:pt x="401" y="246"/>
                  </a:cubicBezTo>
                  <a:lnTo>
                    <a:pt x="396" y="251"/>
                  </a:lnTo>
                  <a:cubicBezTo>
                    <a:pt x="392" y="255"/>
                    <a:pt x="388" y="258"/>
                    <a:pt x="385" y="262"/>
                  </a:cubicBezTo>
                  <a:cubicBezTo>
                    <a:pt x="381" y="267"/>
                    <a:pt x="379" y="269"/>
                    <a:pt x="374" y="273"/>
                  </a:cubicBezTo>
                  <a:cubicBezTo>
                    <a:pt x="365" y="284"/>
                    <a:pt x="358" y="296"/>
                    <a:pt x="349" y="307"/>
                  </a:cubicBezTo>
                  <a:cubicBezTo>
                    <a:pt x="298" y="349"/>
                    <a:pt x="253" y="401"/>
                    <a:pt x="215" y="459"/>
                  </a:cubicBezTo>
                  <a:cubicBezTo>
                    <a:pt x="155" y="517"/>
                    <a:pt x="112" y="593"/>
                    <a:pt x="90" y="674"/>
                  </a:cubicBezTo>
                  <a:cubicBezTo>
                    <a:pt x="29" y="791"/>
                    <a:pt x="0" y="920"/>
                    <a:pt x="5" y="1053"/>
                  </a:cubicBezTo>
                  <a:cubicBezTo>
                    <a:pt x="9" y="1097"/>
                    <a:pt x="16" y="1142"/>
                    <a:pt x="23" y="1187"/>
                  </a:cubicBezTo>
                  <a:cubicBezTo>
                    <a:pt x="29" y="1232"/>
                    <a:pt x="34" y="1276"/>
                    <a:pt x="43" y="1321"/>
                  </a:cubicBezTo>
                  <a:cubicBezTo>
                    <a:pt x="43" y="1326"/>
                    <a:pt x="43" y="1328"/>
                    <a:pt x="45" y="1332"/>
                  </a:cubicBezTo>
                  <a:cubicBezTo>
                    <a:pt x="45" y="1339"/>
                    <a:pt x="47" y="1346"/>
                    <a:pt x="49" y="1353"/>
                  </a:cubicBezTo>
                  <a:lnTo>
                    <a:pt x="52" y="1357"/>
                  </a:lnTo>
                  <a:cubicBezTo>
                    <a:pt x="54" y="1364"/>
                    <a:pt x="56" y="1368"/>
                    <a:pt x="58" y="1375"/>
                  </a:cubicBezTo>
                  <a:cubicBezTo>
                    <a:pt x="101" y="1570"/>
                    <a:pt x="202" y="1747"/>
                    <a:pt x="345" y="1888"/>
                  </a:cubicBezTo>
                  <a:cubicBezTo>
                    <a:pt x="533" y="2069"/>
                    <a:pt x="623" y="2092"/>
                    <a:pt x="860" y="2188"/>
                  </a:cubicBezTo>
                  <a:lnTo>
                    <a:pt x="1147" y="2226"/>
                  </a:lnTo>
                  <a:cubicBezTo>
                    <a:pt x="1159" y="2226"/>
                    <a:pt x="1172" y="2227"/>
                    <a:pt x="1185" y="2227"/>
                  </a:cubicBezTo>
                  <a:cubicBezTo>
                    <a:pt x="1315" y="2227"/>
                    <a:pt x="1445" y="2195"/>
                    <a:pt x="1561" y="2134"/>
                  </a:cubicBezTo>
                  <a:cubicBezTo>
                    <a:pt x="1650" y="2109"/>
                    <a:pt x="1733" y="2062"/>
                    <a:pt x="1798" y="1995"/>
                  </a:cubicBezTo>
                  <a:cubicBezTo>
                    <a:pt x="1872" y="1946"/>
                    <a:pt x="1935" y="1886"/>
                    <a:pt x="1989" y="1816"/>
                  </a:cubicBezTo>
                  <a:cubicBezTo>
                    <a:pt x="2042" y="1751"/>
                    <a:pt x="2098" y="1677"/>
                    <a:pt x="2150" y="1610"/>
                  </a:cubicBezTo>
                  <a:cubicBezTo>
                    <a:pt x="2152" y="1603"/>
                    <a:pt x="2157" y="1599"/>
                    <a:pt x="2159" y="1594"/>
                  </a:cubicBezTo>
                  <a:lnTo>
                    <a:pt x="2260" y="1357"/>
                  </a:lnTo>
                  <a:cubicBezTo>
                    <a:pt x="2271" y="1270"/>
                    <a:pt x="2282" y="1180"/>
                    <a:pt x="2295" y="1093"/>
                  </a:cubicBezTo>
                  <a:cubicBezTo>
                    <a:pt x="2282" y="1005"/>
                    <a:pt x="2271" y="916"/>
                    <a:pt x="2260" y="829"/>
                  </a:cubicBezTo>
                  <a:cubicBezTo>
                    <a:pt x="2230" y="703"/>
                    <a:pt x="2170" y="587"/>
                    <a:pt x="2083" y="490"/>
                  </a:cubicBezTo>
                  <a:cubicBezTo>
                    <a:pt x="2038" y="417"/>
                    <a:pt x="1977" y="356"/>
                    <a:pt x="1903" y="314"/>
                  </a:cubicBezTo>
                  <a:cubicBezTo>
                    <a:pt x="1767" y="208"/>
                    <a:pt x="1606" y="141"/>
                    <a:pt x="1438" y="116"/>
                  </a:cubicBezTo>
                  <a:cubicBezTo>
                    <a:pt x="1424" y="114"/>
                    <a:pt x="1413" y="112"/>
                    <a:pt x="1402" y="110"/>
                  </a:cubicBezTo>
                  <a:cubicBezTo>
                    <a:pt x="1275" y="37"/>
                    <a:pt x="1133" y="0"/>
                    <a:pt x="9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4"/>
            <p:cNvSpPr/>
            <p:nvPr/>
          </p:nvSpPr>
          <p:spPr>
            <a:xfrm flipH="1" rot="-3073050">
              <a:off x="8390537" y="4006093"/>
              <a:ext cx="30651" cy="29201"/>
            </a:xfrm>
            <a:custGeom>
              <a:rect b="b" l="l" r="r" t="t"/>
              <a:pathLst>
                <a:path extrusionOk="0" h="1511" w="1586">
                  <a:moveTo>
                    <a:pt x="791" y="1"/>
                  </a:moveTo>
                  <a:cubicBezTo>
                    <a:pt x="539" y="1"/>
                    <a:pt x="298" y="133"/>
                    <a:pt x="166" y="360"/>
                  </a:cubicBezTo>
                  <a:cubicBezTo>
                    <a:pt x="0" y="645"/>
                    <a:pt x="47" y="1003"/>
                    <a:pt x="280" y="1236"/>
                  </a:cubicBezTo>
                  <a:cubicBezTo>
                    <a:pt x="368" y="1326"/>
                    <a:pt x="480" y="1388"/>
                    <a:pt x="598" y="1422"/>
                  </a:cubicBezTo>
                  <a:lnTo>
                    <a:pt x="654" y="1435"/>
                  </a:lnTo>
                  <a:lnTo>
                    <a:pt x="681" y="1442"/>
                  </a:lnTo>
                  <a:lnTo>
                    <a:pt x="813" y="1460"/>
                  </a:lnTo>
                  <a:cubicBezTo>
                    <a:pt x="860" y="1482"/>
                    <a:pt x="912" y="1498"/>
                    <a:pt x="965" y="1500"/>
                  </a:cubicBezTo>
                  <a:cubicBezTo>
                    <a:pt x="983" y="1507"/>
                    <a:pt x="1003" y="1511"/>
                    <a:pt x="1021" y="1511"/>
                  </a:cubicBezTo>
                  <a:cubicBezTo>
                    <a:pt x="1028" y="1511"/>
                    <a:pt x="1035" y="1510"/>
                    <a:pt x="1042" y="1509"/>
                  </a:cubicBezTo>
                  <a:lnTo>
                    <a:pt x="1066" y="1507"/>
                  </a:lnTo>
                  <a:cubicBezTo>
                    <a:pt x="1122" y="1502"/>
                    <a:pt x="1178" y="1496"/>
                    <a:pt x="1234" y="1484"/>
                  </a:cubicBezTo>
                  <a:cubicBezTo>
                    <a:pt x="1389" y="1442"/>
                    <a:pt x="1510" y="1323"/>
                    <a:pt x="1552" y="1169"/>
                  </a:cubicBezTo>
                  <a:cubicBezTo>
                    <a:pt x="1561" y="1126"/>
                    <a:pt x="1566" y="1084"/>
                    <a:pt x="1570" y="1039"/>
                  </a:cubicBezTo>
                  <a:lnTo>
                    <a:pt x="1570" y="1025"/>
                  </a:lnTo>
                  <a:lnTo>
                    <a:pt x="1575" y="1001"/>
                  </a:lnTo>
                  <a:cubicBezTo>
                    <a:pt x="1575" y="992"/>
                    <a:pt x="1577" y="983"/>
                    <a:pt x="1577" y="974"/>
                  </a:cubicBezTo>
                  <a:cubicBezTo>
                    <a:pt x="1586" y="887"/>
                    <a:pt x="1561" y="833"/>
                    <a:pt x="1532" y="761"/>
                  </a:cubicBezTo>
                  <a:cubicBezTo>
                    <a:pt x="1530" y="759"/>
                    <a:pt x="1530" y="757"/>
                    <a:pt x="1527" y="755"/>
                  </a:cubicBezTo>
                  <a:cubicBezTo>
                    <a:pt x="1527" y="737"/>
                    <a:pt x="1525" y="719"/>
                    <a:pt x="1521" y="703"/>
                  </a:cubicBezTo>
                  <a:cubicBezTo>
                    <a:pt x="1519" y="663"/>
                    <a:pt x="1512" y="625"/>
                    <a:pt x="1503" y="587"/>
                  </a:cubicBezTo>
                  <a:lnTo>
                    <a:pt x="1489" y="531"/>
                  </a:lnTo>
                  <a:cubicBezTo>
                    <a:pt x="1422" y="286"/>
                    <a:pt x="1230" y="94"/>
                    <a:pt x="983" y="27"/>
                  </a:cubicBezTo>
                  <a:cubicBezTo>
                    <a:pt x="920" y="9"/>
                    <a:pt x="855" y="1"/>
                    <a:pt x="7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0" name="Google Shape;460;p24"/>
          <p:cNvGrpSpPr/>
          <p:nvPr/>
        </p:nvGrpSpPr>
        <p:grpSpPr>
          <a:xfrm>
            <a:off x="-150925" y="3203075"/>
            <a:ext cx="1225644" cy="2801850"/>
            <a:chOff x="-150925" y="3203075"/>
            <a:chExt cx="1225644" cy="2801850"/>
          </a:xfrm>
        </p:grpSpPr>
        <p:sp>
          <p:nvSpPr>
            <p:cNvPr id="461" name="Google Shape;461;p24"/>
            <p:cNvSpPr/>
            <p:nvPr/>
          </p:nvSpPr>
          <p:spPr>
            <a:xfrm>
              <a:off x="-150925" y="3203075"/>
              <a:ext cx="757175" cy="2801850"/>
            </a:xfrm>
            <a:custGeom>
              <a:rect b="b" l="l" r="r" t="t"/>
              <a:pathLst>
                <a:path extrusionOk="0" h="112074" w="30287">
                  <a:moveTo>
                    <a:pt x="11981" y="1"/>
                  </a:moveTo>
                  <a:cubicBezTo>
                    <a:pt x="10289" y="1"/>
                    <a:pt x="8618" y="1276"/>
                    <a:pt x="7461" y="2645"/>
                  </a:cubicBezTo>
                  <a:cubicBezTo>
                    <a:pt x="4767" y="5833"/>
                    <a:pt x="3169" y="9833"/>
                    <a:pt x="2296" y="13915"/>
                  </a:cubicBezTo>
                  <a:cubicBezTo>
                    <a:pt x="1" y="24651"/>
                    <a:pt x="2507" y="35803"/>
                    <a:pt x="5695" y="46305"/>
                  </a:cubicBezTo>
                  <a:cubicBezTo>
                    <a:pt x="8884" y="56807"/>
                    <a:pt x="12800" y="67267"/>
                    <a:pt x="13391" y="78227"/>
                  </a:cubicBezTo>
                  <a:cubicBezTo>
                    <a:pt x="13982" y="89187"/>
                    <a:pt x="10591" y="101075"/>
                    <a:pt x="1769" y="107606"/>
                  </a:cubicBezTo>
                  <a:lnTo>
                    <a:pt x="14795" y="112074"/>
                  </a:lnTo>
                  <a:cubicBezTo>
                    <a:pt x="20478" y="105936"/>
                    <a:pt x="25109" y="98714"/>
                    <a:pt x="27583" y="90724"/>
                  </a:cubicBezTo>
                  <a:cubicBezTo>
                    <a:pt x="30058" y="82734"/>
                    <a:pt x="30287" y="73944"/>
                    <a:pt x="27507" y="66056"/>
                  </a:cubicBezTo>
                  <a:cubicBezTo>
                    <a:pt x="24208" y="56699"/>
                    <a:pt x="16903" y="48934"/>
                    <a:pt x="14883" y="39220"/>
                  </a:cubicBezTo>
                  <a:cubicBezTo>
                    <a:pt x="12555" y="28025"/>
                    <a:pt x="17696" y="16401"/>
                    <a:pt x="16009" y="5093"/>
                  </a:cubicBezTo>
                  <a:cubicBezTo>
                    <a:pt x="15715" y="3123"/>
                    <a:pt x="14977" y="901"/>
                    <a:pt x="13111" y="204"/>
                  </a:cubicBezTo>
                  <a:cubicBezTo>
                    <a:pt x="12737" y="64"/>
                    <a:pt x="12359" y="1"/>
                    <a:pt x="119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4"/>
            <p:cNvSpPr/>
            <p:nvPr/>
          </p:nvSpPr>
          <p:spPr>
            <a:xfrm>
              <a:off x="-52825" y="3368850"/>
              <a:ext cx="523625" cy="2038300"/>
            </a:xfrm>
            <a:custGeom>
              <a:rect b="b" l="l" r="r" t="t"/>
              <a:pathLst>
                <a:path extrusionOk="0" h="81532" w="20945">
                  <a:moveTo>
                    <a:pt x="6427" y="0"/>
                  </a:moveTo>
                  <a:cubicBezTo>
                    <a:pt x="5816" y="0"/>
                    <a:pt x="5181" y="244"/>
                    <a:pt x="4702" y="639"/>
                  </a:cubicBezTo>
                  <a:cubicBezTo>
                    <a:pt x="3905" y="1297"/>
                    <a:pt x="3453" y="2276"/>
                    <a:pt x="3071" y="3237"/>
                  </a:cubicBezTo>
                  <a:cubicBezTo>
                    <a:pt x="247" y="10358"/>
                    <a:pt x="0" y="18461"/>
                    <a:pt x="2327" y="25755"/>
                  </a:cubicBezTo>
                  <a:lnTo>
                    <a:pt x="2327" y="25755"/>
                  </a:lnTo>
                  <a:cubicBezTo>
                    <a:pt x="2962" y="38002"/>
                    <a:pt x="11850" y="48909"/>
                    <a:pt x="12887" y="61273"/>
                  </a:cubicBezTo>
                  <a:cubicBezTo>
                    <a:pt x="13426" y="67716"/>
                    <a:pt x="11920" y="74772"/>
                    <a:pt x="15333" y="80262"/>
                  </a:cubicBezTo>
                  <a:cubicBezTo>
                    <a:pt x="15721" y="80884"/>
                    <a:pt x="16360" y="81532"/>
                    <a:pt x="17034" y="81532"/>
                  </a:cubicBezTo>
                  <a:cubicBezTo>
                    <a:pt x="17166" y="81532"/>
                    <a:pt x="17299" y="81507"/>
                    <a:pt x="17433" y="81452"/>
                  </a:cubicBezTo>
                  <a:cubicBezTo>
                    <a:pt x="17995" y="81219"/>
                    <a:pt x="18226" y="80559"/>
                    <a:pt x="18375" y="79970"/>
                  </a:cubicBezTo>
                  <a:cubicBezTo>
                    <a:pt x="20944" y="69768"/>
                    <a:pt x="17347" y="59117"/>
                    <a:pt x="13481" y="49330"/>
                  </a:cubicBezTo>
                  <a:cubicBezTo>
                    <a:pt x="9618" y="39545"/>
                    <a:pt x="5354" y="29335"/>
                    <a:pt x="6589" y="18886"/>
                  </a:cubicBezTo>
                  <a:cubicBezTo>
                    <a:pt x="7233" y="13435"/>
                    <a:pt x="9373" y="8053"/>
                    <a:pt x="8611" y="2618"/>
                  </a:cubicBezTo>
                  <a:cubicBezTo>
                    <a:pt x="8492" y="1772"/>
                    <a:pt x="8255" y="858"/>
                    <a:pt x="7566" y="353"/>
                  </a:cubicBezTo>
                  <a:cubicBezTo>
                    <a:pt x="7232" y="109"/>
                    <a:pt x="6835" y="0"/>
                    <a:pt x="64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4"/>
            <p:cNvSpPr/>
            <p:nvPr/>
          </p:nvSpPr>
          <p:spPr>
            <a:xfrm>
              <a:off x="529429" y="4461830"/>
              <a:ext cx="545291" cy="759113"/>
            </a:xfrm>
            <a:custGeom>
              <a:rect b="b" l="l" r="r" t="t"/>
              <a:pathLst>
                <a:path extrusionOk="0" h="32566" w="23393">
                  <a:moveTo>
                    <a:pt x="3362" y="1"/>
                  </a:moveTo>
                  <a:cubicBezTo>
                    <a:pt x="3230" y="1"/>
                    <a:pt x="3098" y="9"/>
                    <a:pt x="2965" y="28"/>
                  </a:cubicBezTo>
                  <a:cubicBezTo>
                    <a:pt x="1084" y="292"/>
                    <a:pt x="1" y="2477"/>
                    <a:pt x="185" y="4365"/>
                  </a:cubicBezTo>
                  <a:cubicBezTo>
                    <a:pt x="369" y="6254"/>
                    <a:pt x="1436" y="7920"/>
                    <a:pt x="2352" y="9584"/>
                  </a:cubicBezTo>
                  <a:cubicBezTo>
                    <a:pt x="5972" y="16170"/>
                    <a:pt x="7500" y="23886"/>
                    <a:pt x="6660" y="31355"/>
                  </a:cubicBezTo>
                  <a:lnTo>
                    <a:pt x="8868" y="32465"/>
                  </a:lnTo>
                  <a:cubicBezTo>
                    <a:pt x="9081" y="32534"/>
                    <a:pt x="9298" y="32566"/>
                    <a:pt x="9516" y="32566"/>
                  </a:cubicBezTo>
                  <a:cubicBezTo>
                    <a:pt x="10475" y="32566"/>
                    <a:pt x="11430" y="31942"/>
                    <a:pt x="11940" y="31099"/>
                  </a:cubicBezTo>
                  <a:cubicBezTo>
                    <a:pt x="12566" y="30063"/>
                    <a:pt x="12641" y="28786"/>
                    <a:pt x="12529" y="27582"/>
                  </a:cubicBezTo>
                  <a:cubicBezTo>
                    <a:pt x="12114" y="23158"/>
                    <a:pt x="9438" y="19252"/>
                    <a:pt x="8569" y="14896"/>
                  </a:cubicBezTo>
                  <a:cubicBezTo>
                    <a:pt x="8437" y="14230"/>
                    <a:pt x="8510" y="13306"/>
                    <a:pt x="9177" y="13179"/>
                  </a:cubicBezTo>
                  <a:cubicBezTo>
                    <a:pt x="9222" y="13170"/>
                    <a:pt x="9267" y="13166"/>
                    <a:pt x="9312" y="13166"/>
                  </a:cubicBezTo>
                  <a:cubicBezTo>
                    <a:pt x="9646" y="13166"/>
                    <a:pt x="9958" y="13398"/>
                    <a:pt x="10217" y="13629"/>
                  </a:cubicBezTo>
                  <a:cubicBezTo>
                    <a:pt x="14565" y="17486"/>
                    <a:pt x="15975" y="23567"/>
                    <a:pt x="18516" y="28796"/>
                  </a:cubicBezTo>
                  <a:cubicBezTo>
                    <a:pt x="18763" y="29307"/>
                    <a:pt x="19035" y="29826"/>
                    <a:pt x="19464" y="30202"/>
                  </a:cubicBezTo>
                  <a:cubicBezTo>
                    <a:pt x="19771" y="30471"/>
                    <a:pt x="20180" y="30651"/>
                    <a:pt x="20581" y="30651"/>
                  </a:cubicBezTo>
                  <a:cubicBezTo>
                    <a:pt x="20739" y="30651"/>
                    <a:pt x="20895" y="30623"/>
                    <a:pt x="21044" y="30562"/>
                  </a:cubicBezTo>
                  <a:cubicBezTo>
                    <a:pt x="21690" y="30296"/>
                    <a:pt x="21960" y="29540"/>
                    <a:pt x="22117" y="28857"/>
                  </a:cubicBezTo>
                  <a:cubicBezTo>
                    <a:pt x="23393" y="23310"/>
                    <a:pt x="21854" y="17357"/>
                    <a:pt x="18769" y="12572"/>
                  </a:cubicBezTo>
                  <a:cubicBezTo>
                    <a:pt x="15685" y="7789"/>
                    <a:pt x="11172" y="4071"/>
                    <a:pt x="6315" y="1103"/>
                  </a:cubicBezTo>
                  <a:cubicBezTo>
                    <a:pt x="5408" y="548"/>
                    <a:pt x="4405" y="1"/>
                    <a:pt x="3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4"/>
            <p:cNvSpPr/>
            <p:nvPr/>
          </p:nvSpPr>
          <p:spPr>
            <a:xfrm>
              <a:off x="395331" y="4300391"/>
              <a:ext cx="121888" cy="130256"/>
            </a:xfrm>
            <a:custGeom>
              <a:rect b="b" l="l" r="r" t="t"/>
              <a:pathLst>
                <a:path extrusionOk="0" h="5588" w="5229">
                  <a:moveTo>
                    <a:pt x="1806" y="0"/>
                  </a:moveTo>
                  <a:cubicBezTo>
                    <a:pt x="1406" y="0"/>
                    <a:pt x="1017" y="140"/>
                    <a:pt x="685" y="489"/>
                  </a:cubicBezTo>
                  <a:cubicBezTo>
                    <a:pt x="0" y="1206"/>
                    <a:pt x="59" y="2314"/>
                    <a:pt x="209" y="3224"/>
                  </a:cubicBezTo>
                  <a:cubicBezTo>
                    <a:pt x="321" y="3906"/>
                    <a:pt x="589" y="4579"/>
                    <a:pt x="1159" y="5004"/>
                  </a:cubicBezTo>
                  <a:cubicBezTo>
                    <a:pt x="1676" y="5390"/>
                    <a:pt x="2433" y="5587"/>
                    <a:pt x="3115" y="5587"/>
                  </a:cubicBezTo>
                  <a:cubicBezTo>
                    <a:pt x="3271" y="5587"/>
                    <a:pt x="3424" y="5577"/>
                    <a:pt x="3569" y="5556"/>
                  </a:cubicBezTo>
                  <a:cubicBezTo>
                    <a:pt x="4656" y="5394"/>
                    <a:pt x="5229" y="4268"/>
                    <a:pt x="5098" y="3246"/>
                  </a:cubicBezTo>
                  <a:cubicBezTo>
                    <a:pt x="4992" y="2414"/>
                    <a:pt x="4501" y="1676"/>
                    <a:pt x="3918" y="1071"/>
                  </a:cubicBezTo>
                  <a:cubicBezTo>
                    <a:pt x="3391" y="522"/>
                    <a:pt x="2578" y="0"/>
                    <a:pt x="1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4"/>
            <p:cNvSpPr/>
            <p:nvPr/>
          </p:nvSpPr>
          <p:spPr>
            <a:xfrm>
              <a:off x="317525" y="4145175"/>
              <a:ext cx="66387" cy="84569"/>
            </a:xfrm>
            <a:custGeom>
              <a:rect b="b" l="l" r="r" t="t"/>
              <a:pathLst>
                <a:path extrusionOk="0" h="3628" w="2848">
                  <a:moveTo>
                    <a:pt x="1254" y="0"/>
                  </a:moveTo>
                  <a:cubicBezTo>
                    <a:pt x="1160" y="0"/>
                    <a:pt x="1065" y="13"/>
                    <a:pt x="969" y="41"/>
                  </a:cubicBezTo>
                  <a:cubicBezTo>
                    <a:pt x="462" y="186"/>
                    <a:pt x="131" y="705"/>
                    <a:pt x="61" y="1228"/>
                  </a:cubicBezTo>
                  <a:cubicBezTo>
                    <a:pt x="1" y="1699"/>
                    <a:pt x="111" y="2172"/>
                    <a:pt x="260" y="2625"/>
                  </a:cubicBezTo>
                  <a:lnTo>
                    <a:pt x="260" y="2625"/>
                  </a:lnTo>
                  <a:cubicBezTo>
                    <a:pt x="274" y="3139"/>
                    <a:pt x="749" y="3584"/>
                    <a:pt x="1265" y="3624"/>
                  </a:cubicBezTo>
                  <a:cubicBezTo>
                    <a:pt x="1295" y="3626"/>
                    <a:pt x="1324" y="3627"/>
                    <a:pt x="1354" y="3627"/>
                  </a:cubicBezTo>
                  <a:cubicBezTo>
                    <a:pt x="1855" y="3627"/>
                    <a:pt x="2330" y="3304"/>
                    <a:pt x="2574" y="2863"/>
                  </a:cubicBezTo>
                  <a:cubicBezTo>
                    <a:pt x="2831" y="2395"/>
                    <a:pt x="2847" y="1823"/>
                    <a:pt x="2704" y="1308"/>
                  </a:cubicBezTo>
                  <a:cubicBezTo>
                    <a:pt x="2517" y="635"/>
                    <a:pt x="1915" y="0"/>
                    <a:pt x="12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4"/>
          <p:cNvGrpSpPr/>
          <p:nvPr/>
        </p:nvGrpSpPr>
        <p:grpSpPr>
          <a:xfrm>
            <a:off x="7628488" y="-166474"/>
            <a:ext cx="1485287" cy="2619689"/>
            <a:chOff x="7628488" y="-166474"/>
            <a:chExt cx="1485287" cy="2619689"/>
          </a:xfrm>
        </p:grpSpPr>
        <p:sp>
          <p:nvSpPr>
            <p:cNvPr id="467" name="Google Shape;467;p24"/>
            <p:cNvSpPr/>
            <p:nvPr/>
          </p:nvSpPr>
          <p:spPr>
            <a:xfrm rot="604801">
              <a:off x="7836446" y="-91960"/>
              <a:ext cx="1069370" cy="2470660"/>
            </a:xfrm>
            <a:custGeom>
              <a:rect b="b" l="l" r="r" t="t"/>
              <a:pathLst>
                <a:path extrusionOk="0" h="90893" w="39341">
                  <a:moveTo>
                    <a:pt x="16868" y="1"/>
                  </a:moveTo>
                  <a:cubicBezTo>
                    <a:pt x="15334" y="1"/>
                    <a:pt x="13833" y="560"/>
                    <a:pt x="12852" y="1737"/>
                  </a:cubicBezTo>
                  <a:cubicBezTo>
                    <a:pt x="11357" y="3527"/>
                    <a:pt x="11363" y="6125"/>
                    <a:pt x="10311" y="8206"/>
                  </a:cubicBezTo>
                  <a:cubicBezTo>
                    <a:pt x="8851" y="11094"/>
                    <a:pt x="5608" y="12580"/>
                    <a:pt x="3484" y="15021"/>
                  </a:cubicBezTo>
                  <a:cubicBezTo>
                    <a:pt x="130" y="18868"/>
                    <a:pt x="1" y="24752"/>
                    <a:pt x="1936" y="29474"/>
                  </a:cubicBezTo>
                  <a:cubicBezTo>
                    <a:pt x="3872" y="34196"/>
                    <a:pt x="7533" y="37979"/>
                    <a:pt x="11276" y="41448"/>
                  </a:cubicBezTo>
                  <a:cubicBezTo>
                    <a:pt x="15018" y="44917"/>
                    <a:pt x="18980" y="48259"/>
                    <a:pt x="21800" y="52512"/>
                  </a:cubicBezTo>
                  <a:cubicBezTo>
                    <a:pt x="28480" y="62587"/>
                    <a:pt x="27389" y="76624"/>
                    <a:pt x="20788" y="86754"/>
                  </a:cubicBezTo>
                  <a:lnTo>
                    <a:pt x="20506" y="90012"/>
                  </a:lnTo>
                  <a:cubicBezTo>
                    <a:pt x="21626" y="90618"/>
                    <a:pt x="22859" y="90893"/>
                    <a:pt x="24108" y="90893"/>
                  </a:cubicBezTo>
                  <a:cubicBezTo>
                    <a:pt x="26705" y="90893"/>
                    <a:pt x="29376" y="89709"/>
                    <a:pt x="31268" y="87860"/>
                  </a:cubicBezTo>
                  <a:cubicBezTo>
                    <a:pt x="34071" y="85123"/>
                    <a:pt x="35448" y="81245"/>
                    <a:pt x="36266" y="77415"/>
                  </a:cubicBezTo>
                  <a:cubicBezTo>
                    <a:pt x="39340" y="62994"/>
                    <a:pt x="35291" y="47233"/>
                    <a:pt x="25647" y="36078"/>
                  </a:cubicBezTo>
                  <a:cubicBezTo>
                    <a:pt x="22900" y="32900"/>
                    <a:pt x="19552" y="29699"/>
                    <a:pt x="19227" y="25509"/>
                  </a:cubicBezTo>
                  <a:cubicBezTo>
                    <a:pt x="18994" y="22479"/>
                    <a:pt x="20425" y="19610"/>
                    <a:pt x="21647" y="16828"/>
                  </a:cubicBezTo>
                  <a:cubicBezTo>
                    <a:pt x="22785" y="14232"/>
                    <a:pt x="23785" y="11503"/>
                    <a:pt x="23832" y="8670"/>
                  </a:cubicBezTo>
                  <a:cubicBezTo>
                    <a:pt x="23877" y="5837"/>
                    <a:pt x="22830" y="2855"/>
                    <a:pt x="20547" y="1176"/>
                  </a:cubicBezTo>
                  <a:cubicBezTo>
                    <a:pt x="19497" y="405"/>
                    <a:pt x="18171" y="1"/>
                    <a:pt x="16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4"/>
            <p:cNvSpPr/>
            <p:nvPr/>
          </p:nvSpPr>
          <p:spPr>
            <a:xfrm rot="604801">
              <a:off x="8082773" y="39781"/>
              <a:ext cx="439969" cy="963795"/>
            </a:xfrm>
            <a:custGeom>
              <a:rect b="b" l="l" r="r" t="t"/>
              <a:pathLst>
                <a:path extrusionOk="0" h="35457" w="16186">
                  <a:moveTo>
                    <a:pt x="10952" y="0"/>
                  </a:moveTo>
                  <a:cubicBezTo>
                    <a:pt x="9798" y="0"/>
                    <a:pt x="8626" y="1016"/>
                    <a:pt x="8156" y="2167"/>
                  </a:cubicBezTo>
                  <a:cubicBezTo>
                    <a:pt x="7561" y="3617"/>
                    <a:pt x="7619" y="5260"/>
                    <a:pt x="7112" y="6742"/>
                  </a:cubicBezTo>
                  <a:cubicBezTo>
                    <a:pt x="6137" y="9587"/>
                    <a:pt x="3283" y="11390"/>
                    <a:pt x="1977" y="14096"/>
                  </a:cubicBezTo>
                  <a:cubicBezTo>
                    <a:pt x="1" y="18190"/>
                    <a:pt x="2092" y="23151"/>
                    <a:pt x="5070" y="26587"/>
                  </a:cubicBezTo>
                  <a:cubicBezTo>
                    <a:pt x="6302" y="28006"/>
                    <a:pt x="7676" y="29290"/>
                    <a:pt x="9043" y="30575"/>
                  </a:cubicBezTo>
                  <a:cubicBezTo>
                    <a:pt x="10251" y="31712"/>
                    <a:pt x="11461" y="32854"/>
                    <a:pt x="12561" y="34097"/>
                  </a:cubicBezTo>
                  <a:cubicBezTo>
                    <a:pt x="13010" y="34605"/>
                    <a:pt x="13794" y="35456"/>
                    <a:pt x="14586" y="35456"/>
                  </a:cubicBezTo>
                  <a:cubicBezTo>
                    <a:pt x="14812" y="35456"/>
                    <a:pt x="15038" y="35387"/>
                    <a:pt x="15257" y="35221"/>
                  </a:cubicBezTo>
                  <a:cubicBezTo>
                    <a:pt x="16185" y="34516"/>
                    <a:pt x="15206" y="32274"/>
                    <a:pt x="14844" y="31475"/>
                  </a:cubicBezTo>
                  <a:cubicBezTo>
                    <a:pt x="14192" y="30030"/>
                    <a:pt x="13236" y="28729"/>
                    <a:pt x="12171" y="27566"/>
                  </a:cubicBezTo>
                  <a:cubicBezTo>
                    <a:pt x="9877" y="25056"/>
                    <a:pt x="7095" y="22561"/>
                    <a:pt x="6691" y="19186"/>
                  </a:cubicBezTo>
                  <a:cubicBezTo>
                    <a:pt x="6006" y="13467"/>
                    <a:pt x="12428" y="9160"/>
                    <a:pt x="13041" y="3433"/>
                  </a:cubicBezTo>
                  <a:cubicBezTo>
                    <a:pt x="13170" y="2227"/>
                    <a:pt x="12907" y="798"/>
                    <a:pt x="11838" y="223"/>
                  </a:cubicBezTo>
                  <a:cubicBezTo>
                    <a:pt x="11552" y="69"/>
                    <a:pt x="11252" y="0"/>
                    <a:pt x="109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4"/>
            <p:cNvSpPr/>
            <p:nvPr/>
          </p:nvSpPr>
          <p:spPr>
            <a:xfrm rot="604801">
              <a:off x="8445848" y="1138376"/>
              <a:ext cx="108321" cy="104243"/>
            </a:xfrm>
            <a:custGeom>
              <a:rect b="b" l="l" r="r" t="t"/>
              <a:pathLst>
                <a:path extrusionOk="0" h="3835" w="3985">
                  <a:moveTo>
                    <a:pt x="2067" y="1"/>
                  </a:moveTo>
                  <a:cubicBezTo>
                    <a:pt x="1292" y="1"/>
                    <a:pt x="593" y="469"/>
                    <a:pt x="297" y="1184"/>
                  </a:cubicBezTo>
                  <a:cubicBezTo>
                    <a:pt x="1" y="1900"/>
                    <a:pt x="164" y="2723"/>
                    <a:pt x="712" y="3273"/>
                  </a:cubicBezTo>
                  <a:cubicBezTo>
                    <a:pt x="1078" y="3640"/>
                    <a:pt x="1569" y="3834"/>
                    <a:pt x="2068" y="3834"/>
                  </a:cubicBezTo>
                  <a:cubicBezTo>
                    <a:pt x="2315" y="3834"/>
                    <a:pt x="2564" y="3786"/>
                    <a:pt x="2801" y="3688"/>
                  </a:cubicBezTo>
                  <a:cubicBezTo>
                    <a:pt x="3516" y="3392"/>
                    <a:pt x="3984" y="2693"/>
                    <a:pt x="3984" y="1918"/>
                  </a:cubicBezTo>
                  <a:cubicBezTo>
                    <a:pt x="3984" y="859"/>
                    <a:pt x="3126" y="1"/>
                    <a:pt x="20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4"/>
            <p:cNvSpPr/>
            <p:nvPr/>
          </p:nvSpPr>
          <p:spPr>
            <a:xfrm rot="604801">
              <a:off x="8551673" y="1359102"/>
              <a:ext cx="62519" cy="62492"/>
            </a:xfrm>
            <a:custGeom>
              <a:rect b="b" l="l" r="r" t="t"/>
              <a:pathLst>
                <a:path extrusionOk="0" h="2299" w="2300">
                  <a:moveTo>
                    <a:pt x="1149" y="1"/>
                  </a:moveTo>
                  <a:cubicBezTo>
                    <a:pt x="515" y="1"/>
                    <a:pt x="0" y="514"/>
                    <a:pt x="0" y="1149"/>
                  </a:cubicBezTo>
                  <a:cubicBezTo>
                    <a:pt x="0" y="1785"/>
                    <a:pt x="515" y="2298"/>
                    <a:pt x="1149" y="2298"/>
                  </a:cubicBezTo>
                  <a:cubicBezTo>
                    <a:pt x="1785" y="2298"/>
                    <a:pt x="2300" y="1785"/>
                    <a:pt x="2300" y="1149"/>
                  </a:cubicBezTo>
                  <a:cubicBezTo>
                    <a:pt x="2300" y="514"/>
                    <a:pt x="1785" y="1"/>
                    <a:pt x="11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4"/>
            <p:cNvSpPr/>
            <p:nvPr/>
          </p:nvSpPr>
          <p:spPr>
            <a:xfrm rot="604801">
              <a:off x="8585404" y="1549383"/>
              <a:ext cx="54147" cy="52108"/>
            </a:xfrm>
            <a:custGeom>
              <a:rect b="b" l="l" r="r" t="t"/>
              <a:pathLst>
                <a:path extrusionOk="0" h="1917" w="1992">
                  <a:moveTo>
                    <a:pt x="1032" y="0"/>
                  </a:moveTo>
                  <a:cubicBezTo>
                    <a:pt x="644" y="0"/>
                    <a:pt x="297" y="233"/>
                    <a:pt x="147" y="591"/>
                  </a:cubicBezTo>
                  <a:cubicBezTo>
                    <a:pt x="0" y="951"/>
                    <a:pt x="82" y="1361"/>
                    <a:pt x="356" y="1635"/>
                  </a:cubicBezTo>
                  <a:cubicBezTo>
                    <a:pt x="539" y="1819"/>
                    <a:pt x="784" y="1916"/>
                    <a:pt x="1033" y="1916"/>
                  </a:cubicBezTo>
                  <a:cubicBezTo>
                    <a:pt x="1156" y="1916"/>
                    <a:pt x="1280" y="1892"/>
                    <a:pt x="1398" y="1844"/>
                  </a:cubicBezTo>
                  <a:cubicBezTo>
                    <a:pt x="1756" y="1695"/>
                    <a:pt x="1991" y="1345"/>
                    <a:pt x="1991" y="959"/>
                  </a:cubicBezTo>
                  <a:cubicBezTo>
                    <a:pt x="1991" y="429"/>
                    <a:pt x="1562" y="0"/>
                    <a:pt x="1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4"/>
            <p:cNvSpPr/>
            <p:nvPr/>
          </p:nvSpPr>
          <p:spPr>
            <a:xfrm rot="604801">
              <a:off x="8560057" y="1797564"/>
              <a:ext cx="41643" cy="41697"/>
            </a:xfrm>
            <a:custGeom>
              <a:rect b="b" l="l" r="r" t="t"/>
              <a:pathLst>
                <a:path extrusionOk="0" h="1534" w="1532">
                  <a:moveTo>
                    <a:pt x="765" y="0"/>
                  </a:moveTo>
                  <a:cubicBezTo>
                    <a:pt x="342" y="0"/>
                    <a:pt x="0" y="344"/>
                    <a:pt x="0" y="767"/>
                  </a:cubicBezTo>
                  <a:cubicBezTo>
                    <a:pt x="0" y="1190"/>
                    <a:pt x="342" y="1533"/>
                    <a:pt x="765" y="1533"/>
                  </a:cubicBezTo>
                  <a:cubicBezTo>
                    <a:pt x="1188" y="1533"/>
                    <a:pt x="1531" y="1190"/>
                    <a:pt x="1531" y="767"/>
                  </a:cubicBezTo>
                  <a:cubicBezTo>
                    <a:pt x="1531" y="344"/>
                    <a:pt x="1188" y="0"/>
                    <a:pt x="7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5"/>
          <p:cNvSpPr txBox="1"/>
          <p:nvPr>
            <p:ph idx="1" type="subTitle"/>
          </p:nvPr>
        </p:nvSpPr>
        <p:spPr>
          <a:xfrm>
            <a:off x="1010225" y="3102250"/>
            <a:ext cx="2030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75" name="Google Shape;475;p25"/>
          <p:cNvSpPr txBox="1"/>
          <p:nvPr>
            <p:ph idx="2" type="subTitle"/>
          </p:nvPr>
        </p:nvSpPr>
        <p:spPr>
          <a:xfrm>
            <a:off x="3556950" y="3102250"/>
            <a:ext cx="2030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76" name="Google Shape;476;p25"/>
          <p:cNvSpPr txBox="1"/>
          <p:nvPr>
            <p:ph idx="3" type="subTitle"/>
          </p:nvPr>
        </p:nvSpPr>
        <p:spPr>
          <a:xfrm>
            <a:off x="6103675" y="3102250"/>
            <a:ext cx="2030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25"/>
          <p:cNvSpPr txBox="1"/>
          <p:nvPr>
            <p:ph idx="4" type="subTitle"/>
          </p:nvPr>
        </p:nvSpPr>
        <p:spPr>
          <a:xfrm>
            <a:off x="1010225" y="2647675"/>
            <a:ext cx="2030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78" name="Google Shape;478;p25"/>
          <p:cNvSpPr txBox="1"/>
          <p:nvPr>
            <p:ph idx="5" type="subTitle"/>
          </p:nvPr>
        </p:nvSpPr>
        <p:spPr>
          <a:xfrm>
            <a:off x="3556953" y="2647675"/>
            <a:ext cx="2030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79" name="Google Shape;479;p25"/>
          <p:cNvSpPr txBox="1"/>
          <p:nvPr>
            <p:ph idx="6" type="subTitle"/>
          </p:nvPr>
        </p:nvSpPr>
        <p:spPr>
          <a:xfrm>
            <a:off x="6103675" y="2647675"/>
            <a:ext cx="2030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0" name="Google Shape;480;p25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481" name="Google Shape;481;p25"/>
          <p:cNvGrpSpPr/>
          <p:nvPr/>
        </p:nvGrpSpPr>
        <p:grpSpPr>
          <a:xfrm>
            <a:off x="7306475" y="3501100"/>
            <a:ext cx="2031950" cy="1642400"/>
            <a:chOff x="7306475" y="3501100"/>
            <a:chExt cx="2031950" cy="1642400"/>
          </a:xfrm>
        </p:grpSpPr>
        <p:sp>
          <p:nvSpPr>
            <p:cNvPr id="482" name="Google Shape;482;p25"/>
            <p:cNvSpPr/>
            <p:nvPr/>
          </p:nvSpPr>
          <p:spPr>
            <a:xfrm>
              <a:off x="7306475" y="3501100"/>
              <a:ext cx="2031950" cy="1642400"/>
            </a:xfrm>
            <a:custGeom>
              <a:rect b="b" l="l" r="r" t="t"/>
              <a:pathLst>
                <a:path extrusionOk="0" h="65696" w="81278">
                  <a:moveTo>
                    <a:pt x="69326" y="1"/>
                  </a:moveTo>
                  <a:cubicBezTo>
                    <a:pt x="68900" y="1"/>
                    <a:pt x="68490" y="145"/>
                    <a:pt x="68067" y="174"/>
                  </a:cubicBezTo>
                  <a:cubicBezTo>
                    <a:pt x="67681" y="183"/>
                    <a:pt x="67310" y="279"/>
                    <a:pt x="66946" y="392"/>
                  </a:cubicBezTo>
                  <a:cubicBezTo>
                    <a:pt x="66115" y="645"/>
                    <a:pt x="65308" y="944"/>
                    <a:pt x="64636" y="1520"/>
                  </a:cubicBezTo>
                  <a:cubicBezTo>
                    <a:pt x="64241" y="1806"/>
                    <a:pt x="63916" y="2166"/>
                    <a:pt x="63589" y="2523"/>
                  </a:cubicBezTo>
                  <a:cubicBezTo>
                    <a:pt x="63166" y="2951"/>
                    <a:pt x="62882" y="3472"/>
                    <a:pt x="62623" y="4009"/>
                  </a:cubicBezTo>
                  <a:cubicBezTo>
                    <a:pt x="62531" y="4218"/>
                    <a:pt x="62629" y="4454"/>
                    <a:pt x="62542" y="4665"/>
                  </a:cubicBezTo>
                  <a:cubicBezTo>
                    <a:pt x="62413" y="5202"/>
                    <a:pt x="62237" y="5734"/>
                    <a:pt x="62165" y="6279"/>
                  </a:cubicBezTo>
                  <a:cubicBezTo>
                    <a:pt x="61984" y="7649"/>
                    <a:pt x="61868" y="9028"/>
                    <a:pt x="61693" y="10399"/>
                  </a:cubicBezTo>
                  <a:cubicBezTo>
                    <a:pt x="61547" y="11555"/>
                    <a:pt x="61358" y="12703"/>
                    <a:pt x="61190" y="13857"/>
                  </a:cubicBezTo>
                  <a:cubicBezTo>
                    <a:pt x="61048" y="14295"/>
                    <a:pt x="60834" y="14705"/>
                    <a:pt x="60677" y="15139"/>
                  </a:cubicBezTo>
                  <a:cubicBezTo>
                    <a:pt x="60666" y="15442"/>
                    <a:pt x="60572" y="15721"/>
                    <a:pt x="60468" y="16003"/>
                  </a:cubicBezTo>
                  <a:cubicBezTo>
                    <a:pt x="59768" y="17883"/>
                    <a:pt x="59017" y="19746"/>
                    <a:pt x="58064" y="21517"/>
                  </a:cubicBezTo>
                  <a:cubicBezTo>
                    <a:pt x="57920" y="21951"/>
                    <a:pt x="57722" y="22363"/>
                    <a:pt x="57471" y="22743"/>
                  </a:cubicBezTo>
                  <a:cubicBezTo>
                    <a:pt x="57000" y="23728"/>
                    <a:pt x="56389" y="24634"/>
                    <a:pt x="55855" y="25582"/>
                  </a:cubicBezTo>
                  <a:cubicBezTo>
                    <a:pt x="54631" y="27759"/>
                    <a:pt x="53383" y="29923"/>
                    <a:pt x="51804" y="31873"/>
                  </a:cubicBezTo>
                  <a:cubicBezTo>
                    <a:pt x="51684" y="32023"/>
                    <a:pt x="51540" y="32156"/>
                    <a:pt x="51381" y="32268"/>
                  </a:cubicBezTo>
                  <a:cubicBezTo>
                    <a:pt x="50526" y="33105"/>
                    <a:pt x="49614" y="33871"/>
                    <a:pt x="48589" y="34494"/>
                  </a:cubicBezTo>
                  <a:cubicBezTo>
                    <a:pt x="48297" y="34665"/>
                    <a:pt x="48103" y="34948"/>
                    <a:pt x="47839" y="35153"/>
                  </a:cubicBezTo>
                  <a:cubicBezTo>
                    <a:pt x="47568" y="35317"/>
                    <a:pt x="47305" y="35491"/>
                    <a:pt x="47030" y="35644"/>
                  </a:cubicBezTo>
                  <a:cubicBezTo>
                    <a:pt x="45470" y="36510"/>
                    <a:pt x="43874" y="37317"/>
                    <a:pt x="42358" y="38253"/>
                  </a:cubicBezTo>
                  <a:cubicBezTo>
                    <a:pt x="41418" y="38828"/>
                    <a:pt x="40598" y="39596"/>
                    <a:pt x="39723" y="40279"/>
                  </a:cubicBezTo>
                  <a:cubicBezTo>
                    <a:pt x="39664" y="40301"/>
                    <a:pt x="39614" y="40340"/>
                    <a:pt x="39577" y="40392"/>
                  </a:cubicBezTo>
                  <a:lnTo>
                    <a:pt x="39588" y="40388"/>
                  </a:lnTo>
                  <a:lnTo>
                    <a:pt x="39588" y="40388"/>
                  </a:lnTo>
                  <a:cubicBezTo>
                    <a:pt x="39346" y="40521"/>
                    <a:pt x="39114" y="40669"/>
                    <a:pt x="38879" y="40815"/>
                  </a:cubicBezTo>
                  <a:cubicBezTo>
                    <a:pt x="38835" y="40850"/>
                    <a:pt x="38796" y="40890"/>
                    <a:pt x="38761" y="40933"/>
                  </a:cubicBezTo>
                  <a:cubicBezTo>
                    <a:pt x="38726" y="40977"/>
                    <a:pt x="38693" y="41023"/>
                    <a:pt x="38667" y="41073"/>
                  </a:cubicBezTo>
                  <a:cubicBezTo>
                    <a:pt x="37339" y="42355"/>
                    <a:pt x="36063" y="43688"/>
                    <a:pt x="34680" y="44909"/>
                  </a:cubicBezTo>
                  <a:cubicBezTo>
                    <a:pt x="34445" y="45223"/>
                    <a:pt x="34087" y="45400"/>
                    <a:pt x="33819" y="45677"/>
                  </a:cubicBezTo>
                  <a:cubicBezTo>
                    <a:pt x="32595" y="46724"/>
                    <a:pt x="31315" y="47701"/>
                    <a:pt x="30017" y="48652"/>
                  </a:cubicBezTo>
                  <a:cubicBezTo>
                    <a:pt x="25650" y="51856"/>
                    <a:pt x="21220" y="54973"/>
                    <a:pt x="16653" y="57887"/>
                  </a:cubicBezTo>
                  <a:cubicBezTo>
                    <a:pt x="13595" y="59837"/>
                    <a:pt x="10437" y="61604"/>
                    <a:pt x="7104" y="63054"/>
                  </a:cubicBezTo>
                  <a:cubicBezTo>
                    <a:pt x="4984" y="63977"/>
                    <a:pt x="2814" y="64758"/>
                    <a:pt x="602" y="65434"/>
                  </a:cubicBezTo>
                  <a:cubicBezTo>
                    <a:pt x="395" y="65497"/>
                    <a:pt x="135" y="65514"/>
                    <a:pt x="0" y="65696"/>
                  </a:cubicBezTo>
                  <a:lnTo>
                    <a:pt x="50783" y="65696"/>
                  </a:lnTo>
                  <a:cubicBezTo>
                    <a:pt x="50803" y="65541"/>
                    <a:pt x="50914" y="65449"/>
                    <a:pt x="51054" y="65384"/>
                  </a:cubicBezTo>
                  <a:cubicBezTo>
                    <a:pt x="51366" y="65161"/>
                    <a:pt x="51588" y="64843"/>
                    <a:pt x="51894" y="64609"/>
                  </a:cubicBezTo>
                  <a:cubicBezTo>
                    <a:pt x="52908" y="63661"/>
                    <a:pt x="53833" y="62620"/>
                    <a:pt x="54788" y="61615"/>
                  </a:cubicBezTo>
                  <a:cubicBezTo>
                    <a:pt x="55717" y="60637"/>
                    <a:pt x="56673" y="59682"/>
                    <a:pt x="57560" y="58666"/>
                  </a:cubicBezTo>
                  <a:cubicBezTo>
                    <a:pt x="57656" y="58463"/>
                    <a:pt x="57818" y="58312"/>
                    <a:pt x="57972" y="58158"/>
                  </a:cubicBezTo>
                  <a:cubicBezTo>
                    <a:pt x="60276" y="55848"/>
                    <a:pt x="62644" y="53605"/>
                    <a:pt x="65024" y="51376"/>
                  </a:cubicBezTo>
                  <a:cubicBezTo>
                    <a:pt x="67554" y="49005"/>
                    <a:pt x="69934" y="46493"/>
                    <a:pt x="71960" y="43666"/>
                  </a:cubicBezTo>
                  <a:cubicBezTo>
                    <a:pt x="72012" y="43596"/>
                    <a:pt x="72060" y="43526"/>
                    <a:pt x="72102" y="43452"/>
                  </a:cubicBezTo>
                  <a:cubicBezTo>
                    <a:pt x="72132" y="43404"/>
                    <a:pt x="72159" y="43352"/>
                    <a:pt x="72178" y="43297"/>
                  </a:cubicBezTo>
                  <a:cubicBezTo>
                    <a:pt x="74442" y="40109"/>
                    <a:pt x="76024" y="36567"/>
                    <a:pt x="77498" y="32970"/>
                  </a:cubicBezTo>
                  <a:cubicBezTo>
                    <a:pt x="77539" y="32859"/>
                    <a:pt x="77587" y="32750"/>
                    <a:pt x="77622" y="32636"/>
                  </a:cubicBezTo>
                  <a:cubicBezTo>
                    <a:pt x="77633" y="32575"/>
                    <a:pt x="77648" y="32516"/>
                    <a:pt x="77666" y="32457"/>
                  </a:cubicBezTo>
                  <a:cubicBezTo>
                    <a:pt x="77729" y="32248"/>
                    <a:pt x="77792" y="32041"/>
                    <a:pt x="77877" y="31838"/>
                  </a:cubicBezTo>
                  <a:cubicBezTo>
                    <a:pt x="78739" y="29764"/>
                    <a:pt x="79487" y="27644"/>
                    <a:pt x="80113" y="25486"/>
                  </a:cubicBezTo>
                  <a:cubicBezTo>
                    <a:pt x="80700" y="23460"/>
                    <a:pt x="81236" y="21425"/>
                    <a:pt x="81219" y="19292"/>
                  </a:cubicBezTo>
                  <a:cubicBezTo>
                    <a:pt x="81243" y="19113"/>
                    <a:pt x="81162" y="18923"/>
                    <a:pt x="81278" y="18755"/>
                  </a:cubicBezTo>
                  <a:lnTo>
                    <a:pt x="81278" y="11706"/>
                  </a:lnTo>
                  <a:cubicBezTo>
                    <a:pt x="81158" y="10947"/>
                    <a:pt x="81223" y="10168"/>
                    <a:pt x="81034" y="9416"/>
                  </a:cubicBezTo>
                  <a:cubicBezTo>
                    <a:pt x="80951" y="8831"/>
                    <a:pt x="80737" y="8286"/>
                    <a:pt x="80523" y="7741"/>
                  </a:cubicBezTo>
                  <a:cubicBezTo>
                    <a:pt x="80229" y="7143"/>
                    <a:pt x="80083" y="6476"/>
                    <a:pt x="79657" y="5941"/>
                  </a:cubicBezTo>
                  <a:cubicBezTo>
                    <a:pt x="79574" y="5793"/>
                    <a:pt x="79483" y="5649"/>
                    <a:pt x="79385" y="5512"/>
                  </a:cubicBezTo>
                  <a:cubicBezTo>
                    <a:pt x="78750" y="4436"/>
                    <a:pt x="77952" y="3507"/>
                    <a:pt x="76959" y="2746"/>
                  </a:cubicBezTo>
                  <a:cubicBezTo>
                    <a:pt x="76575" y="2408"/>
                    <a:pt x="76152" y="2124"/>
                    <a:pt x="75718" y="1854"/>
                  </a:cubicBezTo>
                  <a:cubicBezTo>
                    <a:pt x="74887" y="1319"/>
                    <a:pt x="73986" y="909"/>
                    <a:pt x="73038" y="635"/>
                  </a:cubicBezTo>
                  <a:cubicBezTo>
                    <a:pt x="72540" y="408"/>
                    <a:pt x="72001" y="325"/>
                    <a:pt x="71469" y="240"/>
                  </a:cubicBezTo>
                  <a:cubicBezTo>
                    <a:pt x="70850" y="39"/>
                    <a:pt x="70200" y="98"/>
                    <a:pt x="69565" y="17"/>
                  </a:cubicBezTo>
                  <a:cubicBezTo>
                    <a:pt x="69485" y="6"/>
                    <a:pt x="69405" y="1"/>
                    <a:pt x="69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5"/>
            <p:cNvSpPr/>
            <p:nvPr/>
          </p:nvSpPr>
          <p:spPr>
            <a:xfrm>
              <a:off x="7526325" y="3545850"/>
              <a:ext cx="1767275" cy="1597650"/>
            </a:xfrm>
            <a:custGeom>
              <a:rect b="b" l="l" r="r" t="t"/>
              <a:pathLst>
                <a:path extrusionOk="0" h="63906" w="70691">
                  <a:moveTo>
                    <a:pt x="60527" y="1"/>
                  </a:moveTo>
                  <a:cubicBezTo>
                    <a:pt x="60459" y="1"/>
                    <a:pt x="60298" y="33"/>
                    <a:pt x="60167" y="59"/>
                  </a:cubicBezTo>
                  <a:cubicBezTo>
                    <a:pt x="59914" y="112"/>
                    <a:pt x="59657" y="149"/>
                    <a:pt x="59397" y="171"/>
                  </a:cubicBezTo>
                  <a:lnTo>
                    <a:pt x="59353" y="175"/>
                  </a:lnTo>
                  <a:lnTo>
                    <a:pt x="59310" y="175"/>
                  </a:lnTo>
                  <a:cubicBezTo>
                    <a:pt x="59131" y="177"/>
                    <a:pt x="58895" y="245"/>
                    <a:pt x="58690" y="310"/>
                  </a:cubicBezTo>
                  <a:lnTo>
                    <a:pt x="58671" y="317"/>
                  </a:lnTo>
                  <a:cubicBezTo>
                    <a:pt x="57962" y="531"/>
                    <a:pt x="57408" y="744"/>
                    <a:pt x="57007" y="1089"/>
                  </a:cubicBezTo>
                  <a:lnTo>
                    <a:pt x="56952" y="1137"/>
                  </a:lnTo>
                  <a:lnTo>
                    <a:pt x="56893" y="1178"/>
                  </a:lnTo>
                  <a:cubicBezTo>
                    <a:pt x="56655" y="1351"/>
                    <a:pt x="56415" y="1612"/>
                    <a:pt x="56141" y="1916"/>
                  </a:cubicBezTo>
                  <a:lnTo>
                    <a:pt x="56093" y="1968"/>
                  </a:lnTo>
                  <a:lnTo>
                    <a:pt x="56066" y="1994"/>
                  </a:lnTo>
                  <a:cubicBezTo>
                    <a:pt x="55888" y="2173"/>
                    <a:pt x="55735" y="2419"/>
                    <a:pt x="55576" y="2725"/>
                  </a:cubicBezTo>
                  <a:cubicBezTo>
                    <a:pt x="55569" y="2947"/>
                    <a:pt x="55532" y="3168"/>
                    <a:pt x="55467" y="3379"/>
                  </a:cubicBezTo>
                  <a:cubicBezTo>
                    <a:pt x="55427" y="3538"/>
                    <a:pt x="55384" y="3693"/>
                    <a:pt x="55347" y="3842"/>
                  </a:cubicBezTo>
                  <a:cubicBezTo>
                    <a:pt x="55259" y="4162"/>
                    <a:pt x="55179" y="4465"/>
                    <a:pt x="55144" y="4723"/>
                  </a:cubicBezTo>
                  <a:cubicBezTo>
                    <a:pt x="55052" y="5427"/>
                    <a:pt x="54974" y="6158"/>
                    <a:pt x="54900" y="6865"/>
                  </a:cubicBezTo>
                  <a:cubicBezTo>
                    <a:pt x="54830" y="7508"/>
                    <a:pt x="54760" y="8173"/>
                    <a:pt x="54675" y="8834"/>
                  </a:cubicBezTo>
                  <a:cubicBezTo>
                    <a:pt x="54572" y="9656"/>
                    <a:pt x="54446" y="10479"/>
                    <a:pt x="54326" y="11273"/>
                  </a:cubicBezTo>
                  <a:cubicBezTo>
                    <a:pt x="54271" y="11624"/>
                    <a:pt x="54217" y="11975"/>
                    <a:pt x="54167" y="12326"/>
                  </a:cubicBezTo>
                  <a:lnTo>
                    <a:pt x="54145" y="12474"/>
                  </a:lnTo>
                  <a:lnTo>
                    <a:pt x="54099" y="12616"/>
                  </a:lnTo>
                  <a:cubicBezTo>
                    <a:pt x="53994" y="12941"/>
                    <a:pt x="53868" y="13233"/>
                    <a:pt x="53757" y="13491"/>
                  </a:cubicBezTo>
                  <a:cubicBezTo>
                    <a:pt x="53717" y="13585"/>
                    <a:pt x="53678" y="13678"/>
                    <a:pt x="53641" y="13766"/>
                  </a:cubicBezTo>
                  <a:cubicBezTo>
                    <a:pt x="53587" y="14160"/>
                    <a:pt x="53473" y="14512"/>
                    <a:pt x="53351" y="14837"/>
                  </a:cubicBezTo>
                  <a:cubicBezTo>
                    <a:pt x="52716" y="16540"/>
                    <a:pt x="51933" y="18531"/>
                    <a:pt x="50917" y="20444"/>
                  </a:cubicBezTo>
                  <a:cubicBezTo>
                    <a:pt x="50742" y="20931"/>
                    <a:pt x="50515" y="21393"/>
                    <a:pt x="50241" y="21829"/>
                  </a:cubicBezTo>
                  <a:cubicBezTo>
                    <a:pt x="49914" y="22499"/>
                    <a:pt x="49545" y="23112"/>
                    <a:pt x="49187" y="23707"/>
                  </a:cubicBezTo>
                  <a:cubicBezTo>
                    <a:pt x="48987" y="24039"/>
                    <a:pt x="48799" y="24353"/>
                    <a:pt x="48620" y="24669"/>
                  </a:cubicBezTo>
                  <a:cubicBezTo>
                    <a:pt x="47333" y="26959"/>
                    <a:pt x="46042" y="29184"/>
                    <a:pt x="44402" y="31210"/>
                  </a:cubicBezTo>
                  <a:lnTo>
                    <a:pt x="44389" y="31223"/>
                  </a:lnTo>
                  <a:cubicBezTo>
                    <a:pt x="44199" y="31459"/>
                    <a:pt x="43983" y="31668"/>
                    <a:pt x="43743" y="31852"/>
                  </a:cubicBezTo>
                  <a:cubicBezTo>
                    <a:pt x="42727" y="32837"/>
                    <a:pt x="41741" y="33616"/>
                    <a:pt x="40737" y="34227"/>
                  </a:cubicBezTo>
                  <a:cubicBezTo>
                    <a:pt x="40709" y="34253"/>
                    <a:pt x="40657" y="34305"/>
                    <a:pt x="40618" y="34345"/>
                  </a:cubicBezTo>
                  <a:cubicBezTo>
                    <a:pt x="40471" y="34500"/>
                    <a:pt x="40312" y="34643"/>
                    <a:pt x="40144" y="34777"/>
                  </a:cubicBezTo>
                  <a:lnTo>
                    <a:pt x="40064" y="34840"/>
                  </a:lnTo>
                  <a:lnTo>
                    <a:pt x="39974" y="34894"/>
                  </a:lnTo>
                  <a:cubicBezTo>
                    <a:pt x="39896" y="34942"/>
                    <a:pt x="39815" y="34992"/>
                    <a:pt x="39736" y="35043"/>
                  </a:cubicBezTo>
                  <a:cubicBezTo>
                    <a:pt x="39538" y="35167"/>
                    <a:pt x="39331" y="35293"/>
                    <a:pt x="39104" y="35422"/>
                  </a:cubicBezTo>
                  <a:cubicBezTo>
                    <a:pt x="38607" y="35697"/>
                    <a:pt x="38103" y="35970"/>
                    <a:pt x="37614" y="36231"/>
                  </a:cubicBezTo>
                  <a:cubicBezTo>
                    <a:pt x="36528" y="36818"/>
                    <a:pt x="35501" y="37372"/>
                    <a:pt x="34502" y="37987"/>
                  </a:cubicBezTo>
                  <a:cubicBezTo>
                    <a:pt x="33959" y="38321"/>
                    <a:pt x="33431" y="38757"/>
                    <a:pt x="32870" y="39219"/>
                  </a:cubicBezTo>
                  <a:cubicBezTo>
                    <a:pt x="32600" y="39442"/>
                    <a:pt x="32320" y="39675"/>
                    <a:pt x="32030" y="39900"/>
                  </a:cubicBezTo>
                  <a:lnTo>
                    <a:pt x="31801" y="40079"/>
                  </a:lnTo>
                  <a:lnTo>
                    <a:pt x="31647" y="40136"/>
                  </a:lnTo>
                  <a:lnTo>
                    <a:pt x="31662" y="40164"/>
                  </a:lnTo>
                  <a:cubicBezTo>
                    <a:pt x="31559" y="40221"/>
                    <a:pt x="31452" y="40284"/>
                    <a:pt x="31341" y="40354"/>
                  </a:cubicBezTo>
                  <a:lnTo>
                    <a:pt x="31337" y="40360"/>
                  </a:lnTo>
                  <a:lnTo>
                    <a:pt x="31119" y="40572"/>
                  </a:lnTo>
                  <a:cubicBezTo>
                    <a:pt x="30700" y="40975"/>
                    <a:pt x="30277" y="41396"/>
                    <a:pt x="29865" y="41802"/>
                  </a:cubicBezTo>
                  <a:cubicBezTo>
                    <a:pt x="29007" y="42653"/>
                    <a:pt x="28120" y="43529"/>
                    <a:pt x="27184" y="44363"/>
                  </a:cubicBezTo>
                  <a:cubicBezTo>
                    <a:pt x="26940" y="44648"/>
                    <a:pt x="26680" y="44845"/>
                    <a:pt x="26484" y="44995"/>
                  </a:cubicBezTo>
                  <a:cubicBezTo>
                    <a:pt x="26423" y="45043"/>
                    <a:pt x="26338" y="45106"/>
                    <a:pt x="26314" y="45130"/>
                  </a:cubicBezTo>
                  <a:lnTo>
                    <a:pt x="26255" y="45191"/>
                  </a:lnTo>
                  <a:lnTo>
                    <a:pt x="26192" y="45246"/>
                  </a:lnTo>
                  <a:cubicBezTo>
                    <a:pt x="25094" y="46184"/>
                    <a:pt x="23890" y="47128"/>
                    <a:pt x="22285" y="48306"/>
                  </a:cubicBezTo>
                  <a:cubicBezTo>
                    <a:pt x="17186" y="52047"/>
                    <a:pt x="12908" y="55002"/>
                    <a:pt x="8823" y="57606"/>
                  </a:cubicBezTo>
                  <a:cubicBezTo>
                    <a:pt x="7318" y="58566"/>
                    <a:pt x="3643" y="61275"/>
                    <a:pt x="0" y="63903"/>
                  </a:cubicBezTo>
                  <a:lnTo>
                    <a:pt x="39754" y="63906"/>
                  </a:lnTo>
                  <a:cubicBezTo>
                    <a:pt x="40607" y="62865"/>
                    <a:pt x="41222" y="62121"/>
                    <a:pt x="41261" y="62097"/>
                  </a:cubicBezTo>
                  <a:cubicBezTo>
                    <a:pt x="41305" y="62056"/>
                    <a:pt x="41370" y="61990"/>
                    <a:pt x="41418" y="61938"/>
                  </a:cubicBezTo>
                  <a:cubicBezTo>
                    <a:pt x="41579" y="61768"/>
                    <a:pt x="41747" y="61609"/>
                    <a:pt x="41928" y="61460"/>
                  </a:cubicBezTo>
                  <a:cubicBezTo>
                    <a:pt x="42609" y="60821"/>
                    <a:pt x="43248" y="60134"/>
                    <a:pt x="43924" y="59410"/>
                  </a:cubicBezTo>
                  <a:cubicBezTo>
                    <a:pt x="44175" y="59142"/>
                    <a:pt x="44435" y="58865"/>
                    <a:pt x="44696" y="58590"/>
                  </a:cubicBezTo>
                  <a:cubicBezTo>
                    <a:pt x="44951" y="58320"/>
                    <a:pt x="45209" y="58051"/>
                    <a:pt x="45468" y="57783"/>
                  </a:cubicBezTo>
                  <a:cubicBezTo>
                    <a:pt x="46110" y="57120"/>
                    <a:pt x="46716" y="56490"/>
                    <a:pt x="47296" y="55833"/>
                  </a:cubicBezTo>
                  <a:cubicBezTo>
                    <a:pt x="47490" y="55519"/>
                    <a:pt x="47713" y="55299"/>
                    <a:pt x="47868" y="55142"/>
                  </a:cubicBezTo>
                  <a:lnTo>
                    <a:pt x="47907" y="55102"/>
                  </a:lnTo>
                  <a:cubicBezTo>
                    <a:pt x="50252" y="52749"/>
                    <a:pt x="52705" y="50430"/>
                    <a:pt x="55002" y="48278"/>
                  </a:cubicBezTo>
                  <a:cubicBezTo>
                    <a:pt x="57846" y="45615"/>
                    <a:pt x="59977" y="43248"/>
                    <a:pt x="61707" y="40831"/>
                  </a:cubicBezTo>
                  <a:lnTo>
                    <a:pt x="61718" y="40816"/>
                  </a:lnTo>
                  <a:cubicBezTo>
                    <a:pt x="61718" y="40816"/>
                    <a:pt x="61733" y="40796"/>
                    <a:pt x="61735" y="40794"/>
                  </a:cubicBezTo>
                  <a:lnTo>
                    <a:pt x="61777" y="40674"/>
                  </a:lnTo>
                  <a:lnTo>
                    <a:pt x="61921" y="40471"/>
                  </a:lnTo>
                  <a:cubicBezTo>
                    <a:pt x="63956" y="37603"/>
                    <a:pt x="65439" y="34419"/>
                    <a:pt x="67035" y="30517"/>
                  </a:cubicBezTo>
                  <a:lnTo>
                    <a:pt x="67064" y="30445"/>
                  </a:lnTo>
                  <a:cubicBezTo>
                    <a:pt x="67072" y="30419"/>
                    <a:pt x="67086" y="30388"/>
                    <a:pt x="67094" y="30362"/>
                  </a:cubicBezTo>
                  <a:cubicBezTo>
                    <a:pt x="67112" y="30294"/>
                    <a:pt x="67127" y="30238"/>
                    <a:pt x="67138" y="30194"/>
                  </a:cubicBezTo>
                  <a:lnTo>
                    <a:pt x="67144" y="30170"/>
                  </a:lnTo>
                  <a:lnTo>
                    <a:pt x="67153" y="30146"/>
                  </a:lnTo>
                  <a:cubicBezTo>
                    <a:pt x="67230" y="29878"/>
                    <a:pt x="67321" y="29616"/>
                    <a:pt x="67426" y="29359"/>
                  </a:cubicBezTo>
                  <a:cubicBezTo>
                    <a:pt x="68261" y="27345"/>
                    <a:pt x="68987" y="25289"/>
                    <a:pt x="69596" y="23197"/>
                  </a:cubicBezTo>
                  <a:cubicBezTo>
                    <a:pt x="70150" y="21288"/>
                    <a:pt x="70645" y="19417"/>
                    <a:pt x="70632" y="17515"/>
                  </a:cubicBezTo>
                  <a:lnTo>
                    <a:pt x="70632" y="17386"/>
                  </a:lnTo>
                  <a:lnTo>
                    <a:pt x="70632" y="17375"/>
                  </a:lnTo>
                  <a:cubicBezTo>
                    <a:pt x="70615" y="17133"/>
                    <a:pt x="70634" y="16889"/>
                    <a:pt x="70691" y="16651"/>
                  </a:cubicBezTo>
                  <a:lnTo>
                    <a:pt x="70691" y="10047"/>
                  </a:lnTo>
                  <a:cubicBezTo>
                    <a:pt x="70643" y="9689"/>
                    <a:pt x="70623" y="9349"/>
                    <a:pt x="70608" y="9044"/>
                  </a:cubicBezTo>
                  <a:cubicBezTo>
                    <a:pt x="70586" y="8662"/>
                    <a:pt x="70569" y="8332"/>
                    <a:pt x="70501" y="8069"/>
                  </a:cubicBezTo>
                  <a:lnTo>
                    <a:pt x="70477" y="7975"/>
                  </a:lnTo>
                  <a:lnTo>
                    <a:pt x="70464" y="7877"/>
                  </a:lnTo>
                  <a:cubicBezTo>
                    <a:pt x="70412" y="7512"/>
                    <a:pt x="70255" y="7102"/>
                    <a:pt x="70085" y="6670"/>
                  </a:cubicBezTo>
                  <a:cubicBezTo>
                    <a:pt x="69965" y="6420"/>
                    <a:pt x="69871" y="6180"/>
                    <a:pt x="69788" y="5962"/>
                  </a:cubicBezTo>
                  <a:cubicBezTo>
                    <a:pt x="69675" y="5676"/>
                    <a:pt x="69570" y="5405"/>
                    <a:pt x="69461" y="5268"/>
                  </a:cubicBezTo>
                  <a:lnTo>
                    <a:pt x="69358" y="5144"/>
                  </a:lnTo>
                  <a:lnTo>
                    <a:pt x="69282" y="5000"/>
                  </a:lnTo>
                  <a:cubicBezTo>
                    <a:pt x="69234" y="4915"/>
                    <a:pt x="69182" y="4832"/>
                    <a:pt x="69125" y="4751"/>
                  </a:cubicBezTo>
                  <a:lnTo>
                    <a:pt x="69083" y="4692"/>
                  </a:lnTo>
                  <a:lnTo>
                    <a:pt x="69046" y="4631"/>
                  </a:lnTo>
                  <a:cubicBezTo>
                    <a:pt x="68508" y="3719"/>
                    <a:pt x="67862" y="2982"/>
                    <a:pt x="67072" y="2374"/>
                  </a:cubicBezTo>
                  <a:lnTo>
                    <a:pt x="67027" y="2339"/>
                  </a:lnTo>
                  <a:lnTo>
                    <a:pt x="66983" y="2302"/>
                  </a:lnTo>
                  <a:cubicBezTo>
                    <a:pt x="66671" y="2029"/>
                    <a:pt x="66298" y="1783"/>
                    <a:pt x="65975" y="1582"/>
                  </a:cubicBezTo>
                  <a:lnTo>
                    <a:pt x="65954" y="1569"/>
                  </a:lnTo>
                  <a:cubicBezTo>
                    <a:pt x="65266" y="1130"/>
                    <a:pt x="64521" y="790"/>
                    <a:pt x="63738" y="563"/>
                  </a:cubicBezTo>
                  <a:lnTo>
                    <a:pt x="63615" y="528"/>
                  </a:lnTo>
                  <a:lnTo>
                    <a:pt x="63500" y="474"/>
                  </a:lnTo>
                  <a:cubicBezTo>
                    <a:pt x="63231" y="352"/>
                    <a:pt x="62856" y="293"/>
                    <a:pt x="62422" y="223"/>
                  </a:cubicBezTo>
                  <a:lnTo>
                    <a:pt x="62254" y="197"/>
                  </a:lnTo>
                  <a:lnTo>
                    <a:pt x="62123" y="153"/>
                  </a:lnTo>
                  <a:cubicBezTo>
                    <a:pt x="61945" y="97"/>
                    <a:pt x="61655" y="81"/>
                    <a:pt x="61347" y="66"/>
                  </a:cubicBezTo>
                  <a:cubicBezTo>
                    <a:pt x="61107" y="53"/>
                    <a:pt x="60834" y="40"/>
                    <a:pt x="60547" y="3"/>
                  </a:cubicBezTo>
                  <a:lnTo>
                    <a:pt x="605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5"/>
            <p:cNvSpPr/>
            <p:nvPr/>
          </p:nvSpPr>
          <p:spPr>
            <a:xfrm>
              <a:off x="7628250" y="3606150"/>
              <a:ext cx="1605700" cy="1537350"/>
            </a:xfrm>
            <a:custGeom>
              <a:rect b="b" l="l" r="r" t="t"/>
              <a:pathLst>
                <a:path extrusionOk="0" h="61494" w="64228">
                  <a:moveTo>
                    <a:pt x="56515" y="1"/>
                  </a:moveTo>
                  <a:cubicBezTo>
                    <a:pt x="56179" y="71"/>
                    <a:pt x="55837" y="119"/>
                    <a:pt x="55495" y="145"/>
                  </a:cubicBezTo>
                  <a:lnTo>
                    <a:pt x="55440" y="149"/>
                  </a:lnTo>
                  <a:cubicBezTo>
                    <a:pt x="55416" y="156"/>
                    <a:pt x="55381" y="167"/>
                    <a:pt x="55335" y="180"/>
                  </a:cubicBezTo>
                  <a:lnTo>
                    <a:pt x="55294" y="193"/>
                  </a:lnTo>
                  <a:cubicBezTo>
                    <a:pt x="54703" y="372"/>
                    <a:pt x="54530" y="468"/>
                    <a:pt x="54480" y="503"/>
                  </a:cubicBezTo>
                  <a:lnTo>
                    <a:pt x="54360" y="605"/>
                  </a:lnTo>
                  <a:lnTo>
                    <a:pt x="54234" y="697"/>
                  </a:lnTo>
                  <a:cubicBezTo>
                    <a:pt x="54158" y="760"/>
                    <a:pt x="53970" y="967"/>
                    <a:pt x="53833" y="1118"/>
                  </a:cubicBezTo>
                  <a:lnTo>
                    <a:pt x="53811" y="1142"/>
                  </a:lnTo>
                  <a:cubicBezTo>
                    <a:pt x="53782" y="1299"/>
                    <a:pt x="53743" y="1454"/>
                    <a:pt x="53699" y="1606"/>
                  </a:cubicBezTo>
                  <a:cubicBezTo>
                    <a:pt x="53658" y="1768"/>
                    <a:pt x="53619" y="1916"/>
                    <a:pt x="53584" y="2049"/>
                  </a:cubicBezTo>
                  <a:cubicBezTo>
                    <a:pt x="53529" y="2247"/>
                    <a:pt x="53457" y="2520"/>
                    <a:pt x="53442" y="2625"/>
                  </a:cubicBezTo>
                  <a:cubicBezTo>
                    <a:pt x="53355" y="3299"/>
                    <a:pt x="53279" y="4010"/>
                    <a:pt x="53204" y="4699"/>
                  </a:cubicBezTo>
                  <a:lnTo>
                    <a:pt x="53204" y="4708"/>
                  </a:lnTo>
                  <a:cubicBezTo>
                    <a:pt x="53135" y="5362"/>
                    <a:pt x="53063" y="6038"/>
                    <a:pt x="52975" y="6723"/>
                  </a:cubicBezTo>
                  <a:cubicBezTo>
                    <a:pt x="52866" y="7574"/>
                    <a:pt x="52740" y="8407"/>
                    <a:pt x="52618" y="9214"/>
                  </a:cubicBezTo>
                  <a:lnTo>
                    <a:pt x="52615" y="9223"/>
                  </a:lnTo>
                  <a:cubicBezTo>
                    <a:pt x="52563" y="9570"/>
                    <a:pt x="52511" y="9919"/>
                    <a:pt x="52458" y="10265"/>
                  </a:cubicBezTo>
                  <a:lnTo>
                    <a:pt x="52408" y="10610"/>
                  </a:lnTo>
                  <a:lnTo>
                    <a:pt x="52301" y="10939"/>
                  </a:lnTo>
                  <a:cubicBezTo>
                    <a:pt x="52162" y="11369"/>
                    <a:pt x="52007" y="11731"/>
                    <a:pt x="51883" y="12025"/>
                  </a:cubicBezTo>
                  <a:lnTo>
                    <a:pt x="51878" y="12030"/>
                  </a:lnTo>
                  <a:cubicBezTo>
                    <a:pt x="51793" y="12449"/>
                    <a:pt x="51673" y="12861"/>
                    <a:pt x="51518" y="13262"/>
                  </a:cubicBezTo>
                  <a:cubicBezTo>
                    <a:pt x="50875" y="14990"/>
                    <a:pt x="50079" y="17018"/>
                    <a:pt x="49032" y="19009"/>
                  </a:cubicBezTo>
                  <a:cubicBezTo>
                    <a:pt x="48825" y="19555"/>
                    <a:pt x="48567" y="20083"/>
                    <a:pt x="48262" y="20580"/>
                  </a:cubicBezTo>
                  <a:cubicBezTo>
                    <a:pt x="47902" y="21300"/>
                    <a:pt x="47512" y="21950"/>
                    <a:pt x="47163" y="22530"/>
                  </a:cubicBezTo>
                  <a:cubicBezTo>
                    <a:pt x="46973" y="22846"/>
                    <a:pt x="46794" y="23145"/>
                    <a:pt x="46633" y="23428"/>
                  </a:cubicBezTo>
                  <a:cubicBezTo>
                    <a:pt x="45293" y="25812"/>
                    <a:pt x="43945" y="28133"/>
                    <a:pt x="42187" y="30303"/>
                  </a:cubicBezTo>
                  <a:lnTo>
                    <a:pt x="42159" y="30336"/>
                  </a:lnTo>
                  <a:cubicBezTo>
                    <a:pt x="41886" y="30670"/>
                    <a:pt x="41579" y="30975"/>
                    <a:pt x="41241" y="31246"/>
                  </a:cubicBezTo>
                  <a:cubicBezTo>
                    <a:pt x="40209" y="32236"/>
                    <a:pt x="39197" y="33043"/>
                    <a:pt x="38159" y="33699"/>
                  </a:cubicBezTo>
                  <a:cubicBezTo>
                    <a:pt x="37965" y="33896"/>
                    <a:pt x="37760" y="34079"/>
                    <a:pt x="37544" y="34249"/>
                  </a:cubicBezTo>
                  <a:lnTo>
                    <a:pt x="37352" y="34397"/>
                  </a:lnTo>
                  <a:lnTo>
                    <a:pt x="37145" y="34524"/>
                  </a:lnTo>
                  <a:cubicBezTo>
                    <a:pt x="37073" y="34567"/>
                    <a:pt x="37001" y="34613"/>
                    <a:pt x="36927" y="34659"/>
                  </a:cubicBezTo>
                  <a:cubicBezTo>
                    <a:pt x="36713" y="34792"/>
                    <a:pt x="36471" y="34943"/>
                    <a:pt x="36192" y="35097"/>
                  </a:cubicBezTo>
                  <a:cubicBezTo>
                    <a:pt x="35679" y="35383"/>
                    <a:pt x="35171" y="35656"/>
                    <a:pt x="34678" y="35922"/>
                  </a:cubicBezTo>
                  <a:cubicBezTo>
                    <a:pt x="33622" y="36491"/>
                    <a:pt x="32623" y="37030"/>
                    <a:pt x="31683" y="37610"/>
                  </a:cubicBezTo>
                  <a:cubicBezTo>
                    <a:pt x="31363" y="37806"/>
                    <a:pt x="31003" y="38090"/>
                    <a:pt x="30619" y="38404"/>
                  </a:cubicBezTo>
                  <a:lnTo>
                    <a:pt x="29022" y="39691"/>
                  </a:lnTo>
                  <a:lnTo>
                    <a:pt x="28896" y="39789"/>
                  </a:lnTo>
                  <a:cubicBezTo>
                    <a:pt x="28896" y="39789"/>
                    <a:pt x="27879" y="40686"/>
                    <a:pt x="27471" y="41089"/>
                  </a:cubicBezTo>
                  <a:cubicBezTo>
                    <a:pt x="26623" y="41929"/>
                    <a:pt x="25746" y="42797"/>
                    <a:pt x="24804" y="43643"/>
                  </a:cubicBezTo>
                  <a:cubicBezTo>
                    <a:pt x="24516" y="43951"/>
                    <a:pt x="24200" y="44232"/>
                    <a:pt x="23862" y="44481"/>
                  </a:cubicBezTo>
                  <a:lnTo>
                    <a:pt x="23853" y="44489"/>
                  </a:lnTo>
                  <a:lnTo>
                    <a:pt x="23820" y="44522"/>
                  </a:lnTo>
                  <a:lnTo>
                    <a:pt x="23672" y="44649"/>
                  </a:lnTo>
                  <a:cubicBezTo>
                    <a:pt x="22529" y="45628"/>
                    <a:pt x="21279" y="46607"/>
                    <a:pt x="19624" y="47822"/>
                  </a:cubicBezTo>
                  <a:cubicBezTo>
                    <a:pt x="14483" y="51593"/>
                    <a:pt x="10164" y="54577"/>
                    <a:pt x="6033" y="57210"/>
                  </a:cubicBezTo>
                  <a:cubicBezTo>
                    <a:pt x="4960" y="57892"/>
                    <a:pt x="2554" y="59640"/>
                    <a:pt x="4" y="61489"/>
                  </a:cubicBezTo>
                  <a:lnTo>
                    <a:pt x="0" y="61491"/>
                  </a:lnTo>
                  <a:lnTo>
                    <a:pt x="32590" y="61494"/>
                  </a:lnTo>
                  <a:cubicBezTo>
                    <a:pt x="33003" y="60987"/>
                    <a:pt x="33400" y="60501"/>
                    <a:pt x="33757" y="60065"/>
                  </a:cubicBezTo>
                  <a:cubicBezTo>
                    <a:pt x="34957" y="58599"/>
                    <a:pt x="35350" y="58119"/>
                    <a:pt x="35603" y="57888"/>
                  </a:cubicBezTo>
                  <a:lnTo>
                    <a:pt x="35627" y="57862"/>
                  </a:lnTo>
                  <a:cubicBezTo>
                    <a:pt x="35829" y="57648"/>
                    <a:pt x="36043" y="57448"/>
                    <a:pt x="36268" y="57256"/>
                  </a:cubicBezTo>
                  <a:cubicBezTo>
                    <a:pt x="36874" y="56682"/>
                    <a:pt x="37470" y="56043"/>
                    <a:pt x="38100" y="55369"/>
                  </a:cubicBezTo>
                  <a:lnTo>
                    <a:pt x="38107" y="55362"/>
                  </a:lnTo>
                  <a:cubicBezTo>
                    <a:pt x="38360" y="55092"/>
                    <a:pt x="38621" y="54811"/>
                    <a:pt x="38885" y="54531"/>
                  </a:cubicBezTo>
                  <a:cubicBezTo>
                    <a:pt x="39147" y="54257"/>
                    <a:pt x="39409" y="53984"/>
                    <a:pt x="39670" y="53713"/>
                  </a:cubicBezTo>
                  <a:cubicBezTo>
                    <a:pt x="40251" y="53111"/>
                    <a:pt x="40802" y="52542"/>
                    <a:pt x="41317" y="51964"/>
                  </a:cubicBezTo>
                  <a:cubicBezTo>
                    <a:pt x="41548" y="51630"/>
                    <a:pt x="41812" y="51321"/>
                    <a:pt x="42105" y="51039"/>
                  </a:cubicBezTo>
                  <a:lnTo>
                    <a:pt x="42139" y="51004"/>
                  </a:lnTo>
                  <a:cubicBezTo>
                    <a:pt x="44510" y="48625"/>
                    <a:pt x="46979" y="46291"/>
                    <a:pt x="49294" y="44121"/>
                  </a:cubicBezTo>
                  <a:cubicBezTo>
                    <a:pt x="51928" y="41654"/>
                    <a:pt x="53915" y="39466"/>
                    <a:pt x="55523" y="37259"/>
                  </a:cubicBezTo>
                  <a:lnTo>
                    <a:pt x="55562" y="37150"/>
                  </a:lnTo>
                  <a:lnTo>
                    <a:pt x="55896" y="36677"/>
                  </a:lnTo>
                  <a:cubicBezTo>
                    <a:pt x="57798" y="33998"/>
                    <a:pt x="59209" y="30958"/>
                    <a:pt x="60742" y="27219"/>
                  </a:cubicBezTo>
                  <a:lnTo>
                    <a:pt x="60775" y="27097"/>
                  </a:lnTo>
                  <a:lnTo>
                    <a:pt x="60793" y="27040"/>
                  </a:lnTo>
                  <a:cubicBezTo>
                    <a:pt x="60893" y="26698"/>
                    <a:pt x="61011" y="26362"/>
                    <a:pt x="61144" y="26031"/>
                  </a:cubicBezTo>
                  <a:cubicBezTo>
                    <a:pt x="61946" y="24100"/>
                    <a:pt x="62642" y="22128"/>
                    <a:pt x="63227" y="20120"/>
                  </a:cubicBezTo>
                  <a:cubicBezTo>
                    <a:pt x="63728" y="18388"/>
                    <a:pt x="64180" y="16702"/>
                    <a:pt x="64167" y="15125"/>
                  </a:cubicBezTo>
                  <a:lnTo>
                    <a:pt x="64167" y="14998"/>
                  </a:lnTo>
                  <a:cubicBezTo>
                    <a:pt x="64151" y="14665"/>
                    <a:pt x="64173" y="14331"/>
                    <a:pt x="64228" y="14004"/>
                  </a:cubicBezTo>
                  <a:lnTo>
                    <a:pt x="64228" y="7788"/>
                  </a:lnTo>
                  <a:cubicBezTo>
                    <a:pt x="64182" y="7401"/>
                    <a:pt x="64162" y="7052"/>
                    <a:pt x="64147" y="6762"/>
                  </a:cubicBezTo>
                  <a:cubicBezTo>
                    <a:pt x="64136" y="6577"/>
                    <a:pt x="64123" y="6324"/>
                    <a:pt x="64108" y="6232"/>
                  </a:cubicBezTo>
                  <a:lnTo>
                    <a:pt x="64055" y="6027"/>
                  </a:lnTo>
                  <a:lnTo>
                    <a:pt x="64023" y="5809"/>
                  </a:lnTo>
                  <a:cubicBezTo>
                    <a:pt x="64003" y="5696"/>
                    <a:pt x="63890" y="5397"/>
                    <a:pt x="63813" y="5203"/>
                  </a:cubicBezTo>
                  <a:cubicBezTo>
                    <a:pt x="63678" y="4908"/>
                    <a:pt x="63573" y="4642"/>
                    <a:pt x="63486" y="4422"/>
                  </a:cubicBezTo>
                  <a:cubicBezTo>
                    <a:pt x="63460" y="4357"/>
                    <a:pt x="63427" y="4267"/>
                    <a:pt x="63399" y="4200"/>
                  </a:cubicBezTo>
                  <a:lnTo>
                    <a:pt x="63283" y="4056"/>
                  </a:lnTo>
                  <a:lnTo>
                    <a:pt x="63120" y="3750"/>
                  </a:lnTo>
                  <a:cubicBezTo>
                    <a:pt x="63115" y="3744"/>
                    <a:pt x="63109" y="3733"/>
                    <a:pt x="63098" y="3718"/>
                  </a:cubicBezTo>
                  <a:lnTo>
                    <a:pt x="63002" y="3582"/>
                  </a:lnTo>
                  <a:lnTo>
                    <a:pt x="62917" y="3436"/>
                  </a:lnTo>
                  <a:cubicBezTo>
                    <a:pt x="62531" y="2782"/>
                    <a:pt x="62092" y="2282"/>
                    <a:pt x="61545" y="1859"/>
                  </a:cubicBezTo>
                  <a:lnTo>
                    <a:pt x="61438" y="1776"/>
                  </a:lnTo>
                  <a:lnTo>
                    <a:pt x="61336" y="1687"/>
                  </a:lnTo>
                  <a:cubicBezTo>
                    <a:pt x="61126" y="1506"/>
                    <a:pt x="60784" y="1290"/>
                    <a:pt x="60635" y="1198"/>
                  </a:cubicBezTo>
                  <a:lnTo>
                    <a:pt x="60585" y="1168"/>
                  </a:lnTo>
                  <a:cubicBezTo>
                    <a:pt x="60092" y="852"/>
                    <a:pt x="59556" y="609"/>
                    <a:pt x="58993" y="446"/>
                  </a:cubicBezTo>
                  <a:lnTo>
                    <a:pt x="58707" y="363"/>
                  </a:lnTo>
                  <a:lnTo>
                    <a:pt x="58494" y="265"/>
                  </a:lnTo>
                  <a:cubicBezTo>
                    <a:pt x="58387" y="239"/>
                    <a:pt x="58151" y="202"/>
                    <a:pt x="57972" y="173"/>
                  </a:cubicBezTo>
                  <a:lnTo>
                    <a:pt x="57621" y="117"/>
                  </a:lnTo>
                  <a:lnTo>
                    <a:pt x="57444" y="60"/>
                  </a:lnTo>
                  <a:cubicBezTo>
                    <a:pt x="57362" y="53"/>
                    <a:pt x="57242" y="47"/>
                    <a:pt x="57154" y="42"/>
                  </a:cubicBezTo>
                  <a:cubicBezTo>
                    <a:pt x="56971" y="34"/>
                    <a:pt x="56755" y="23"/>
                    <a:pt x="565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5"/>
            <p:cNvSpPr/>
            <p:nvPr/>
          </p:nvSpPr>
          <p:spPr>
            <a:xfrm>
              <a:off x="7730100" y="3666350"/>
              <a:ext cx="1444050" cy="1477150"/>
            </a:xfrm>
            <a:custGeom>
              <a:rect b="b" l="l" r="r" t="t"/>
              <a:pathLst>
                <a:path extrusionOk="0" h="59086" w="57762">
                  <a:moveTo>
                    <a:pt x="52568" y="1"/>
                  </a:moveTo>
                  <a:cubicBezTo>
                    <a:pt x="52372" y="34"/>
                    <a:pt x="52132" y="71"/>
                    <a:pt x="51859" y="99"/>
                  </a:cubicBezTo>
                  <a:cubicBezTo>
                    <a:pt x="51844" y="154"/>
                    <a:pt x="51831" y="208"/>
                    <a:pt x="51815" y="263"/>
                  </a:cubicBezTo>
                  <a:cubicBezTo>
                    <a:pt x="51794" y="348"/>
                    <a:pt x="51748" y="511"/>
                    <a:pt x="51728" y="598"/>
                  </a:cubicBezTo>
                  <a:cubicBezTo>
                    <a:pt x="51645" y="1224"/>
                    <a:pt x="51575" y="1896"/>
                    <a:pt x="51506" y="2548"/>
                  </a:cubicBezTo>
                  <a:lnTo>
                    <a:pt x="51506" y="2555"/>
                  </a:lnTo>
                  <a:cubicBezTo>
                    <a:pt x="51434" y="3220"/>
                    <a:pt x="51359" y="3907"/>
                    <a:pt x="51270" y="4616"/>
                  </a:cubicBezTo>
                  <a:cubicBezTo>
                    <a:pt x="51159" y="5497"/>
                    <a:pt x="51030" y="6348"/>
                    <a:pt x="50906" y="7164"/>
                  </a:cubicBezTo>
                  <a:lnTo>
                    <a:pt x="50904" y="7177"/>
                  </a:lnTo>
                  <a:cubicBezTo>
                    <a:pt x="50851" y="7521"/>
                    <a:pt x="50799" y="7864"/>
                    <a:pt x="50747" y="8206"/>
                  </a:cubicBezTo>
                  <a:lnTo>
                    <a:pt x="50668" y="8747"/>
                  </a:lnTo>
                  <a:lnTo>
                    <a:pt x="50500" y="9268"/>
                  </a:lnTo>
                  <a:cubicBezTo>
                    <a:pt x="50363" y="9694"/>
                    <a:pt x="50214" y="10058"/>
                    <a:pt x="50090" y="10350"/>
                  </a:cubicBezTo>
                  <a:cubicBezTo>
                    <a:pt x="49983" y="10804"/>
                    <a:pt x="49848" y="11251"/>
                    <a:pt x="49682" y="11690"/>
                  </a:cubicBezTo>
                  <a:cubicBezTo>
                    <a:pt x="49028" y="13445"/>
                    <a:pt x="48214" y="15517"/>
                    <a:pt x="47137" y="17590"/>
                  </a:cubicBezTo>
                  <a:cubicBezTo>
                    <a:pt x="46899" y="18191"/>
                    <a:pt x="46611" y="18774"/>
                    <a:pt x="46277" y="19330"/>
                  </a:cubicBezTo>
                  <a:cubicBezTo>
                    <a:pt x="45891" y="20096"/>
                    <a:pt x="45490" y="20763"/>
                    <a:pt x="45132" y="21354"/>
                  </a:cubicBezTo>
                  <a:cubicBezTo>
                    <a:pt x="44953" y="21653"/>
                    <a:pt x="44781" y="21936"/>
                    <a:pt x="44639" y="22194"/>
                  </a:cubicBezTo>
                  <a:cubicBezTo>
                    <a:pt x="43248" y="24669"/>
                    <a:pt x="41843" y="27084"/>
                    <a:pt x="39967" y="29400"/>
                  </a:cubicBezTo>
                  <a:lnTo>
                    <a:pt x="39924" y="29455"/>
                  </a:lnTo>
                  <a:cubicBezTo>
                    <a:pt x="39570" y="29885"/>
                    <a:pt x="39176" y="30279"/>
                    <a:pt x="38746" y="30635"/>
                  </a:cubicBezTo>
                  <a:cubicBezTo>
                    <a:pt x="37690" y="31638"/>
                    <a:pt x="36652" y="32471"/>
                    <a:pt x="35577" y="33174"/>
                  </a:cubicBezTo>
                  <a:cubicBezTo>
                    <a:pt x="35409" y="33333"/>
                    <a:pt x="35195" y="33525"/>
                    <a:pt x="34936" y="33728"/>
                  </a:cubicBezTo>
                  <a:lnTo>
                    <a:pt x="34637" y="33963"/>
                  </a:lnTo>
                  <a:lnTo>
                    <a:pt x="34312" y="34160"/>
                  </a:lnTo>
                  <a:cubicBezTo>
                    <a:pt x="34253" y="34197"/>
                    <a:pt x="34194" y="34234"/>
                    <a:pt x="34133" y="34271"/>
                  </a:cubicBezTo>
                  <a:lnTo>
                    <a:pt x="34115" y="34282"/>
                  </a:lnTo>
                  <a:cubicBezTo>
                    <a:pt x="33889" y="34421"/>
                    <a:pt x="33607" y="34598"/>
                    <a:pt x="33274" y="34783"/>
                  </a:cubicBezTo>
                  <a:cubicBezTo>
                    <a:pt x="32752" y="35071"/>
                    <a:pt x="32240" y="35348"/>
                    <a:pt x="31742" y="35617"/>
                  </a:cubicBezTo>
                  <a:lnTo>
                    <a:pt x="31736" y="35621"/>
                  </a:lnTo>
                  <a:cubicBezTo>
                    <a:pt x="31003" y="36016"/>
                    <a:pt x="30301" y="36395"/>
                    <a:pt x="29635" y="36777"/>
                  </a:cubicBezTo>
                  <a:lnTo>
                    <a:pt x="26266" y="39285"/>
                  </a:lnTo>
                  <a:lnTo>
                    <a:pt x="25984" y="39503"/>
                  </a:lnTo>
                  <a:lnTo>
                    <a:pt x="25956" y="39512"/>
                  </a:lnTo>
                  <a:cubicBezTo>
                    <a:pt x="25664" y="39800"/>
                    <a:pt x="25365" y="40094"/>
                    <a:pt x="25077" y="40382"/>
                  </a:cubicBezTo>
                  <a:cubicBezTo>
                    <a:pt x="24231" y="41218"/>
                    <a:pt x="23358" y="42081"/>
                    <a:pt x="22401" y="42945"/>
                  </a:cubicBezTo>
                  <a:cubicBezTo>
                    <a:pt x="22076" y="43288"/>
                    <a:pt x="21722" y="43604"/>
                    <a:pt x="21345" y="43892"/>
                  </a:cubicBezTo>
                  <a:lnTo>
                    <a:pt x="21149" y="44060"/>
                  </a:lnTo>
                  <a:cubicBezTo>
                    <a:pt x="19958" y="45078"/>
                    <a:pt x="18666" y="46093"/>
                    <a:pt x="16961" y="47344"/>
                  </a:cubicBezTo>
                  <a:cubicBezTo>
                    <a:pt x="11776" y="51146"/>
                    <a:pt x="7416" y="54158"/>
                    <a:pt x="3242" y="56819"/>
                  </a:cubicBezTo>
                  <a:cubicBezTo>
                    <a:pt x="2611" y="57223"/>
                    <a:pt x="1403" y="58076"/>
                    <a:pt x="0" y="59086"/>
                  </a:cubicBezTo>
                  <a:lnTo>
                    <a:pt x="25435" y="59086"/>
                  </a:lnTo>
                  <a:cubicBezTo>
                    <a:pt x="26259" y="58071"/>
                    <a:pt x="27125" y="57009"/>
                    <a:pt x="27838" y="56139"/>
                  </a:cubicBezTo>
                  <a:cubicBezTo>
                    <a:pt x="29108" y="54590"/>
                    <a:pt x="29496" y="54115"/>
                    <a:pt x="29851" y="53777"/>
                  </a:cubicBezTo>
                  <a:cubicBezTo>
                    <a:pt x="30011" y="53613"/>
                    <a:pt x="30264" y="53353"/>
                    <a:pt x="30597" y="53068"/>
                  </a:cubicBezTo>
                  <a:cubicBezTo>
                    <a:pt x="31134" y="52555"/>
                    <a:pt x="31688" y="51962"/>
                    <a:pt x="32275" y="51336"/>
                  </a:cubicBezTo>
                  <a:lnTo>
                    <a:pt x="32305" y="51301"/>
                  </a:lnTo>
                  <a:cubicBezTo>
                    <a:pt x="32556" y="51033"/>
                    <a:pt x="32813" y="50756"/>
                    <a:pt x="33079" y="50477"/>
                  </a:cubicBezTo>
                  <a:cubicBezTo>
                    <a:pt x="33346" y="50197"/>
                    <a:pt x="33609" y="49923"/>
                    <a:pt x="33876" y="49648"/>
                  </a:cubicBezTo>
                  <a:cubicBezTo>
                    <a:pt x="34406" y="49096"/>
                    <a:pt x="34909" y="48575"/>
                    <a:pt x="35370" y="48066"/>
                  </a:cubicBezTo>
                  <a:cubicBezTo>
                    <a:pt x="35660" y="47663"/>
                    <a:pt x="35985" y="47288"/>
                    <a:pt x="36340" y="46941"/>
                  </a:cubicBezTo>
                  <a:lnTo>
                    <a:pt x="36373" y="46910"/>
                  </a:lnTo>
                  <a:cubicBezTo>
                    <a:pt x="38770" y="44505"/>
                    <a:pt x="41256" y="42153"/>
                    <a:pt x="43586" y="39970"/>
                  </a:cubicBezTo>
                  <a:cubicBezTo>
                    <a:pt x="46003" y="37706"/>
                    <a:pt x="47833" y="35710"/>
                    <a:pt x="49314" y="33719"/>
                  </a:cubicBezTo>
                  <a:lnTo>
                    <a:pt x="49346" y="33630"/>
                  </a:lnTo>
                  <a:lnTo>
                    <a:pt x="49874" y="32886"/>
                  </a:lnTo>
                  <a:cubicBezTo>
                    <a:pt x="51621" y="30423"/>
                    <a:pt x="52952" y="27564"/>
                    <a:pt x="54400" y="24041"/>
                  </a:cubicBezTo>
                  <a:lnTo>
                    <a:pt x="54404" y="24028"/>
                  </a:lnTo>
                  <a:lnTo>
                    <a:pt x="54431" y="23937"/>
                  </a:lnTo>
                  <a:cubicBezTo>
                    <a:pt x="54555" y="23520"/>
                    <a:pt x="54699" y="23110"/>
                    <a:pt x="54862" y="22706"/>
                  </a:cubicBezTo>
                  <a:cubicBezTo>
                    <a:pt x="55630" y="20859"/>
                    <a:pt x="56298" y="18968"/>
                    <a:pt x="56856" y="17046"/>
                  </a:cubicBezTo>
                  <a:cubicBezTo>
                    <a:pt x="57307" y="15491"/>
                    <a:pt x="57711" y="13991"/>
                    <a:pt x="57702" y="12736"/>
                  </a:cubicBezTo>
                  <a:lnTo>
                    <a:pt x="57702" y="12643"/>
                  </a:lnTo>
                  <a:cubicBezTo>
                    <a:pt x="57687" y="12233"/>
                    <a:pt x="57707" y="11823"/>
                    <a:pt x="57761" y="11417"/>
                  </a:cubicBezTo>
                  <a:lnTo>
                    <a:pt x="57761" y="5513"/>
                  </a:lnTo>
                  <a:cubicBezTo>
                    <a:pt x="57720" y="5111"/>
                    <a:pt x="57700" y="4754"/>
                    <a:pt x="57685" y="4485"/>
                  </a:cubicBezTo>
                  <a:cubicBezTo>
                    <a:pt x="57683" y="4429"/>
                    <a:pt x="57676" y="4322"/>
                    <a:pt x="57672" y="4237"/>
                  </a:cubicBezTo>
                  <a:lnTo>
                    <a:pt x="57632" y="4086"/>
                  </a:lnTo>
                  <a:lnTo>
                    <a:pt x="57608" y="3916"/>
                  </a:lnTo>
                  <a:cubicBezTo>
                    <a:pt x="57593" y="3872"/>
                    <a:pt x="57569" y="3811"/>
                    <a:pt x="57536" y="3726"/>
                  </a:cubicBezTo>
                  <a:cubicBezTo>
                    <a:pt x="57412" y="3454"/>
                    <a:pt x="57312" y="3205"/>
                    <a:pt x="57233" y="3002"/>
                  </a:cubicBezTo>
                  <a:lnTo>
                    <a:pt x="57207" y="2972"/>
                  </a:lnTo>
                  <a:lnTo>
                    <a:pt x="57006" y="2599"/>
                  </a:lnTo>
                  <a:lnTo>
                    <a:pt x="56917" y="2472"/>
                  </a:lnTo>
                  <a:lnTo>
                    <a:pt x="56782" y="2245"/>
                  </a:lnTo>
                  <a:cubicBezTo>
                    <a:pt x="56551" y="1850"/>
                    <a:pt x="56319" y="1582"/>
                    <a:pt x="56012" y="1347"/>
                  </a:cubicBezTo>
                  <a:lnTo>
                    <a:pt x="55844" y="1218"/>
                  </a:lnTo>
                  <a:lnTo>
                    <a:pt x="55689" y="1081"/>
                  </a:lnTo>
                  <a:cubicBezTo>
                    <a:pt x="55654" y="1052"/>
                    <a:pt x="55556" y="980"/>
                    <a:pt x="55294" y="817"/>
                  </a:cubicBezTo>
                  <a:lnTo>
                    <a:pt x="55216" y="769"/>
                  </a:lnTo>
                  <a:cubicBezTo>
                    <a:pt x="54915" y="577"/>
                    <a:pt x="54588" y="431"/>
                    <a:pt x="54243" y="332"/>
                  </a:cubicBezTo>
                  <a:lnTo>
                    <a:pt x="53794" y="199"/>
                  </a:lnTo>
                  <a:lnTo>
                    <a:pt x="53691" y="154"/>
                  </a:lnTo>
                  <a:cubicBezTo>
                    <a:pt x="53626" y="143"/>
                    <a:pt x="53562" y="132"/>
                    <a:pt x="53519" y="125"/>
                  </a:cubicBezTo>
                  <a:lnTo>
                    <a:pt x="52984" y="40"/>
                  </a:lnTo>
                  <a:lnTo>
                    <a:pt x="52926" y="21"/>
                  </a:lnTo>
                  <a:cubicBezTo>
                    <a:pt x="52819" y="16"/>
                    <a:pt x="52699" y="10"/>
                    <a:pt x="525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6" name="Google Shape;486;p25"/>
          <p:cNvGrpSpPr/>
          <p:nvPr/>
        </p:nvGrpSpPr>
        <p:grpSpPr>
          <a:xfrm>
            <a:off x="-1094359" y="1022497"/>
            <a:ext cx="2167926" cy="3778041"/>
            <a:chOff x="-1094359" y="1022497"/>
            <a:chExt cx="2167926" cy="3778041"/>
          </a:xfrm>
        </p:grpSpPr>
        <p:sp>
          <p:nvSpPr>
            <p:cNvPr id="487" name="Google Shape;487;p25"/>
            <p:cNvSpPr/>
            <p:nvPr/>
          </p:nvSpPr>
          <p:spPr>
            <a:xfrm rot="1040216">
              <a:off x="-584090" y="1111684"/>
              <a:ext cx="1147387" cy="3599667"/>
            </a:xfrm>
            <a:custGeom>
              <a:rect b="b" l="l" r="r" t="t"/>
              <a:pathLst>
                <a:path extrusionOk="0" h="143982" w="45894">
                  <a:moveTo>
                    <a:pt x="1" y="0"/>
                  </a:moveTo>
                  <a:cubicBezTo>
                    <a:pt x="947" y="16250"/>
                    <a:pt x="10971" y="30601"/>
                    <a:pt x="14064" y="46582"/>
                  </a:cubicBezTo>
                  <a:cubicBezTo>
                    <a:pt x="17367" y="63643"/>
                    <a:pt x="12631" y="81837"/>
                    <a:pt x="17966" y="98375"/>
                  </a:cubicBezTo>
                  <a:cubicBezTo>
                    <a:pt x="23462" y="115406"/>
                    <a:pt x="38649" y="127617"/>
                    <a:pt x="45893" y="143982"/>
                  </a:cubicBezTo>
                  <a:cubicBezTo>
                    <a:pt x="45456" y="125845"/>
                    <a:pt x="40162" y="108113"/>
                    <a:pt x="39387" y="89987"/>
                  </a:cubicBezTo>
                  <a:cubicBezTo>
                    <a:pt x="38927" y="79249"/>
                    <a:pt x="40062" y="68512"/>
                    <a:pt x="40205" y="57764"/>
                  </a:cubicBezTo>
                  <a:cubicBezTo>
                    <a:pt x="40346" y="47019"/>
                    <a:pt x="39436" y="36024"/>
                    <a:pt x="35131" y="26176"/>
                  </a:cubicBezTo>
                  <a:cubicBezTo>
                    <a:pt x="30825" y="16330"/>
                    <a:pt x="22665" y="7718"/>
                    <a:pt x="12257" y="504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5"/>
            <p:cNvSpPr/>
            <p:nvPr/>
          </p:nvSpPr>
          <p:spPr>
            <a:xfrm rot="1040216">
              <a:off x="-137326" y="1536891"/>
              <a:ext cx="558118" cy="2180646"/>
            </a:xfrm>
            <a:custGeom>
              <a:rect b="b" l="l" r="r" t="t"/>
              <a:pathLst>
                <a:path extrusionOk="0" h="87223" w="22324">
                  <a:moveTo>
                    <a:pt x="3649" y="0"/>
                  </a:moveTo>
                  <a:cubicBezTo>
                    <a:pt x="2837" y="0"/>
                    <a:pt x="2065" y="293"/>
                    <a:pt x="1417" y="1079"/>
                  </a:cubicBezTo>
                  <a:cubicBezTo>
                    <a:pt x="195" y="2561"/>
                    <a:pt x="1" y="4746"/>
                    <a:pt x="125" y="6583"/>
                  </a:cubicBezTo>
                  <a:cubicBezTo>
                    <a:pt x="301" y="9155"/>
                    <a:pt x="861" y="11706"/>
                    <a:pt x="1708" y="14138"/>
                  </a:cubicBezTo>
                  <a:cubicBezTo>
                    <a:pt x="2656" y="16848"/>
                    <a:pt x="3962" y="19420"/>
                    <a:pt x="5597" y="21783"/>
                  </a:cubicBezTo>
                  <a:cubicBezTo>
                    <a:pt x="8107" y="25417"/>
                    <a:pt x="11445" y="28851"/>
                    <a:pt x="11903" y="33244"/>
                  </a:cubicBezTo>
                  <a:cubicBezTo>
                    <a:pt x="12416" y="38180"/>
                    <a:pt x="9138" y="42589"/>
                    <a:pt x="7255" y="47180"/>
                  </a:cubicBezTo>
                  <a:cubicBezTo>
                    <a:pt x="5021" y="52627"/>
                    <a:pt x="4716" y="58727"/>
                    <a:pt x="5569" y="64552"/>
                  </a:cubicBezTo>
                  <a:cubicBezTo>
                    <a:pt x="6419" y="70378"/>
                    <a:pt x="8381" y="75982"/>
                    <a:pt x="10556" y="81454"/>
                  </a:cubicBezTo>
                  <a:cubicBezTo>
                    <a:pt x="11159" y="82969"/>
                    <a:pt x="11805" y="84520"/>
                    <a:pt x="12942" y="85689"/>
                  </a:cubicBezTo>
                  <a:cubicBezTo>
                    <a:pt x="13817" y="86590"/>
                    <a:pt x="15060" y="87223"/>
                    <a:pt x="16290" y="87223"/>
                  </a:cubicBezTo>
                  <a:cubicBezTo>
                    <a:pt x="16656" y="87223"/>
                    <a:pt x="17021" y="87167"/>
                    <a:pt x="17375" y="87045"/>
                  </a:cubicBezTo>
                  <a:cubicBezTo>
                    <a:pt x="19525" y="86301"/>
                    <a:pt x="20271" y="83672"/>
                    <a:pt x="20531" y="81409"/>
                  </a:cubicBezTo>
                  <a:cubicBezTo>
                    <a:pt x="21418" y="73717"/>
                    <a:pt x="20294" y="65803"/>
                    <a:pt x="17303" y="58661"/>
                  </a:cubicBezTo>
                  <a:cubicBezTo>
                    <a:pt x="16116" y="55826"/>
                    <a:pt x="14636" y="53097"/>
                    <a:pt x="13820" y="50133"/>
                  </a:cubicBezTo>
                  <a:cubicBezTo>
                    <a:pt x="13005" y="47172"/>
                    <a:pt x="12921" y="43842"/>
                    <a:pt x="14452" y="41177"/>
                  </a:cubicBezTo>
                  <a:cubicBezTo>
                    <a:pt x="15811" y="38810"/>
                    <a:pt x="18250" y="37260"/>
                    <a:pt x="19863" y="35057"/>
                  </a:cubicBezTo>
                  <a:cubicBezTo>
                    <a:pt x="21667" y="32585"/>
                    <a:pt x="22324" y="29409"/>
                    <a:pt x="22152" y="26353"/>
                  </a:cubicBezTo>
                  <a:cubicBezTo>
                    <a:pt x="21982" y="23297"/>
                    <a:pt x="21042" y="20336"/>
                    <a:pt x="19903" y="17496"/>
                  </a:cubicBezTo>
                  <a:cubicBezTo>
                    <a:pt x="18113" y="13020"/>
                    <a:pt x="15770" y="8691"/>
                    <a:pt x="12402" y="5240"/>
                  </a:cubicBezTo>
                  <a:cubicBezTo>
                    <a:pt x="10622" y="3417"/>
                    <a:pt x="8547" y="1866"/>
                    <a:pt x="6256" y="741"/>
                  </a:cubicBezTo>
                  <a:cubicBezTo>
                    <a:pt x="5408" y="326"/>
                    <a:pt x="4506" y="0"/>
                    <a:pt x="3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5"/>
            <p:cNvSpPr/>
            <p:nvPr/>
          </p:nvSpPr>
          <p:spPr>
            <a:xfrm rot="1040216">
              <a:off x="286683" y="2641056"/>
              <a:ext cx="136929" cy="239708"/>
            </a:xfrm>
            <a:custGeom>
              <a:rect b="b" l="l" r="r" t="t"/>
              <a:pathLst>
                <a:path extrusionOk="0" h="9588" w="5477">
                  <a:moveTo>
                    <a:pt x="2479" y="0"/>
                  </a:moveTo>
                  <a:cubicBezTo>
                    <a:pt x="2265" y="0"/>
                    <a:pt x="2051" y="42"/>
                    <a:pt x="1846" y="133"/>
                  </a:cubicBezTo>
                  <a:cubicBezTo>
                    <a:pt x="940" y="533"/>
                    <a:pt x="540" y="1764"/>
                    <a:pt x="329" y="2647"/>
                  </a:cubicBezTo>
                  <a:cubicBezTo>
                    <a:pt x="0" y="4023"/>
                    <a:pt x="63" y="5453"/>
                    <a:pt x="127" y="6851"/>
                  </a:cubicBezTo>
                  <a:cubicBezTo>
                    <a:pt x="174" y="7925"/>
                    <a:pt x="417" y="9255"/>
                    <a:pt x="1451" y="9541"/>
                  </a:cubicBezTo>
                  <a:cubicBezTo>
                    <a:pt x="1565" y="9573"/>
                    <a:pt x="1680" y="9588"/>
                    <a:pt x="1795" y="9588"/>
                  </a:cubicBezTo>
                  <a:cubicBezTo>
                    <a:pt x="2342" y="9588"/>
                    <a:pt x="2884" y="9253"/>
                    <a:pt x="3224" y="8804"/>
                  </a:cubicBezTo>
                  <a:cubicBezTo>
                    <a:pt x="3632" y="8262"/>
                    <a:pt x="3810" y="7583"/>
                    <a:pt x="3978" y="6923"/>
                  </a:cubicBezTo>
                  <a:cubicBezTo>
                    <a:pt x="4432" y="5132"/>
                    <a:pt x="5476" y="1999"/>
                    <a:pt x="3808" y="531"/>
                  </a:cubicBezTo>
                  <a:cubicBezTo>
                    <a:pt x="3443" y="210"/>
                    <a:pt x="2962" y="0"/>
                    <a:pt x="24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5"/>
            <p:cNvSpPr/>
            <p:nvPr/>
          </p:nvSpPr>
          <p:spPr>
            <a:xfrm rot="1040216">
              <a:off x="48894" y="2232015"/>
              <a:ext cx="119304" cy="220682"/>
            </a:xfrm>
            <a:custGeom>
              <a:rect b="b" l="l" r="r" t="t"/>
              <a:pathLst>
                <a:path extrusionOk="0" h="8827" w="4772">
                  <a:moveTo>
                    <a:pt x="2255" y="0"/>
                  </a:moveTo>
                  <a:cubicBezTo>
                    <a:pt x="2080" y="0"/>
                    <a:pt x="1897" y="35"/>
                    <a:pt x="1707" y="111"/>
                  </a:cubicBezTo>
                  <a:cubicBezTo>
                    <a:pt x="699" y="513"/>
                    <a:pt x="477" y="2661"/>
                    <a:pt x="287" y="3559"/>
                  </a:cubicBezTo>
                  <a:cubicBezTo>
                    <a:pt x="60" y="4632"/>
                    <a:pt x="0" y="5736"/>
                    <a:pt x="113" y="6829"/>
                  </a:cubicBezTo>
                  <a:cubicBezTo>
                    <a:pt x="182" y="7496"/>
                    <a:pt x="362" y="8229"/>
                    <a:pt x="920" y="8601"/>
                  </a:cubicBezTo>
                  <a:cubicBezTo>
                    <a:pt x="1153" y="8757"/>
                    <a:pt x="1426" y="8827"/>
                    <a:pt x="1705" y="8827"/>
                  </a:cubicBezTo>
                  <a:cubicBezTo>
                    <a:pt x="2034" y="8827"/>
                    <a:pt x="2370" y="8729"/>
                    <a:pt x="2654" y="8559"/>
                  </a:cubicBezTo>
                  <a:cubicBezTo>
                    <a:pt x="3177" y="8246"/>
                    <a:pt x="3545" y="7725"/>
                    <a:pt x="3825" y="7183"/>
                  </a:cubicBezTo>
                  <a:cubicBezTo>
                    <a:pt x="4542" y="5789"/>
                    <a:pt x="4771" y="4192"/>
                    <a:pt x="4475" y="2651"/>
                  </a:cubicBezTo>
                  <a:cubicBezTo>
                    <a:pt x="4280" y="1651"/>
                    <a:pt x="3463" y="0"/>
                    <a:pt x="22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5"/>
            <p:cNvSpPr/>
            <p:nvPr/>
          </p:nvSpPr>
          <p:spPr>
            <a:xfrm rot="1040216">
              <a:off x="-58798" y="3870142"/>
              <a:ext cx="140405" cy="246433"/>
            </a:xfrm>
            <a:custGeom>
              <a:rect b="b" l="l" r="r" t="t"/>
              <a:pathLst>
                <a:path extrusionOk="0" h="9857" w="5616">
                  <a:moveTo>
                    <a:pt x="1359" y="0"/>
                  </a:moveTo>
                  <a:cubicBezTo>
                    <a:pt x="936" y="0"/>
                    <a:pt x="561" y="217"/>
                    <a:pt x="368" y="783"/>
                  </a:cubicBezTo>
                  <a:cubicBezTo>
                    <a:pt x="0" y="1862"/>
                    <a:pt x="96" y="3283"/>
                    <a:pt x="250" y="4388"/>
                  </a:cubicBezTo>
                  <a:cubicBezTo>
                    <a:pt x="466" y="5938"/>
                    <a:pt x="1037" y="7442"/>
                    <a:pt x="1934" y="8726"/>
                  </a:cubicBezTo>
                  <a:cubicBezTo>
                    <a:pt x="2326" y="9289"/>
                    <a:pt x="2872" y="9856"/>
                    <a:pt x="3558" y="9856"/>
                  </a:cubicBezTo>
                  <a:cubicBezTo>
                    <a:pt x="3562" y="9856"/>
                    <a:pt x="3566" y="9856"/>
                    <a:pt x="3569" y="9856"/>
                  </a:cubicBezTo>
                  <a:cubicBezTo>
                    <a:pt x="4559" y="9850"/>
                    <a:pt x="5117" y="8705"/>
                    <a:pt x="5256" y="7724"/>
                  </a:cubicBezTo>
                  <a:cubicBezTo>
                    <a:pt x="5615" y="5186"/>
                    <a:pt x="4691" y="2336"/>
                    <a:pt x="2748" y="617"/>
                  </a:cubicBezTo>
                  <a:cubicBezTo>
                    <a:pt x="2349" y="264"/>
                    <a:pt x="1825" y="0"/>
                    <a:pt x="13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5"/>
            <p:cNvSpPr/>
            <p:nvPr/>
          </p:nvSpPr>
          <p:spPr>
            <a:xfrm rot="1040216">
              <a:off x="-78630" y="3187867"/>
              <a:ext cx="161980" cy="256408"/>
            </a:xfrm>
            <a:custGeom>
              <a:rect b="b" l="l" r="r" t="t"/>
              <a:pathLst>
                <a:path extrusionOk="0" h="10256" w="6479">
                  <a:moveTo>
                    <a:pt x="1724" y="0"/>
                  </a:moveTo>
                  <a:cubicBezTo>
                    <a:pt x="1651" y="0"/>
                    <a:pt x="1578" y="4"/>
                    <a:pt x="1505" y="13"/>
                  </a:cubicBezTo>
                  <a:cubicBezTo>
                    <a:pt x="992" y="75"/>
                    <a:pt x="391" y="379"/>
                    <a:pt x="185" y="882"/>
                  </a:cubicBezTo>
                  <a:cubicBezTo>
                    <a:pt x="1" y="1330"/>
                    <a:pt x="93" y="1863"/>
                    <a:pt x="142" y="2327"/>
                  </a:cubicBezTo>
                  <a:cubicBezTo>
                    <a:pt x="226" y="3116"/>
                    <a:pt x="242" y="3909"/>
                    <a:pt x="338" y="4696"/>
                  </a:cubicBezTo>
                  <a:cubicBezTo>
                    <a:pt x="467" y="5743"/>
                    <a:pt x="688" y="6775"/>
                    <a:pt x="1000" y="7783"/>
                  </a:cubicBezTo>
                  <a:cubicBezTo>
                    <a:pt x="1182" y="8365"/>
                    <a:pt x="1399" y="8950"/>
                    <a:pt x="1781" y="9428"/>
                  </a:cubicBezTo>
                  <a:cubicBezTo>
                    <a:pt x="2157" y="9899"/>
                    <a:pt x="2721" y="10256"/>
                    <a:pt x="3324" y="10256"/>
                  </a:cubicBezTo>
                  <a:cubicBezTo>
                    <a:pt x="3331" y="10256"/>
                    <a:pt x="3338" y="10256"/>
                    <a:pt x="3345" y="10256"/>
                  </a:cubicBezTo>
                  <a:cubicBezTo>
                    <a:pt x="4324" y="10242"/>
                    <a:pt x="5054" y="9334"/>
                    <a:pt x="5428" y="8426"/>
                  </a:cubicBezTo>
                  <a:cubicBezTo>
                    <a:pt x="6478" y="5875"/>
                    <a:pt x="5730" y="2693"/>
                    <a:pt x="3651" y="876"/>
                  </a:cubicBezTo>
                  <a:cubicBezTo>
                    <a:pt x="3124" y="415"/>
                    <a:pt x="2445" y="0"/>
                    <a:pt x="1724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5"/>
            <p:cNvSpPr/>
            <p:nvPr/>
          </p:nvSpPr>
          <p:spPr>
            <a:xfrm rot="1040216">
              <a:off x="-5153" y="3050649"/>
              <a:ext cx="55052" cy="52902"/>
            </a:xfrm>
            <a:custGeom>
              <a:rect b="b" l="l" r="r" t="t"/>
              <a:pathLst>
                <a:path extrusionOk="0" h="2116" w="2202">
                  <a:moveTo>
                    <a:pt x="1055" y="1"/>
                  </a:moveTo>
                  <a:cubicBezTo>
                    <a:pt x="1041" y="1"/>
                    <a:pt x="1027" y="1"/>
                    <a:pt x="1014" y="2"/>
                  </a:cubicBezTo>
                  <a:cubicBezTo>
                    <a:pt x="642" y="19"/>
                    <a:pt x="312" y="268"/>
                    <a:pt x="139" y="594"/>
                  </a:cubicBezTo>
                  <a:lnTo>
                    <a:pt x="139" y="594"/>
                  </a:lnTo>
                  <a:lnTo>
                    <a:pt x="149" y="521"/>
                  </a:lnTo>
                  <a:lnTo>
                    <a:pt x="149" y="521"/>
                  </a:lnTo>
                  <a:cubicBezTo>
                    <a:pt x="73" y="649"/>
                    <a:pt x="32" y="792"/>
                    <a:pt x="21" y="938"/>
                  </a:cubicBezTo>
                  <a:lnTo>
                    <a:pt x="21" y="938"/>
                  </a:lnTo>
                  <a:cubicBezTo>
                    <a:pt x="1" y="1063"/>
                    <a:pt x="4" y="1191"/>
                    <a:pt x="35" y="1316"/>
                  </a:cubicBezTo>
                  <a:lnTo>
                    <a:pt x="43" y="1255"/>
                  </a:lnTo>
                  <a:lnTo>
                    <a:pt x="43" y="1255"/>
                  </a:lnTo>
                  <a:cubicBezTo>
                    <a:pt x="119" y="1612"/>
                    <a:pt x="361" y="1938"/>
                    <a:pt x="707" y="2062"/>
                  </a:cubicBezTo>
                  <a:cubicBezTo>
                    <a:pt x="809" y="2098"/>
                    <a:pt x="915" y="2115"/>
                    <a:pt x="1021" y="2115"/>
                  </a:cubicBezTo>
                  <a:cubicBezTo>
                    <a:pt x="1528" y="2115"/>
                    <a:pt x="2037" y="1730"/>
                    <a:pt x="2113" y="1218"/>
                  </a:cubicBezTo>
                  <a:cubicBezTo>
                    <a:pt x="2201" y="614"/>
                    <a:pt x="1664" y="1"/>
                    <a:pt x="1055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5"/>
            <p:cNvSpPr/>
            <p:nvPr/>
          </p:nvSpPr>
          <p:spPr>
            <a:xfrm rot="1040216">
              <a:off x="28019" y="2906125"/>
              <a:ext cx="41201" cy="38426"/>
            </a:xfrm>
            <a:custGeom>
              <a:rect b="b" l="l" r="r" t="t"/>
              <a:pathLst>
                <a:path extrusionOk="0" h="1537" w="1648">
                  <a:moveTo>
                    <a:pt x="825" y="0"/>
                  </a:moveTo>
                  <a:cubicBezTo>
                    <a:pt x="397" y="0"/>
                    <a:pt x="13" y="396"/>
                    <a:pt x="19" y="824"/>
                  </a:cubicBezTo>
                  <a:lnTo>
                    <a:pt x="182" y="499"/>
                  </a:lnTo>
                  <a:lnTo>
                    <a:pt x="182" y="499"/>
                  </a:lnTo>
                  <a:cubicBezTo>
                    <a:pt x="0" y="890"/>
                    <a:pt x="256" y="1415"/>
                    <a:pt x="675" y="1517"/>
                  </a:cubicBezTo>
                  <a:cubicBezTo>
                    <a:pt x="727" y="1530"/>
                    <a:pt x="780" y="1536"/>
                    <a:pt x="832" y="1536"/>
                  </a:cubicBezTo>
                  <a:cubicBezTo>
                    <a:pt x="1204" y="1536"/>
                    <a:pt x="1567" y="1231"/>
                    <a:pt x="1605" y="855"/>
                  </a:cubicBezTo>
                  <a:cubicBezTo>
                    <a:pt x="1648" y="426"/>
                    <a:pt x="1266" y="7"/>
                    <a:pt x="834" y="1"/>
                  </a:cubicBezTo>
                  <a:cubicBezTo>
                    <a:pt x="831" y="1"/>
                    <a:pt x="828" y="0"/>
                    <a:pt x="825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5"/>
            <p:cNvSpPr/>
            <p:nvPr/>
          </p:nvSpPr>
          <p:spPr>
            <a:xfrm rot="1040216">
              <a:off x="148338" y="1735318"/>
              <a:ext cx="356612" cy="634621"/>
            </a:xfrm>
            <a:custGeom>
              <a:rect b="b" l="l" r="r" t="t"/>
              <a:pathLst>
                <a:path extrusionOk="0" h="25384" w="14264">
                  <a:moveTo>
                    <a:pt x="0" y="1"/>
                  </a:moveTo>
                  <a:lnTo>
                    <a:pt x="133" y="3189"/>
                  </a:lnTo>
                  <a:cubicBezTo>
                    <a:pt x="6" y="6635"/>
                    <a:pt x="1750" y="9867"/>
                    <a:pt x="3710" y="12704"/>
                  </a:cubicBezTo>
                  <a:cubicBezTo>
                    <a:pt x="5670" y="15543"/>
                    <a:pt x="7931" y="18254"/>
                    <a:pt x="9090" y="21502"/>
                  </a:cubicBezTo>
                  <a:cubicBezTo>
                    <a:pt x="9435" y="22471"/>
                    <a:pt x="9689" y="23501"/>
                    <a:pt x="10316" y="24316"/>
                  </a:cubicBezTo>
                  <a:cubicBezTo>
                    <a:pt x="10786" y="24928"/>
                    <a:pt x="11550" y="25384"/>
                    <a:pt x="12293" y="25384"/>
                  </a:cubicBezTo>
                  <a:cubicBezTo>
                    <a:pt x="12541" y="25384"/>
                    <a:pt x="12785" y="25334"/>
                    <a:pt x="13016" y="25222"/>
                  </a:cubicBezTo>
                  <a:cubicBezTo>
                    <a:pt x="14071" y="24713"/>
                    <a:pt x="14263" y="23315"/>
                    <a:pt x="14257" y="22146"/>
                  </a:cubicBezTo>
                  <a:cubicBezTo>
                    <a:pt x="14227" y="15817"/>
                    <a:pt x="12411" y="9509"/>
                    <a:pt x="9076" y="4131"/>
                  </a:cubicBezTo>
                  <a:cubicBezTo>
                    <a:pt x="8910" y="3866"/>
                    <a:pt x="8681" y="3568"/>
                    <a:pt x="8374" y="3568"/>
                  </a:cubicBezTo>
                  <a:cubicBezTo>
                    <a:pt x="8362" y="3568"/>
                    <a:pt x="8350" y="3568"/>
                    <a:pt x="8338" y="3569"/>
                  </a:cubicBezTo>
                  <a:cubicBezTo>
                    <a:pt x="7857" y="3606"/>
                    <a:pt x="7759" y="4266"/>
                    <a:pt x="7819" y="4743"/>
                  </a:cubicBezTo>
                  <a:cubicBezTo>
                    <a:pt x="8650" y="11235"/>
                    <a:pt x="13035" y="17168"/>
                    <a:pt x="12450" y="23689"/>
                  </a:cubicBezTo>
                  <a:cubicBezTo>
                    <a:pt x="12360" y="23713"/>
                    <a:pt x="12268" y="23725"/>
                    <a:pt x="12176" y="23725"/>
                  </a:cubicBezTo>
                  <a:cubicBezTo>
                    <a:pt x="11772" y="23725"/>
                    <a:pt x="11369" y="23503"/>
                    <a:pt x="11091" y="23196"/>
                  </a:cubicBezTo>
                  <a:cubicBezTo>
                    <a:pt x="10750" y="22822"/>
                    <a:pt x="10560" y="22336"/>
                    <a:pt x="10378" y="21863"/>
                  </a:cubicBezTo>
                  <a:lnTo>
                    <a:pt x="5715" y="9818"/>
                  </a:lnTo>
                  <a:cubicBezTo>
                    <a:pt x="4336" y="6251"/>
                    <a:pt x="2860" y="254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6" name="Google Shape;496;p25"/>
          <p:cNvGrpSpPr/>
          <p:nvPr/>
        </p:nvGrpSpPr>
        <p:grpSpPr>
          <a:xfrm>
            <a:off x="8345906" y="1134720"/>
            <a:ext cx="1539299" cy="1559135"/>
            <a:chOff x="8345906" y="1134720"/>
            <a:chExt cx="1539299" cy="1559135"/>
          </a:xfrm>
        </p:grpSpPr>
        <p:sp>
          <p:nvSpPr>
            <p:cNvPr id="497" name="Google Shape;497;p25"/>
            <p:cNvSpPr/>
            <p:nvPr/>
          </p:nvSpPr>
          <p:spPr>
            <a:xfrm rot="-851554">
              <a:off x="8484686" y="1269724"/>
              <a:ext cx="1261741" cy="1289127"/>
            </a:xfrm>
            <a:custGeom>
              <a:rect b="b" l="l" r="r" t="t"/>
              <a:pathLst>
                <a:path extrusionOk="0" h="62372" w="61047">
                  <a:moveTo>
                    <a:pt x="33115" y="1"/>
                  </a:moveTo>
                  <a:cubicBezTo>
                    <a:pt x="31642" y="1"/>
                    <a:pt x="30173" y="113"/>
                    <a:pt x="28717" y="337"/>
                  </a:cubicBezTo>
                  <a:cubicBezTo>
                    <a:pt x="26914" y="615"/>
                    <a:pt x="25215" y="1163"/>
                    <a:pt x="23457" y="1621"/>
                  </a:cubicBezTo>
                  <a:cubicBezTo>
                    <a:pt x="21074" y="2240"/>
                    <a:pt x="18640" y="1872"/>
                    <a:pt x="16266" y="2408"/>
                  </a:cubicBezTo>
                  <a:cubicBezTo>
                    <a:pt x="13233" y="3093"/>
                    <a:pt x="10349" y="4814"/>
                    <a:pt x="8045" y="6868"/>
                  </a:cubicBezTo>
                  <a:cubicBezTo>
                    <a:pt x="5713" y="8947"/>
                    <a:pt x="3841" y="11557"/>
                    <a:pt x="2710" y="14474"/>
                  </a:cubicBezTo>
                  <a:cubicBezTo>
                    <a:pt x="2571" y="14834"/>
                    <a:pt x="2445" y="15195"/>
                    <a:pt x="2328" y="15565"/>
                  </a:cubicBezTo>
                  <a:cubicBezTo>
                    <a:pt x="0" y="22932"/>
                    <a:pt x="2481" y="31584"/>
                    <a:pt x="8362" y="36596"/>
                  </a:cubicBezTo>
                  <a:cubicBezTo>
                    <a:pt x="11906" y="39615"/>
                    <a:pt x="16655" y="41551"/>
                    <a:pt x="18793" y="45686"/>
                  </a:cubicBezTo>
                  <a:cubicBezTo>
                    <a:pt x="20336" y="48673"/>
                    <a:pt x="20181" y="52217"/>
                    <a:pt x="19970" y="55571"/>
                  </a:cubicBezTo>
                  <a:cubicBezTo>
                    <a:pt x="19839" y="57674"/>
                    <a:pt x="19827" y="60095"/>
                    <a:pt x="21403" y="61493"/>
                  </a:cubicBezTo>
                  <a:cubicBezTo>
                    <a:pt x="22091" y="62101"/>
                    <a:pt x="22968" y="62372"/>
                    <a:pt x="23874" y="62372"/>
                  </a:cubicBezTo>
                  <a:cubicBezTo>
                    <a:pt x="25148" y="62372"/>
                    <a:pt x="26477" y="61837"/>
                    <a:pt x="27419" y="60953"/>
                  </a:cubicBezTo>
                  <a:cubicBezTo>
                    <a:pt x="29031" y="59441"/>
                    <a:pt x="29739" y="57208"/>
                    <a:pt x="30186" y="55046"/>
                  </a:cubicBezTo>
                  <a:cubicBezTo>
                    <a:pt x="30636" y="52881"/>
                    <a:pt x="30902" y="50639"/>
                    <a:pt x="31881" y="48658"/>
                  </a:cubicBezTo>
                  <a:cubicBezTo>
                    <a:pt x="34293" y="43769"/>
                    <a:pt x="40163" y="41860"/>
                    <a:pt x="45443" y="40507"/>
                  </a:cubicBezTo>
                  <a:cubicBezTo>
                    <a:pt x="50725" y="39154"/>
                    <a:pt x="56599" y="37463"/>
                    <a:pt x="59295" y="32725"/>
                  </a:cubicBezTo>
                  <a:cubicBezTo>
                    <a:pt x="60998" y="29733"/>
                    <a:pt x="61047" y="26055"/>
                    <a:pt x="60415" y="22672"/>
                  </a:cubicBezTo>
                  <a:cubicBezTo>
                    <a:pt x="58780" y="13912"/>
                    <a:pt x="52666" y="6112"/>
                    <a:pt x="44554" y="2430"/>
                  </a:cubicBezTo>
                  <a:cubicBezTo>
                    <a:pt x="41283" y="946"/>
                    <a:pt x="37714" y="145"/>
                    <a:pt x="34129" y="18"/>
                  </a:cubicBezTo>
                  <a:cubicBezTo>
                    <a:pt x="33791" y="7"/>
                    <a:pt x="33453" y="1"/>
                    <a:pt x="331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5"/>
            <p:cNvSpPr/>
            <p:nvPr/>
          </p:nvSpPr>
          <p:spPr>
            <a:xfrm rot="-851554">
              <a:off x="8657532" y="1380411"/>
              <a:ext cx="836262" cy="784529"/>
            </a:xfrm>
            <a:custGeom>
              <a:rect b="b" l="l" r="r" t="t"/>
              <a:pathLst>
                <a:path extrusionOk="0" h="37958" w="40461">
                  <a:moveTo>
                    <a:pt x="21369" y="0"/>
                  </a:moveTo>
                  <a:cubicBezTo>
                    <a:pt x="16675" y="0"/>
                    <a:pt x="12048" y="1370"/>
                    <a:pt x="7844" y="3457"/>
                  </a:cubicBezTo>
                  <a:lnTo>
                    <a:pt x="11592" y="2804"/>
                  </a:lnTo>
                  <a:lnTo>
                    <a:pt x="11592" y="2804"/>
                  </a:lnTo>
                  <a:cubicBezTo>
                    <a:pt x="6990" y="4187"/>
                    <a:pt x="3014" y="7699"/>
                    <a:pt x="1260" y="12191"/>
                  </a:cubicBezTo>
                  <a:cubicBezTo>
                    <a:pt x="1" y="15419"/>
                    <a:pt x="19" y="19515"/>
                    <a:pt x="2535" y="21898"/>
                  </a:cubicBezTo>
                  <a:cubicBezTo>
                    <a:pt x="4175" y="23450"/>
                    <a:pt x="6505" y="23961"/>
                    <a:pt x="8645" y="24680"/>
                  </a:cubicBezTo>
                  <a:cubicBezTo>
                    <a:pt x="10785" y="25400"/>
                    <a:pt x="13041" y="26606"/>
                    <a:pt x="13747" y="28752"/>
                  </a:cubicBezTo>
                  <a:cubicBezTo>
                    <a:pt x="14278" y="30369"/>
                    <a:pt x="13794" y="32121"/>
                    <a:pt x="13747" y="33823"/>
                  </a:cubicBezTo>
                  <a:cubicBezTo>
                    <a:pt x="13700" y="35526"/>
                    <a:pt x="14403" y="37554"/>
                    <a:pt x="16069" y="37907"/>
                  </a:cubicBezTo>
                  <a:cubicBezTo>
                    <a:pt x="16229" y="37942"/>
                    <a:pt x="16389" y="37958"/>
                    <a:pt x="16546" y="37958"/>
                  </a:cubicBezTo>
                  <a:cubicBezTo>
                    <a:pt x="17926" y="37958"/>
                    <a:pt x="19145" y="36706"/>
                    <a:pt x="19756" y="35397"/>
                  </a:cubicBezTo>
                  <a:cubicBezTo>
                    <a:pt x="20437" y="33940"/>
                    <a:pt x="20723" y="32274"/>
                    <a:pt x="21718" y="31011"/>
                  </a:cubicBezTo>
                  <a:cubicBezTo>
                    <a:pt x="23910" y="28231"/>
                    <a:pt x="28163" y="28728"/>
                    <a:pt x="31573" y="27771"/>
                  </a:cubicBezTo>
                  <a:cubicBezTo>
                    <a:pt x="36147" y="26485"/>
                    <a:pt x="39510" y="22048"/>
                    <a:pt x="39986" y="17322"/>
                  </a:cubicBezTo>
                  <a:cubicBezTo>
                    <a:pt x="40460" y="12596"/>
                    <a:pt x="38259" y="7797"/>
                    <a:pt x="34680" y="4673"/>
                  </a:cubicBezTo>
                  <a:cubicBezTo>
                    <a:pt x="31100" y="1552"/>
                    <a:pt x="26285" y="33"/>
                    <a:pt x="21534" y="1"/>
                  </a:cubicBezTo>
                  <a:cubicBezTo>
                    <a:pt x="21479" y="0"/>
                    <a:pt x="21424" y="0"/>
                    <a:pt x="2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5"/>
            <p:cNvSpPr/>
            <p:nvPr/>
          </p:nvSpPr>
          <p:spPr>
            <a:xfrm rot="-851554">
              <a:off x="8867988" y="1563626"/>
              <a:ext cx="429840" cy="316453"/>
            </a:xfrm>
            <a:custGeom>
              <a:rect b="b" l="l" r="r" t="t"/>
              <a:pathLst>
                <a:path extrusionOk="0" h="15311" w="20797">
                  <a:moveTo>
                    <a:pt x="10605" y="0"/>
                  </a:moveTo>
                  <a:cubicBezTo>
                    <a:pt x="8698" y="0"/>
                    <a:pt x="6795" y="446"/>
                    <a:pt x="5119" y="1362"/>
                  </a:cubicBezTo>
                  <a:lnTo>
                    <a:pt x="6420" y="1201"/>
                  </a:lnTo>
                  <a:lnTo>
                    <a:pt x="6420" y="1201"/>
                  </a:lnTo>
                  <a:cubicBezTo>
                    <a:pt x="3869" y="1911"/>
                    <a:pt x="1641" y="3825"/>
                    <a:pt x="692" y="6308"/>
                  </a:cubicBezTo>
                  <a:cubicBezTo>
                    <a:pt x="82" y="7902"/>
                    <a:pt x="1" y="9789"/>
                    <a:pt x="888" y="11246"/>
                  </a:cubicBezTo>
                  <a:cubicBezTo>
                    <a:pt x="1936" y="12972"/>
                    <a:pt x="4025" y="13701"/>
                    <a:pt x="5951" y="14308"/>
                  </a:cubicBezTo>
                  <a:cubicBezTo>
                    <a:pt x="7537" y="14807"/>
                    <a:pt x="9179" y="15311"/>
                    <a:pt x="10822" y="15311"/>
                  </a:cubicBezTo>
                  <a:cubicBezTo>
                    <a:pt x="11213" y="15311"/>
                    <a:pt x="11604" y="15282"/>
                    <a:pt x="11995" y="15218"/>
                  </a:cubicBezTo>
                  <a:cubicBezTo>
                    <a:pt x="14258" y="14848"/>
                    <a:pt x="16153" y="13346"/>
                    <a:pt x="17849" y="11807"/>
                  </a:cubicBezTo>
                  <a:cubicBezTo>
                    <a:pt x="19198" y="10586"/>
                    <a:pt x="20580" y="9133"/>
                    <a:pt x="20692" y="7318"/>
                  </a:cubicBezTo>
                  <a:cubicBezTo>
                    <a:pt x="20797" y="5631"/>
                    <a:pt x="19748" y="4074"/>
                    <a:pt x="18495" y="2939"/>
                  </a:cubicBezTo>
                  <a:cubicBezTo>
                    <a:pt x="16359" y="1010"/>
                    <a:pt x="13476" y="0"/>
                    <a:pt x="106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0" name="Google Shape;500;p25"/>
          <p:cNvGrpSpPr/>
          <p:nvPr/>
        </p:nvGrpSpPr>
        <p:grpSpPr>
          <a:xfrm>
            <a:off x="2" y="3949092"/>
            <a:ext cx="2827075" cy="1830277"/>
            <a:chOff x="2" y="3949092"/>
            <a:chExt cx="2827075" cy="1830277"/>
          </a:xfrm>
        </p:grpSpPr>
        <p:sp>
          <p:nvSpPr>
            <p:cNvPr id="501" name="Google Shape;501;p25"/>
            <p:cNvSpPr/>
            <p:nvPr/>
          </p:nvSpPr>
          <p:spPr>
            <a:xfrm rot="-4805077">
              <a:off x="713989" y="3551544"/>
              <a:ext cx="1399102" cy="2625373"/>
            </a:xfrm>
            <a:custGeom>
              <a:rect b="b" l="l" r="r" t="t"/>
              <a:pathLst>
                <a:path extrusionOk="0" h="105011" w="55962">
                  <a:moveTo>
                    <a:pt x="12138" y="1"/>
                  </a:moveTo>
                  <a:cubicBezTo>
                    <a:pt x="9699" y="1"/>
                    <a:pt x="7376" y="587"/>
                    <a:pt x="5541" y="2178"/>
                  </a:cubicBezTo>
                  <a:lnTo>
                    <a:pt x="0" y="5599"/>
                  </a:lnTo>
                  <a:cubicBezTo>
                    <a:pt x="7183" y="17238"/>
                    <a:pt x="10893" y="30768"/>
                    <a:pt x="12366" y="44364"/>
                  </a:cubicBezTo>
                  <a:cubicBezTo>
                    <a:pt x="13842" y="57961"/>
                    <a:pt x="13166" y="71695"/>
                    <a:pt x="12107" y="85331"/>
                  </a:cubicBezTo>
                  <a:cubicBezTo>
                    <a:pt x="11573" y="92195"/>
                    <a:pt x="11228" y="99944"/>
                    <a:pt x="15890" y="105011"/>
                  </a:cubicBezTo>
                  <a:cubicBezTo>
                    <a:pt x="17943" y="100602"/>
                    <a:pt x="19326" y="95911"/>
                    <a:pt x="19993" y="91093"/>
                  </a:cubicBezTo>
                  <a:cubicBezTo>
                    <a:pt x="20455" y="87747"/>
                    <a:pt x="20571" y="84329"/>
                    <a:pt x="21518" y="81087"/>
                  </a:cubicBezTo>
                  <a:cubicBezTo>
                    <a:pt x="22464" y="77844"/>
                    <a:pt x="24410" y="74688"/>
                    <a:pt x="27478" y="73277"/>
                  </a:cubicBezTo>
                  <a:cubicBezTo>
                    <a:pt x="28632" y="72748"/>
                    <a:pt x="29870" y="72507"/>
                    <a:pt x="31122" y="72507"/>
                  </a:cubicBezTo>
                  <a:cubicBezTo>
                    <a:pt x="33796" y="72507"/>
                    <a:pt x="36527" y="73607"/>
                    <a:pt x="38610" y="75344"/>
                  </a:cubicBezTo>
                  <a:cubicBezTo>
                    <a:pt x="41668" y="77895"/>
                    <a:pt x="43544" y="81588"/>
                    <a:pt x="44922" y="85323"/>
                  </a:cubicBezTo>
                  <a:cubicBezTo>
                    <a:pt x="45682" y="87389"/>
                    <a:pt x="46841" y="89910"/>
                    <a:pt x="49042" y="89932"/>
                  </a:cubicBezTo>
                  <a:cubicBezTo>
                    <a:pt x="49053" y="89932"/>
                    <a:pt x="49063" y="89932"/>
                    <a:pt x="49074" y="89932"/>
                  </a:cubicBezTo>
                  <a:cubicBezTo>
                    <a:pt x="51053" y="89932"/>
                    <a:pt x="52310" y="87831"/>
                    <a:pt x="53024" y="85979"/>
                  </a:cubicBezTo>
                  <a:cubicBezTo>
                    <a:pt x="54903" y="81106"/>
                    <a:pt x="55961" y="75855"/>
                    <a:pt x="55546" y="70649"/>
                  </a:cubicBezTo>
                  <a:cubicBezTo>
                    <a:pt x="55129" y="65445"/>
                    <a:pt x="53167" y="60287"/>
                    <a:pt x="49596" y="56477"/>
                  </a:cubicBezTo>
                  <a:cubicBezTo>
                    <a:pt x="46735" y="53426"/>
                    <a:pt x="42996" y="51359"/>
                    <a:pt x="39744" y="48726"/>
                  </a:cubicBezTo>
                  <a:cubicBezTo>
                    <a:pt x="36492" y="46092"/>
                    <a:pt x="33569" y="42517"/>
                    <a:pt x="33408" y="38337"/>
                  </a:cubicBezTo>
                  <a:cubicBezTo>
                    <a:pt x="33248" y="34197"/>
                    <a:pt x="35781" y="30512"/>
                    <a:pt x="37970" y="26996"/>
                  </a:cubicBezTo>
                  <a:cubicBezTo>
                    <a:pt x="40159" y="23481"/>
                    <a:pt x="42160" y="19268"/>
                    <a:pt x="40858" y="15337"/>
                  </a:cubicBezTo>
                  <a:cubicBezTo>
                    <a:pt x="39891" y="12422"/>
                    <a:pt x="37312" y="10372"/>
                    <a:pt x="34744" y="8688"/>
                  </a:cubicBezTo>
                  <a:cubicBezTo>
                    <a:pt x="29929" y="5530"/>
                    <a:pt x="24710" y="3036"/>
                    <a:pt x="19228" y="1274"/>
                  </a:cubicBezTo>
                  <a:cubicBezTo>
                    <a:pt x="16983" y="553"/>
                    <a:pt x="14506" y="1"/>
                    <a:pt x="121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5"/>
            <p:cNvSpPr/>
            <p:nvPr/>
          </p:nvSpPr>
          <p:spPr>
            <a:xfrm rot="-4805077">
              <a:off x="780315" y="4372551"/>
              <a:ext cx="514419" cy="1125542"/>
            </a:xfrm>
            <a:custGeom>
              <a:rect b="b" l="l" r="r" t="t"/>
              <a:pathLst>
                <a:path extrusionOk="0" h="45020" w="20576">
                  <a:moveTo>
                    <a:pt x="8874" y="1"/>
                  </a:moveTo>
                  <a:cubicBezTo>
                    <a:pt x="5099" y="1"/>
                    <a:pt x="1304" y="2414"/>
                    <a:pt x="0" y="6002"/>
                  </a:cubicBezTo>
                  <a:lnTo>
                    <a:pt x="3493" y="5141"/>
                  </a:lnTo>
                  <a:lnTo>
                    <a:pt x="3493" y="5141"/>
                  </a:lnTo>
                  <a:cubicBezTo>
                    <a:pt x="795" y="14413"/>
                    <a:pt x="7079" y="24093"/>
                    <a:pt x="6212" y="33710"/>
                  </a:cubicBezTo>
                  <a:cubicBezTo>
                    <a:pt x="5989" y="36178"/>
                    <a:pt x="5306" y="38747"/>
                    <a:pt x="6181" y="41065"/>
                  </a:cubicBezTo>
                  <a:cubicBezTo>
                    <a:pt x="7098" y="43493"/>
                    <a:pt x="9715" y="45020"/>
                    <a:pt x="12312" y="45020"/>
                  </a:cubicBezTo>
                  <a:cubicBezTo>
                    <a:pt x="12731" y="45020"/>
                    <a:pt x="13151" y="44980"/>
                    <a:pt x="13562" y="44897"/>
                  </a:cubicBezTo>
                  <a:cubicBezTo>
                    <a:pt x="16520" y="44305"/>
                    <a:pt x="18901" y="41805"/>
                    <a:pt x="19739" y="38906"/>
                  </a:cubicBezTo>
                  <a:cubicBezTo>
                    <a:pt x="20575" y="36010"/>
                    <a:pt x="19999" y="32819"/>
                    <a:pt x="18566" y="30166"/>
                  </a:cubicBezTo>
                  <a:cubicBezTo>
                    <a:pt x="16894" y="27071"/>
                    <a:pt x="14030" y="24326"/>
                    <a:pt x="14028" y="20811"/>
                  </a:cubicBezTo>
                  <a:cubicBezTo>
                    <a:pt x="14024" y="17485"/>
                    <a:pt x="16622" y="14750"/>
                    <a:pt x="17493" y="11541"/>
                  </a:cubicBezTo>
                  <a:cubicBezTo>
                    <a:pt x="18717" y="7024"/>
                    <a:pt x="15864" y="1797"/>
                    <a:pt x="11402" y="385"/>
                  </a:cubicBezTo>
                  <a:cubicBezTo>
                    <a:pt x="10580" y="124"/>
                    <a:pt x="9727" y="1"/>
                    <a:pt x="88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5"/>
            <p:cNvSpPr/>
            <p:nvPr/>
          </p:nvSpPr>
          <p:spPr>
            <a:xfrm rot="-4805077">
              <a:off x="1481952" y="4371245"/>
              <a:ext cx="387239" cy="317262"/>
            </a:xfrm>
            <a:custGeom>
              <a:rect b="b" l="l" r="r" t="t"/>
              <a:pathLst>
                <a:path extrusionOk="0" h="12690" w="15489">
                  <a:moveTo>
                    <a:pt x="4656" y="1"/>
                  </a:moveTo>
                  <a:cubicBezTo>
                    <a:pt x="3661" y="1"/>
                    <a:pt x="2677" y="279"/>
                    <a:pt x="1756" y="982"/>
                  </a:cubicBezTo>
                  <a:cubicBezTo>
                    <a:pt x="1" y="2323"/>
                    <a:pt x="1033" y="4841"/>
                    <a:pt x="2543" y="5949"/>
                  </a:cubicBezTo>
                  <a:cubicBezTo>
                    <a:pt x="3698" y="6793"/>
                    <a:pt x="5121" y="7145"/>
                    <a:pt x="6466" y="7562"/>
                  </a:cubicBezTo>
                  <a:cubicBezTo>
                    <a:pt x="7948" y="8022"/>
                    <a:pt x="9491" y="8651"/>
                    <a:pt x="10360" y="9935"/>
                  </a:cubicBezTo>
                  <a:cubicBezTo>
                    <a:pt x="11040" y="10939"/>
                    <a:pt x="11410" y="12396"/>
                    <a:pt x="12594" y="12656"/>
                  </a:cubicBezTo>
                  <a:cubicBezTo>
                    <a:pt x="12701" y="12679"/>
                    <a:pt x="12806" y="12690"/>
                    <a:pt x="12909" y="12690"/>
                  </a:cubicBezTo>
                  <a:cubicBezTo>
                    <a:pt x="13930" y="12690"/>
                    <a:pt x="14772" y="11611"/>
                    <a:pt x="15024" y="10565"/>
                  </a:cubicBezTo>
                  <a:cubicBezTo>
                    <a:pt x="15488" y="8647"/>
                    <a:pt x="14814" y="6585"/>
                    <a:pt x="13612" y="5019"/>
                  </a:cubicBezTo>
                  <a:cubicBezTo>
                    <a:pt x="12410" y="3453"/>
                    <a:pt x="10734" y="2325"/>
                    <a:pt x="9007" y="1370"/>
                  </a:cubicBezTo>
                  <a:cubicBezTo>
                    <a:pt x="7642" y="616"/>
                    <a:pt x="6136" y="1"/>
                    <a:pt x="46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5"/>
            <p:cNvSpPr/>
            <p:nvPr/>
          </p:nvSpPr>
          <p:spPr>
            <a:xfrm rot="-4805077">
              <a:off x="906808" y="4555459"/>
              <a:ext cx="231934" cy="767154"/>
            </a:xfrm>
            <a:custGeom>
              <a:rect b="b" l="l" r="r" t="t"/>
              <a:pathLst>
                <a:path extrusionOk="0" h="30685" w="9277">
                  <a:moveTo>
                    <a:pt x="5024" y="1"/>
                  </a:moveTo>
                  <a:cubicBezTo>
                    <a:pt x="4428" y="1"/>
                    <a:pt x="3842" y="136"/>
                    <a:pt x="3246" y="322"/>
                  </a:cubicBezTo>
                  <a:cubicBezTo>
                    <a:pt x="2739" y="479"/>
                    <a:pt x="2185" y="618"/>
                    <a:pt x="1773" y="974"/>
                  </a:cubicBezTo>
                  <a:cubicBezTo>
                    <a:pt x="1274" y="1403"/>
                    <a:pt x="967" y="2088"/>
                    <a:pt x="722" y="2685"/>
                  </a:cubicBezTo>
                  <a:cubicBezTo>
                    <a:pt x="362" y="3561"/>
                    <a:pt x="166" y="4500"/>
                    <a:pt x="88" y="5442"/>
                  </a:cubicBezTo>
                  <a:cubicBezTo>
                    <a:pt x="0" y="6515"/>
                    <a:pt x="66" y="7603"/>
                    <a:pt x="252" y="8663"/>
                  </a:cubicBezTo>
                  <a:cubicBezTo>
                    <a:pt x="742" y="11492"/>
                    <a:pt x="1940" y="14145"/>
                    <a:pt x="2674" y="16919"/>
                  </a:cubicBezTo>
                  <a:cubicBezTo>
                    <a:pt x="3404" y="19689"/>
                    <a:pt x="3665" y="22559"/>
                    <a:pt x="3453" y="25414"/>
                  </a:cubicBezTo>
                  <a:cubicBezTo>
                    <a:pt x="3377" y="26408"/>
                    <a:pt x="3244" y="27419"/>
                    <a:pt x="3451" y="28394"/>
                  </a:cubicBezTo>
                  <a:cubicBezTo>
                    <a:pt x="3657" y="29369"/>
                    <a:pt x="4285" y="30330"/>
                    <a:pt x="5243" y="30606"/>
                  </a:cubicBezTo>
                  <a:cubicBezTo>
                    <a:pt x="5429" y="30659"/>
                    <a:pt x="5614" y="30684"/>
                    <a:pt x="5797" y="30684"/>
                  </a:cubicBezTo>
                  <a:cubicBezTo>
                    <a:pt x="7036" y="30684"/>
                    <a:pt x="8174" y="29540"/>
                    <a:pt x="8626" y="28313"/>
                  </a:cubicBezTo>
                  <a:cubicBezTo>
                    <a:pt x="9229" y="26671"/>
                    <a:pt x="9072" y="24842"/>
                    <a:pt x="8657" y="23141"/>
                  </a:cubicBezTo>
                  <a:cubicBezTo>
                    <a:pt x="8242" y="21443"/>
                    <a:pt x="7582" y="19809"/>
                    <a:pt x="7185" y="18105"/>
                  </a:cubicBezTo>
                  <a:cubicBezTo>
                    <a:pt x="6474" y="15014"/>
                    <a:pt x="6648" y="11783"/>
                    <a:pt x="7688" y="8786"/>
                  </a:cubicBezTo>
                  <a:cubicBezTo>
                    <a:pt x="8320" y="6981"/>
                    <a:pt x="9276" y="5135"/>
                    <a:pt x="8902" y="3259"/>
                  </a:cubicBezTo>
                  <a:cubicBezTo>
                    <a:pt x="8614" y="1812"/>
                    <a:pt x="7475" y="565"/>
                    <a:pt x="6057" y="148"/>
                  </a:cubicBezTo>
                  <a:cubicBezTo>
                    <a:pt x="5707" y="45"/>
                    <a:pt x="5364" y="1"/>
                    <a:pt x="50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6"/>
          <p:cNvSpPr txBox="1"/>
          <p:nvPr>
            <p:ph idx="1" type="subTitle"/>
          </p:nvPr>
        </p:nvSpPr>
        <p:spPr>
          <a:xfrm>
            <a:off x="2030900" y="2076690"/>
            <a:ext cx="21285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7" name="Google Shape;507;p26"/>
          <p:cNvSpPr txBox="1"/>
          <p:nvPr>
            <p:ph idx="2" type="subTitle"/>
          </p:nvPr>
        </p:nvSpPr>
        <p:spPr>
          <a:xfrm>
            <a:off x="5814104" y="2076690"/>
            <a:ext cx="21285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8" name="Google Shape;508;p26"/>
          <p:cNvSpPr txBox="1"/>
          <p:nvPr>
            <p:ph idx="3" type="subTitle"/>
          </p:nvPr>
        </p:nvSpPr>
        <p:spPr>
          <a:xfrm>
            <a:off x="2030900" y="3510090"/>
            <a:ext cx="21285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9" name="Google Shape;509;p26"/>
          <p:cNvSpPr txBox="1"/>
          <p:nvPr>
            <p:ph idx="4" type="subTitle"/>
          </p:nvPr>
        </p:nvSpPr>
        <p:spPr>
          <a:xfrm>
            <a:off x="5814104" y="3510090"/>
            <a:ext cx="21285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10" name="Google Shape;510;p26"/>
          <p:cNvSpPr txBox="1"/>
          <p:nvPr>
            <p:ph idx="5" type="subTitle"/>
          </p:nvPr>
        </p:nvSpPr>
        <p:spPr>
          <a:xfrm>
            <a:off x="2030900" y="1793090"/>
            <a:ext cx="21285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1" name="Google Shape;511;p26"/>
          <p:cNvSpPr txBox="1"/>
          <p:nvPr>
            <p:ph idx="6" type="subTitle"/>
          </p:nvPr>
        </p:nvSpPr>
        <p:spPr>
          <a:xfrm>
            <a:off x="2030900" y="3226565"/>
            <a:ext cx="21285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2" name="Google Shape;512;p26"/>
          <p:cNvSpPr txBox="1"/>
          <p:nvPr>
            <p:ph idx="7" type="subTitle"/>
          </p:nvPr>
        </p:nvSpPr>
        <p:spPr>
          <a:xfrm>
            <a:off x="5814100" y="1793090"/>
            <a:ext cx="21285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3" name="Google Shape;513;p26"/>
          <p:cNvSpPr txBox="1"/>
          <p:nvPr>
            <p:ph idx="8" type="subTitle"/>
          </p:nvPr>
        </p:nvSpPr>
        <p:spPr>
          <a:xfrm>
            <a:off x="5814100" y="3226565"/>
            <a:ext cx="21285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4" name="Google Shape;514;p26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515" name="Google Shape;515;p26"/>
          <p:cNvGrpSpPr/>
          <p:nvPr/>
        </p:nvGrpSpPr>
        <p:grpSpPr>
          <a:xfrm>
            <a:off x="-1416885" y="2170208"/>
            <a:ext cx="4141984" cy="4067048"/>
            <a:chOff x="-1416885" y="2170208"/>
            <a:chExt cx="4141984" cy="4067048"/>
          </a:xfrm>
        </p:grpSpPr>
        <p:sp>
          <p:nvSpPr>
            <p:cNvPr id="516" name="Google Shape;516;p26"/>
            <p:cNvSpPr/>
            <p:nvPr/>
          </p:nvSpPr>
          <p:spPr>
            <a:xfrm rot="8100846">
              <a:off x="-59994" y="2348531"/>
              <a:ext cx="1883552" cy="3330491"/>
            </a:xfrm>
            <a:custGeom>
              <a:rect b="b" l="l" r="r" t="t"/>
              <a:pathLst>
                <a:path extrusionOk="0" h="92749" w="52454">
                  <a:moveTo>
                    <a:pt x="25155" y="1"/>
                  </a:moveTo>
                  <a:cubicBezTo>
                    <a:pt x="25306" y="616"/>
                    <a:pt x="25433" y="1238"/>
                    <a:pt x="25612" y="1844"/>
                  </a:cubicBezTo>
                  <a:cubicBezTo>
                    <a:pt x="26520" y="4920"/>
                    <a:pt x="27880" y="7805"/>
                    <a:pt x="29362" y="10636"/>
                  </a:cubicBezTo>
                  <a:cubicBezTo>
                    <a:pt x="30713" y="13219"/>
                    <a:pt x="32147" y="15757"/>
                    <a:pt x="33585" y="18289"/>
                  </a:cubicBezTo>
                  <a:cubicBezTo>
                    <a:pt x="34995" y="20771"/>
                    <a:pt x="36374" y="23269"/>
                    <a:pt x="37785" y="25751"/>
                  </a:cubicBezTo>
                  <a:cubicBezTo>
                    <a:pt x="39164" y="28180"/>
                    <a:pt x="40501" y="30633"/>
                    <a:pt x="41805" y="33105"/>
                  </a:cubicBezTo>
                  <a:cubicBezTo>
                    <a:pt x="43112" y="35577"/>
                    <a:pt x="44313" y="38099"/>
                    <a:pt x="45436" y="40661"/>
                  </a:cubicBezTo>
                  <a:cubicBezTo>
                    <a:pt x="46544" y="43188"/>
                    <a:pt x="47594" y="45731"/>
                    <a:pt x="48284" y="48408"/>
                  </a:cubicBezTo>
                  <a:cubicBezTo>
                    <a:pt x="48765" y="50276"/>
                    <a:pt x="49083" y="52156"/>
                    <a:pt x="48872" y="54106"/>
                  </a:cubicBezTo>
                  <a:cubicBezTo>
                    <a:pt x="48580" y="56836"/>
                    <a:pt x="47349" y="59035"/>
                    <a:pt x="45177" y="60702"/>
                  </a:cubicBezTo>
                  <a:cubicBezTo>
                    <a:pt x="43247" y="62184"/>
                    <a:pt x="41018" y="62971"/>
                    <a:pt x="38659" y="63437"/>
                  </a:cubicBezTo>
                  <a:cubicBezTo>
                    <a:pt x="37028" y="63760"/>
                    <a:pt x="35373" y="63910"/>
                    <a:pt x="33720" y="64096"/>
                  </a:cubicBezTo>
                  <a:cubicBezTo>
                    <a:pt x="31696" y="64324"/>
                    <a:pt x="29664" y="64502"/>
                    <a:pt x="27638" y="64731"/>
                  </a:cubicBezTo>
                  <a:cubicBezTo>
                    <a:pt x="25614" y="64958"/>
                    <a:pt x="23589" y="65189"/>
                    <a:pt x="21567" y="65460"/>
                  </a:cubicBezTo>
                  <a:cubicBezTo>
                    <a:pt x="18936" y="65811"/>
                    <a:pt x="16324" y="66263"/>
                    <a:pt x="13745" y="66899"/>
                  </a:cubicBezTo>
                  <a:cubicBezTo>
                    <a:pt x="11719" y="67400"/>
                    <a:pt x="9740" y="68022"/>
                    <a:pt x="7876" y="68982"/>
                  </a:cubicBezTo>
                  <a:cubicBezTo>
                    <a:pt x="4599" y="70669"/>
                    <a:pt x="2258" y="73196"/>
                    <a:pt x="943" y="76650"/>
                  </a:cubicBezTo>
                  <a:cubicBezTo>
                    <a:pt x="166" y="78688"/>
                    <a:pt x="1" y="80780"/>
                    <a:pt x="530" y="82897"/>
                  </a:cubicBezTo>
                  <a:cubicBezTo>
                    <a:pt x="987" y="84727"/>
                    <a:pt x="1981" y="86274"/>
                    <a:pt x="3241" y="87655"/>
                  </a:cubicBezTo>
                  <a:cubicBezTo>
                    <a:pt x="4858" y="89430"/>
                    <a:pt x="6792" y="90811"/>
                    <a:pt x="8822" y="92066"/>
                  </a:cubicBezTo>
                  <a:cubicBezTo>
                    <a:pt x="9223" y="92313"/>
                    <a:pt x="9595" y="92619"/>
                    <a:pt x="10064" y="92749"/>
                  </a:cubicBezTo>
                  <a:cubicBezTo>
                    <a:pt x="10107" y="92347"/>
                    <a:pt x="9767" y="92215"/>
                    <a:pt x="9531" y="92041"/>
                  </a:cubicBezTo>
                  <a:cubicBezTo>
                    <a:pt x="7961" y="90879"/>
                    <a:pt x="6568" y="89537"/>
                    <a:pt x="5315" y="88044"/>
                  </a:cubicBezTo>
                  <a:cubicBezTo>
                    <a:pt x="5279" y="88001"/>
                    <a:pt x="5242" y="87960"/>
                    <a:pt x="5201" y="87921"/>
                  </a:cubicBezTo>
                  <a:cubicBezTo>
                    <a:pt x="5162" y="87882"/>
                    <a:pt x="5121" y="87845"/>
                    <a:pt x="5077" y="87813"/>
                  </a:cubicBezTo>
                  <a:cubicBezTo>
                    <a:pt x="4768" y="87497"/>
                    <a:pt x="4529" y="87127"/>
                    <a:pt x="4272" y="86771"/>
                  </a:cubicBezTo>
                  <a:cubicBezTo>
                    <a:pt x="4252" y="86725"/>
                    <a:pt x="4225" y="86681"/>
                    <a:pt x="4197" y="86638"/>
                  </a:cubicBezTo>
                  <a:cubicBezTo>
                    <a:pt x="4170" y="86597"/>
                    <a:pt x="4142" y="86558"/>
                    <a:pt x="4112" y="86521"/>
                  </a:cubicBezTo>
                  <a:cubicBezTo>
                    <a:pt x="4087" y="86482"/>
                    <a:pt x="4060" y="86443"/>
                    <a:pt x="4032" y="86405"/>
                  </a:cubicBezTo>
                  <a:cubicBezTo>
                    <a:pt x="4012" y="86363"/>
                    <a:pt x="3993" y="86320"/>
                    <a:pt x="3969" y="86279"/>
                  </a:cubicBezTo>
                  <a:cubicBezTo>
                    <a:pt x="3950" y="86235"/>
                    <a:pt x="3927" y="86192"/>
                    <a:pt x="3902" y="86149"/>
                  </a:cubicBezTo>
                  <a:cubicBezTo>
                    <a:pt x="3870" y="86046"/>
                    <a:pt x="3813" y="85954"/>
                    <a:pt x="3765" y="85858"/>
                  </a:cubicBezTo>
                  <a:cubicBezTo>
                    <a:pt x="2777" y="83809"/>
                    <a:pt x="2498" y="81695"/>
                    <a:pt x="3243" y="79511"/>
                  </a:cubicBezTo>
                  <a:cubicBezTo>
                    <a:pt x="3900" y="77586"/>
                    <a:pt x="5082" y="76010"/>
                    <a:pt x="6614" y="74693"/>
                  </a:cubicBezTo>
                  <a:cubicBezTo>
                    <a:pt x="8679" y="72915"/>
                    <a:pt x="11097" y="71787"/>
                    <a:pt x="13649" y="70916"/>
                  </a:cubicBezTo>
                  <a:cubicBezTo>
                    <a:pt x="17324" y="69663"/>
                    <a:pt x="21122" y="68945"/>
                    <a:pt x="24942" y="68312"/>
                  </a:cubicBezTo>
                  <a:cubicBezTo>
                    <a:pt x="29190" y="67610"/>
                    <a:pt x="33484" y="67269"/>
                    <a:pt x="37741" y="66641"/>
                  </a:cubicBezTo>
                  <a:cubicBezTo>
                    <a:pt x="40737" y="66201"/>
                    <a:pt x="43675" y="65525"/>
                    <a:pt x="46353" y="64039"/>
                  </a:cubicBezTo>
                  <a:cubicBezTo>
                    <a:pt x="49858" y="62095"/>
                    <a:pt x="52048" y="59239"/>
                    <a:pt x="52382" y="55137"/>
                  </a:cubicBezTo>
                  <a:cubicBezTo>
                    <a:pt x="52453" y="52371"/>
                    <a:pt x="51900" y="49711"/>
                    <a:pt x="51033" y="47103"/>
                  </a:cubicBezTo>
                  <a:cubicBezTo>
                    <a:pt x="49670" y="42998"/>
                    <a:pt x="47822" y="39097"/>
                    <a:pt x="45973" y="35199"/>
                  </a:cubicBezTo>
                  <a:cubicBezTo>
                    <a:pt x="44987" y="33103"/>
                    <a:pt x="43965" y="31026"/>
                    <a:pt x="42909" y="28962"/>
                  </a:cubicBezTo>
                  <a:cubicBezTo>
                    <a:pt x="41789" y="26778"/>
                    <a:pt x="40693" y="24581"/>
                    <a:pt x="39585" y="22390"/>
                  </a:cubicBezTo>
                  <a:cubicBezTo>
                    <a:pt x="37804" y="18867"/>
                    <a:pt x="36064" y="15325"/>
                    <a:pt x="34468" y="11713"/>
                  </a:cubicBezTo>
                  <a:cubicBezTo>
                    <a:pt x="32896" y="8150"/>
                    <a:pt x="31479" y="4533"/>
                    <a:pt x="30896" y="648"/>
                  </a:cubicBezTo>
                  <a:cubicBezTo>
                    <a:pt x="30860" y="413"/>
                    <a:pt x="30823" y="173"/>
                    <a:pt x="306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6"/>
            <p:cNvSpPr/>
            <p:nvPr/>
          </p:nvSpPr>
          <p:spPr>
            <a:xfrm rot="8100846">
              <a:off x="-438209" y="2529952"/>
              <a:ext cx="2001871" cy="3444466"/>
            </a:xfrm>
            <a:custGeom>
              <a:rect b="b" l="l" r="r" t="t"/>
              <a:pathLst>
                <a:path extrusionOk="0" h="95923" w="55749">
                  <a:moveTo>
                    <a:pt x="41775" y="0"/>
                  </a:moveTo>
                  <a:cubicBezTo>
                    <a:pt x="41370" y="197"/>
                    <a:pt x="41196" y="587"/>
                    <a:pt x="41004" y="953"/>
                  </a:cubicBezTo>
                  <a:cubicBezTo>
                    <a:pt x="39781" y="3286"/>
                    <a:pt x="39267" y="5798"/>
                    <a:pt x="39182" y="8403"/>
                  </a:cubicBezTo>
                  <a:cubicBezTo>
                    <a:pt x="39081" y="11478"/>
                    <a:pt x="39560" y="14496"/>
                    <a:pt x="40245" y="17478"/>
                  </a:cubicBezTo>
                  <a:cubicBezTo>
                    <a:pt x="41300" y="22090"/>
                    <a:pt x="42857" y="26548"/>
                    <a:pt x="44530" y="30966"/>
                  </a:cubicBezTo>
                  <a:cubicBezTo>
                    <a:pt x="46298" y="35641"/>
                    <a:pt x="48372" y="40198"/>
                    <a:pt x="50047" y="44909"/>
                  </a:cubicBezTo>
                  <a:cubicBezTo>
                    <a:pt x="51602" y="49289"/>
                    <a:pt x="52768" y="53727"/>
                    <a:pt x="52409" y="58456"/>
                  </a:cubicBezTo>
                  <a:cubicBezTo>
                    <a:pt x="52130" y="62112"/>
                    <a:pt x="50688" y="65130"/>
                    <a:pt x="47889" y="67503"/>
                  </a:cubicBezTo>
                  <a:cubicBezTo>
                    <a:pt x="45543" y="69490"/>
                    <a:pt x="42799" y="70711"/>
                    <a:pt x="39923" y="71669"/>
                  </a:cubicBezTo>
                  <a:cubicBezTo>
                    <a:pt x="37703" y="72410"/>
                    <a:pt x="35446" y="73039"/>
                    <a:pt x="33171" y="73594"/>
                  </a:cubicBezTo>
                  <a:cubicBezTo>
                    <a:pt x="27988" y="74863"/>
                    <a:pt x="22722" y="75749"/>
                    <a:pt x="17543" y="77043"/>
                  </a:cubicBezTo>
                  <a:cubicBezTo>
                    <a:pt x="13672" y="78010"/>
                    <a:pt x="9817" y="79027"/>
                    <a:pt x="6212" y="80793"/>
                  </a:cubicBezTo>
                  <a:cubicBezTo>
                    <a:pt x="4856" y="81460"/>
                    <a:pt x="3564" y="82237"/>
                    <a:pt x="2489" y="83326"/>
                  </a:cubicBezTo>
                  <a:cubicBezTo>
                    <a:pt x="333" y="85509"/>
                    <a:pt x="1" y="88095"/>
                    <a:pt x="1519" y="90773"/>
                  </a:cubicBezTo>
                  <a:cubicBezTo>
                    <a:pt x="2290" y="92135"/>
                    <a:pt x="3294" y="93302"/>
                    <a:pt x="4462" y="94333"/>
                  </a:cubicBezTo>
                  <a:cubicBezTo>
                    <a:pt x="5080" y="94879"/>
                    <a:pt x="5605" y="95538"/>
                    <a:pt x="6360" y="95922"/>
                  </a:cubicBezTo>
                  <a:cubicBezTo>
                    <a:pt x="6422" y="95922"/>
                    <a:pt x="6483" y="95906"/>
                    <a:pt x="6536" y="95872"/>
                  </a:cubicBezTo>
                  <a:cubicBezTo>
                    <a:pt x="6552" y="95847"/>
                    <a:pt x="6568" y="95823"/>
                    <a:pt x="6582" y="95798"/>
                  </a:cubicBezTo>
                  <a:cubicBezTo>
                    <a:pt x="6591" y="95741"/>
                    <a:pt x="6580" y="95682"/>
                    <a:pt x="6554" y="95631"/>
                  </a:cubicBezTo>
                  <a:cubicBezTo>
                    <a:pt x="6541" y="95606"/>
                    <a:pt x="6531" y="95581"/>
                    <a:pt x="6518" y="95556"/>
                  </a:cubicBezTo>
                  <a:cubicBezTo>
                    <a:pt x="6488" y="95511"/>
                    <a:pt x="6454" y="95471"/>
                    <a:pt x="6417" y="95432"/>
                  </a:cubicBezTo>
                  <a:cubicBezTo>
                    <a:pt x="6399" y="95412"/>
                    <a:pt x="6381" y="95394"/>
                    <a:pt x="6364" y="95375"/>
                  </a:cubicBezTo>
                  <a:cubicBezTo>
                    <a:pt x="6328" y="95337"/>
                    <a:pt x="6292" y="95300"/>
                    <a:pt x="6257" y="95264"/>
                  </a:cubicBezTo>
                  <a:cubicBezTo>
                    <a:pt x="6241" y="95245"/>
                    <a:pt x="6223" y="95225"/>
                    <a:pt x="6205" y="95208"/>
                  </a:cubicBezTo>
                  <a:cubicBezTo>
                    <a:pt x="6175" y="95167"/>
                    <a:pt x="6147" y="95122"/>
                    <a:pt x="6118" y="95080"/>
                  </a:cubicBezTo>
                  <a:lnTo>
                    <a:pt x="6074" y="95012"/>
                  </a:lnTo>
                  <a:cubicBezTo>
                    <a:pt x="6042" y="94968"/>
                    <a:pt x="6006" y="94923"/>
                    <a:pt x="5969" y="94882"/>
                  </a:cubicBezTo>
                  <a:cubicBezTo>
                    <a:pt x="5235" y="93947"/>
                    <a:pt x="4465" y="93037"/>
                    <a:pt x="3879" y="91994"/>
                  </a:cubicBezTo>
                  <a:cubicBezTo>
                    <a:pt x="2430" y="89422"/>
                    <a:pt x="2919" y="86829"/>
                    <a:pt x="5222" y="84979"/>
                  </a:cubicBezTo>
                  <a:cubicBezTo>
                    <a:pt x="7009" y="83545"/>
                    <a:pt x="9053" y="82583"/>
                    <a:pt x="11185" y="81801"/>
                  </a:cubicBezTo>
                  <a:cubicBezTo>
                    <a:pt x="15087" y="80370"/>
                    <a:pt x="19118" y="79395"/>
                    <a:pt x="23175" y="78538"/>
                  </a:cubicBezTo>
                  <a:cubicBezTo>
                    <a:pt x="28628" y="77388"/>
                    <a:pt x="34097" y="76313"/>
                    <a:pt x="39416" y="74605"/>
                  </a:cubicBezTo>
                  <a:cubicBezTo>
                    <a:pt x="42427" y="73640"/>
                    <a:pt x="45399" y="72596"/>
                    <a:pt x="48136" y="70988"/>
                  </a:cubicBezTo>
                  <a:cubicBezTo>
                    <a:pt x="52766" y="68267"/>
                    <a:pt x="55277" y="64240"/>
                    <a:pt x="55558" y="58858"/>
                  </a:cubicBezTo>
                  <a:cubicBezTo>
                    <a:pt x="55748" y="55218"/>
                    <a:pt x="55277" y="51658"/>
                    <a:pt x="54270" y="48157"/>
                  </a:cubicBezTo>
                  <a:cubicBezTo>
                    <a:pt x="53089" y="44049"/>
                    <a:pt x="51502" y="40091"/>
                    <a:pt x="49953" y="36119"/>
                  </a:cubicBezTo>
                  <a:cubicBezTo>
                    <a:pt x="47983" y="31069"/>
                    <a:pt x="46158" y="25970"/>
                    <a:pt x="45003" y="20663"/>
                  </a:cubicBezTo>
                  <a:cubicBezTo>
                    <a:pt x="44279" y="17343"/>
                    <a:pt x="43810" y="13996"/>
                    <a:pt x="44114" y="10573"/>
                  </a:cubicBezTo>
                  <a:cubicBezTo>
                    <a:pt x="44452" y="6789"/>
                    <a:pt x="45742" y="3443"/>
                    <a:pt x="48380" y="661"/>
                  </a:cubicBezTo>
                  <a:cubicBezTo>
                    <a:pt x="48550" y="482"/>
                    <a:pt x="48776" y="309"/>
                    <a:pt x="486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6"/>
            <p:cNvSpPr/>
            <p:nvPr/>
          </p:nvSpPr>
          <p:spPr>
            <a:xfrm rot="8100846">
              <a:off x="-364447" y="2450548"/>
              <a:ext cx="1974976" cy="3460301"/>
            </a:xfrm>
            <a:custGeom>
              <a:rect b="b" l="l" r="r" t="t"/>
              <a:pathLst>
                <a:path extrusionOk="0" h="96364" w="55000">
                  <a:moveTo>
                    <a:pt x="37807" y="0"/>
                  </a:moveTo>
                  <a:cubicBezTo>
                    <a:pt x="37493" y="261"/>
                    <a:pt x="37422" y="638"/>
                    <a:pt x="37338" y="1004"/>
                  </a:cubicBezTo>
                  <a:cubicBezTo>
                    <a:pt x="36780" y="3420"/>
                    <a:pt x="36615" y="5856"/>
                    <a:pt x="36908" y="8327"/>
                  </a:cubicBezTo>
                  <a:cubicBezTo>
                    <a:pt x="37358" y="12148"/>
                    <a:pt x="38346" y="15841"/>
                    <a:pt x="39546" y="19481"/>
                  </a:cubicBezTo>
                  <a:cubicBezTo>
                    <a:pt x="41637" y="25837"/>
                    <a:pt x="44256" y="31986"/>
                    <a:pt x="46865" y="38140"/>
                  </a:cubicBezTo>
                  <a:cubicBezTo>
                    <a:pt x="48390" y="41737"/>
                    <a:pt x="49948" y="45323"/>
                    <a:pt x="50947" y="49116"/>
                  </a:cubicBezTo>
                  <a:cubicBezTo>
                    <a:pt x="51726" y="52065"/>
                    <a:pt x="52211" y="55042"/>
                    <a:pt x="51875" y="58113"/>
                  </a:cubicBezTo>
                  <a:cubicBezTo>
                    <a:pt x="51576" y="60841"/>
                    <a:pt x="50497" y="63193"/>
                    <a:pt x="48574" y="65134"/>
                  </a:cubicBezTo>
                  <a:cubicBezTo>
                    <a:pt x="46831" y="66893"/>
                    <a:pt x="44732" y="68130"/>
                    <a:pt x="42439" y="69031"/>
                  </a:cubicBezTo>
                  <a:cubicBezTo>
                    <a:pt x="38566" y="70554"/>
                    <a:pt x="34526" y="71484"/>
                    <a:pt x="30455" y="72269"/>
                  </a:cubicBezTo>
                  <a:cubicBezTo>
                    <a:pt x="25489" y="73226"/>
                    <a:pt x="20519" y="74162"/>
                    <a:pt x="15632" y="75474"/>
                  </a:cubicBezTo>
                  <a:cubicBezTo>
                    <a:pt x="12603" y="76286"/>
                    <a:pt x="9590" y="77148"/>
                    <a:pt x="6761" y="78542"/>
                  </a:cubicBezTo>
                  <a:cubicBezTo>
                    <a:pt x="5186" y="79318"/>
                    <a:pt x="3709" y="80234"/>
                    <a:pt x="2481" y="81510"/>
                  </a:cubicBezTo>
                  <a:cubicBezTo>
                    <a:pt x="389" y="83683"/>
                    <a:pt x="0" y="86317"/>
                    <a:pt x="1349" y="89003"/>
                  </a:cubicBezTo>
                  <a:cubicBezTo>
                    <a:pt x="1980" y="90261"/>
                    <a:pt x="2865" y="91328"/>
                    <a:pt x="3823" y="92334"/>
                  </a:cubicBezTo>
                  <a:cubicBezTo>
                    <a:pt x="5016" y="93583"/>
                    <a:pt x="6443" y="94564"/>
                    <a:pt x="7771" y="95657"/>
                  </a:cubicBezTo>
                  <a:cubicBezTo>
                    <a:pt x="8176" y="95932"/>
                    <a:pt x="8494" y="96363"/>
                    <a:pt x="9047" y="96363"/>
                  </a:cubicBezTo>
                  <a:cubicBezTo>
                    <a:pt x="9059" y="96363"/>
                    <a:pt x="9072" y="96363"/>
                    <a:pt x="9084" y="96363"/>
                  </a:cubicBezTo>
                  <a:cubicBezTo>
                    <a:pt x="9134" y="96329"/>
                    <a:pt x="9166" y="96272"/>
                    <a:pt x="9166" y="96212"/>
                  </a:cubicBezTo>
                  <a:cubicBezTo>
                    <a:pt x="9116" y="96011"/>
                    <a:pt x="8994" y="95902"/>
                    <a:pt x="8785" y="95902"/>
                  </a:cubicBezTo>
                  <a:cubicBezTo>
                    <a:pt x="8783" y="95902"/>
                    <a:pt x="8782" y="95902"/>
                    <a:pt x="8780" y="95903"/>
                  </a:cubicBezTo>
                  <a:cubicBezTo>
                    <a:pt x="8679" y="95840"/>
                    <a:pt x="8569" y="95789"/>
                    <a:pt x="8478" y="95716"/>
                  </a:cubicBezTo>
                  <a:cubicBezTo>
                    <a:pt x="7387" y="94824"/>
                    <a:pt x="6370" y="93846"/>
                    <a:pt x="5435" y="92790"/>
                  </a:cubicBezTo>
                  <a:cubicBezTo>
                    <a:pt x="4568" y="91806"/>
                    <a:pt x="3821" y="90727"/>
                    <a:pt x="3379" y="89472"/>
                  </a:cubicBezTo>
                  <a:cubicBezTo>
                    <a:pt x="2718" y="87594"/>
                    <a:pt x="2950" y="85855"/>
                    <a:pt x="4180" y="84256"/>
                  </a:cubicBezTo>
                  <a:cubicBezTo>
                    <a:pt x="5300" y="82802"/>
                    <a:pt x="6807" y="81853"/>
                    <a:pt x="8401" y="81044"/>
                  </a:cubicBezTo>
                  <a:cubicBezTo>
                    <a:pt x="9994" y="80237"/>
                    <a:pt x="11663" y="79612"/>
                    <a:pt x="13366" y="79061"/>
                  </a:cubicBezTo>
                  <a:cubicBezTo>
                    <a:pt x="17197" y="77820"/>
                    <a:pt x="21111" y="76906"/>
                    <a:pt x="25044" y="76068"/>
                  </a:cubicBezTo>
                  <a:cubicBezTo>
                    <a:pt x="27833" y="75474"/>
                    <a:pt x="30627" y="74903"/>
                    <a:pt x="33410" y="74288"/>
                  </a:cubicBezTo>
                  <a:cubicBezTo>
                    <a:pt x="36449" y="73617"/>
                    <a:pt x="39442" y="72774"/>
                    <a:pt x="42404" y="71820"/>
                  </a:cubicBezTo>
                  <a:cubicBezTo>
                    <a:pt x="43463" y="71477"/>
                    <a:pt x="44479" y="71036"/>
                    <a:pt x="45494" y="70588"/>
                  </a:cubicBezTo>
                  <a:cubicBezTo>
                    <a:pt x="47464" y="69719"/>
                    <a:pt x="49292" y="68622"/>
                    <a:pt x="50865" y="67133"/>
                  </a:cubicBezTo>
                  <a:cubicBezTo>
                    <a:pt x="52751" y="65354"/>
                    <a:pt x="54011" y="63209"/>
                    <a:pt x="54536" y="60669"/>
                  </a:cubicBezTo>
                  <a:cubicBezTo>
                    <a:pt x="54914" y="58836"/>
                    <a:pt x="54999" y="56986"/>
                    <a:pt x="54861" y="55111"/>
                  </a:cubicBezTo>
                  <a:cubicBezTo>
                    <a:pt x="54687" y="52746"/>
                    <a:pt x="54232" y="50442"/>
                    <a:pt x="53569" y="48174"/>
                  </a:cubicBezTo>
                  <a:cubicBezTo>
                    <a:pt x="52577" y="44781"/>
                    <a:pt x="51249" y="41509"/>
                    <a:pt x="49909" y="38246"/>
                  </a:cubicBezTo>
                  <a:cubicBezTo>
                    <a:pt x="48171" y="34009"/>
                    <a:pt x="46465" y="29763"/>
                    <a:pt x="45004" y="25419"/>
                  </a:cubicBezTo>
                  <a:cubicBezTo>
                    <a:pt x="44024" y="22504"/>
                    <a:pt x="43146" y="19567"/>
                    <a:pt x="42496" y="16561"/>
                  </a:cubicBezTo>
                  <a:cubicBezTo>
                    <a:pt x="42064" y="14563"/>
                    <a:pt x="41748" y="12548"/>
                    <a:pt x="41637" y="10509"/>
                  </a:cubicBezTo>
                  <a:cubicBezTo>
                    <a:pt x="41526" y="8426"/>
                    <a:pt x="41664" y="6352"/>
                    <a:pt x="42183" y="4315"/>
                  </a:cubicBezTo>
                  <a:cubicBezTo>
                    <a:pt x="42572" y="2783"/>
                    <a:pt x="43187" y="1353"/>
                    <a:pt x="43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6"/>
            <p:cNvSpPr/>
            <p:nvPr/>
          </p:nvSpPr>
          <p:spPr>
            <a:xfrm rot="8100846">
              <a:off x="-494091" y="2597812"/>
              <a:ext cx="1995731" cy="3437068"/>
            </a:xfrm>
            <a:custGeom>
              <a:rect b="b" l="l" r="r" t="t"/>
              <a:pathLst>
                <a:path extrusionOk="0" h="95717" w="55578">
                  <a:moveTo>
                    <a:pt x="46170" y="0"/>
                  </a:moveTo>
                  <a:cubicBezTo>
                    <a:pt x="45985" y="206"/>
                    <a:pt x="45798" y="411"/>
                    <a:pt x="45612" y="617"/>
                  </a:cubicBezTo>
                  <a:cubicBezTo>
                    <a:pt x="44755" y="1559"/>
                    <a:pt x="44000" y="2574"/>
                    <a:pt x="43372" y="3684"/>
                  </a:cubicBezTo>
                  <a:cubicBezTo>
                    <a:pt x="42023" y="6071"/>
                    <a:pt x="41490" y="8677"/>
                    <a:pt x="41312" y="11371"/>
                  </a:cubicBezTo>
                  <a:cubicBezTo>
                    <a:pt x="41220" y="12775"/>
                    <a:pt x="41279" y="14188"/>
                    <a:pt x="41437" y="15587"/>
                  </a:cubicBezTo>
                  <a:cubicBezTo>
                    <a:pt x="41679" y="17734"/>
                    <a:pt x="42039" y="19862"/>
                    <a:pt x="42558" y="21962"/>
                  </a:cubicBezTo>
                  <a:cubicBezTo>
                    <a:pt x="43705" y="26610"/>
                    <a:pt x="45276" y="31119"/>
                    <a:pt x="46998" y="35578"/>
                  </a:cubicBezTo>
                  <a:cubicBezTo>
                    <a:pt x="48321" y="39000"/>
                    <a:pt x="49712" y="42393"/>
                    <a:pt x="50828" y="45890"/>
                  </a:cubicBezTo>
                  <a:cubicBezTo>
                    <a:pt x="51724" y="48692"/>
                    <a:pt x="52504" y="51510"/>
                    <a:pt x="52744" y="54455"/>
                  </a:cubicBezTo>
                  <a:cubicBezTo>
                    <a:pt x="52940" y="56855"/>
                    <a:pt x="52956" y="59251"/>
                    <a:pt x="52458" y="61618"/>
                  </a:cubicBezTo>
                  <a:cubicBezTo>
                    <a:pt x="51797" y="64769"/>
                    <a:pt x="50148" y="67325"/>
                    <a:pt x="47645" y="69330"/>
                  </a:cubicBezTo>
                  <a:cubicBezTo>
                    <a:pt x="45548" y="71011"/>
                    <a:pt x="43150" y="72147"/>
                    <a:pt x="40658" y="73096"/>
                  </a:cubicBezTo>
                  <a:cubicBezTo>
                    <a:pt x="39286" y="73618"/>
                    <a:pt x="37889" y="74063"/>
                    <a:pt x="36491" y="74502"/>
                  </a:cubicBezTo>
                  <a:cubicBezTo>
                    <a:pt x="34033" y="75273"/>
                    <a:pt x="31548" y="75941"/>
                    <a:pt x="29042" y="76531"/>
                  </a:cubicBezTo>
                  <a:cubicBezTo>
                    <a:pt x="26671" y="77090"/>
                    <a:pt x="24280" y="77550"/>
                    <a:pt x="21895" y="78040"/>
                  </a:cubicBezTo>
                  <a:cubicBezTo>
                    <a:pt x="18653" y="78709"/>
                    <a:pt x="15429" y="79457"/>
                    <a:pt x="12253" y="80394"/>
                  </a:cubicBezTo>
                  <a:cubicBezTo>
                    <a:pt x="9761" y="81128"/>
                    <a:pt x="7300" y="81956"/>
                    <a:pt x="5002" y="83202"/>
                  </a:cubicBezTo>
                  <a:cubicBezTo>
                    <a:pt x="4058" y="83714"/>
                    <a:pt x="3150" y="84281"/>
                    <a:pt x="2346" y="84997"/>
                  </a:cubicBezTo>
                  <a:cubicBezTo>
                    <a:pt x="1598" y="85663"/>
                    <a:pt x="990" y="86447"/>
                    <a:pt x="629" y="87391"/>
                  </a:cubicBezTo>
                  <a:cubicBezTo>
                    <a:pt x="0" y="89042"/>
                    <a:pt x="372" y="90590"/>
                    <a:pt x="1168" y="92079"/>
                  </a:cubicBezTo>
                  <a:cubicBezTo>
                    <a:pt x="1770" y="93206"/>
                    <a:pt x="2581" y="94184"/>
                    <a:pt x="3443" y="95119"/>
                  </a:cubicBezTo>
                  <a:cubicBezTo>
                    <a:pt x="3473" y="95163"/>
                    <a:pt x="3510" y="95202"/>
                    <a:pt x="3553" y="95234"/>
                  </a:cubicBezTo>
                  <a:lnTo>
                    <a:pt x="3557" y="95238"/>
                  </a:lnTo>
                  <a:cubicBezTo>
                    <a:pt x="3590" y="95282"/>
                    <a:pt x="3630" y="95321"/>
                    <a:pt x="3672" y="95355"/>
                  </a:cubicBezTo>
                  <a:lnTo>
                    <a:pt x="3676" y="95359"/>
                  </a:lnTo>
                  <a:cubicBezTo>
                    <a:pt x="3710" y="95401"/>
                    <a:pt x="3749" y="95440"/>
                    <a:pt x="3791" y="95474"/>
                  </a:cubicBezTo>
                  <a:lnTo>
                    <a:pt x="3795" y="95478"/>
                  </a:lnTo>
                  <a:cubicBezTo>
                    <a:pt x="3829" y="95520"/>
                    <a:pt x="3868" y="95559"/>
                    <a:pt x="3910" y="95591"/>
                  </a:cubicBezTo>
                  <a:lnTo>
                    <a:pt x="3914" y="95595"/>
                  </a:lnTo>
                  <a:cubicBezTo>
                    <a:pt x="3948" y="95639"/>
                    <a:pt x="3987" y="95677"/>
                    <a:pt x="4029" y="95711"/>
                  </a:cubicBezTo>
                  <a:lnTo>
                    <a:pt x="4033" y="95711"/>
                  </a:lnTo>
                  <a:cubicBezTo>
                    <a:pt x="4054" y="95715"/>
                    <a:pt x="4073" y="95717"/>
                    <a:pt x="4090" y="95717"/>
                  </a:cubicBezTo>
                  <a:cubicBezTo>
                    <a:pt x="4160" y="95717"/>
                    <a:pt x="4191" y="95679"/>
                    <a:pt x="4166" y="95583"/>
                  </a:cubicBezTo>
                  <a:cubicBezTo>
                    <a:pt x="4154" y="95545"/>
                    <a:pt x="4136" y="95511"/>
                    <a:pt x="4115" y="95480"/>
                  </a:cubicBezTo>
                  <a:cubicBezTo>
                    <a:pt x="4097" y="95437"/>
                    <a:pt x="4065" y="95400"/>
                    <a:pt x="4024" y="95376"/>
                  </a:cubicBezTo>
                  <a:lnTo>
                    <a:pt x="4013" y="95366"/>
                  </a:lnTo>
                  <a:cubicBezTo>
                    <a:pt x="3983" y="95321"/>
                    <a:pt x="3949" y="95280"/>
                    <a:pt x="3910" y="95243"/>
                  </a:cubicBezTo>
                  <a:lnTo>
                    <a:pt x="3909" y="95240"/>
                  </a:lnTo>
                  <a:cubicBezTo>
                    <a:pt x="3868" y="95202"/>
                    <a:pt x="3823" y="95165"/>
                    <a:pt x="3798" y="95113"/>
                  </a:cubicBezTo>
                  <a:lnTo>
                    <a:pt x="3800" y="95113"/>
                  </a:lnTo>
                  <a:cubicBezTo>
                    <a:pt x="3715" y="95069"/>
                    <a:pt x="3747" y="94946"/>
                    <a:pt x="3663" y="94898"/>
                  </a:cubicBezTo>
                  <a:lnTo>
                    <a:pt x="3656" y="94888"/>
                  </a:lnTo>
                  <a:cubicBezTo>
                    <a:pt x="3624" y="94843"/>
                    <a:pt x="3590" y="94802"/>
                    <a:pt x="3555" y="94761"/>
                  </a:cubicBezTo>
                  <a:cubicBezTo>
                    <a:pt x="3111" y="94035"/>
                    <a:pt x="2650" y="93317"/>
                    <a:pt x="2361" y="92506"/>
                  </a:cubicBezTo>
                  <a:cubicBezTo>
                    <a:pt x="1744" y="90786"/>
                    <a:pt x="1856" y="89163"/>
                    <a:pt x="2972" y="87658"/>
                  </a:cubicBezTo>
                  <a:cubicBezTo>
                    <a:pt x="3523" y="86916"/>
                    <a:pt x="4207" y="86323"/>
                    <a:pt x="4959" y="85798"/>
                  </a:cubicBezTo>
                  <a:cubicBezTo>
                    <a:pt x="6685" y="84599"/>
                    <a:pt x="8601" y="83792"/>
                    <a:pt x="10563" y="83084"/>
                  </a:cubicBezTo>
                  <a:cubicBezTo>
                    <a:pt x="13794" y="81917"/>
                    <a:pt x="17127" y="81119"/>
                    <a:pt x="20475" y="80383"/>
                  </a:cubicBezTo>
                  <a:cubicBezTo>
                    <a:pt x="23317" y="79757"/>
                    <a:pt x="26195" y="79308"/>
                    <a:pt x="29024" y="78620"/>
                  </a:cubicBezTo>
                  <a:cubicBezTo>
                    <a:pt x="31141" y="78106"/>
                    <a:pt x="33247" y="77559"/>
                    <a:pt x="35335" y="76938"/>
                  </a:cubicBezTo>
                  <a:cubicBezTo>
                    <a:pt x="38339" y="76048"/>
                    <a:pt x="41318" y="75094"/>
                    <a:pt x="44197" y="73855"/>
                  </a:cubicBezTo>
                  <a:cubicBezTo>
                    <a:pt x="46406" y="72904"/>
                    <a:pt x="48518" y="71777"/>
                    <a:pt x="50361" y="70197"/>
                  </a:cubicBezTo>
                  <a:cubicBezTo>
                    <a:pt x="52016" y="68777"/>
                    <a:pt x="53288" y="67080"/>
                    <a:pt x="54138" y="65075"/>
                  </a:cubicBezTo>
                  <a:cubicBezTo>
                    <a:pt x="54824" y="63459"/>
                    <a:pt x="55206" y="61764"/>
                    <a:pt x="55362" y="60013"/>
                  </a:cubicBezTo>
                  <a:cubicBezTo>
                    <a:pt x="55577" y="57573"/>
                    <a:pt x="55545" y="55138"/>
                    <a:pt x="55177" y="52719"/>
                  </a:cubicBezTo>
                  <a:cubicBezTo>
                    <a:pt x="54770" y="50049"/>
                    <a:pt x="54065" y="47449"/>
                    <a:pt x="53251" y="44877"/>
                  </a:cubicBezTo>
                  <a:cubicBezTo>
                    <a:pt x="52156" y="41417"/>
                    <a:pt x="50878" y="38022"/>
                    <a:pt x="49652" y="34608"/>
                  </a:cubicBezTo>
                  <a:cubicBezTo>
                    <a:pt x="48482" y="31361"/>
                    <a:pt x="47437" y="28080"/>
                    <a:pt x="46652" y="24715"/>
                  </a:cubicBezTo>
                  <a:cubicBezTo>
                    <a:pt x="46038" y="22085"/>
                    <a:pt x="45608" y="19431"/>
                    <a:pt x="45482" y="16733"/>
                  </a:cubicBezTo>
                  <a:cubicBezTo>
                    <a:pt x="45404" y="15047"/>
                    <a:pt x="45532" y="13365"/>
                    <a:pt x="45823" y="11704"/>
                  </a:cubicBezTo>
                  <a:cubicBezTo>
                    <a:pt x="46213" y="9493"/>
                    <a:pt x="46968" y="7417"/>
                    <a:pt x="48232" y="5545"/>
                  </a:cubicBezTo>
                  <a:cubicBezTo>
                    <a:pt x="49700" y="3370"/>
                    <a:pt x="51641" y="1701"/>
                    <a:pt x="53855" y="325"/>
                  </a:cubicBezTo>
                  <a:cubicBezTo>
                    <a:pt x="54004" y="233"/>
                    <a:pt x="54186" y="181"/>
                    <a:pt x="542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6"/>
            <p:cNvSpPr/>
            <p:nvPr/>
          </p:nvSpPr>
          <p:spPr>
            <a:xfrm rot="8100846">
              <a:off x="-213357" y="2375140"/>
              <a:ext cx="1952856" cy="3406761"/>
            </a:xfrm>
            <a:custGeom>
              <a:rect b="b" l="l" r="r" t="t"/>
              <a:pathLst>
                <a:path extrusionOk="0" h="94873" w="54384">
                  <a:moveTo>
                    <a:pt x="31792" y="1"/>
                  </a:moveTo>
                  <a:cubicBezTo>
                    <a:pt x="31565" y="218"/>
                    <a:pt x="31575" y="498"/>
                    <a:pt x="31596" y="777"/>
                  </a:cubicBezTo>
                  <a:cubicBezTo>
                    <a:pt x="31726" y="2361"/>
                    <a:pt x="31961" y="3925"/>
                    <a:pt x="32334" y="5473"/>
                  </a:cubicBezTo>
                  <a:cubicBezTo>
                    <a:pt x="33258" y="9309"/>
                    <a:pt x="34712" y="12956"/>
                    <a:pt x="36226" y="16580"/>
                  </a:cubicBezTo>
                  <a:cubicBezTo>
                    <a:pt x="38500" y="22018"/>
                    <a:pt x="41141" y="27288"/>
                    <a:pt x="43597" y="32641"/>
                  </a:cubicBezTo>
                  <a:cubicBezTo>
                    <a:pt x="45540" y="36878"/>
                    <a:pt x="47511" y="41105"/>
                    <a:pt x="49109" y="45490"/>
                  </a:cubicBezTo>
                  <a:cubicBezTo>
                    <a:pt x="50214" y="48523"/>
                    <a:pt x="51051" y="51616"/>
                    <a:pt x="50980" y="54886"/>
                  </a:cubicBezTo>
                  <a:cubicBezTo>
                    <a:pt x="50916" y="57771"/>
                    <a:pt x="49816" y="60215"/>
                    <a:pt x="47761" y="62207"/>
                  </a:cubicBezTo>
                  <a:cubicBezTo>
                    <a:pt x="46052" y="63862"/>
                    <a:pt x="43983" y="64935"/>
                    <a:pt x="41749" y="65728"/>
                  </a:cubicBezTo>
                  <a:cubicBezTo>
                    <a:pt x="38624" y="66837"/>
                    <a:pt x="35377" y="67397"/>
                    <a:pt x="32117" y="67841"/>
                  </a:cubicBezTo>
                  <a:cubicBezTo>
                    <a:pt x="27182" y="68511"/>
                    <a:pt x="22262" y="69265"/>
                    <a:pt x="17412" y="70411"/>
                  </a:cubicBezTo>
                  <a:cubicBezTo>
                    <a:pt x="14047" y="71207"/>
                    <a:pt x="10731" y="72160"/>
                    <a:pt x="7636" y="73749"/>
                  </a:cubicBezTo>
                  <a:cubicBezTo>
                    <a:pt x="5512" y="74838"/>
                    <a:pt x="3602" y="76209"/>
                    <a:pt x="2207" y="78185"/>
                  </a:cubicBezTo>
                  <a:cubicBezTo>
                    <a:pt x="602" y="80457"/>
                    <a:pt x="1" y="82906"/>
                    <a:pt x="1002" y="85607"/>
                  </a:cubicBezTo>
                  <a:cubicBezTo>
                    <a:pt x="1028" y="85717"/>
                    <a:pt x="1096" y="85806"/>
                    <a:pt x="1142" y="85906"/>
                  </a:cubicBezTo>
                  <a:cubicBezTo>
                    <a:pt x="1162" y="85954"/>
                    <a:pt x="1179" y="86000"/>
                    <a:pt x="1197" y="86048"/>
                  </a:cubicBezTo>
                  <a:cubicBezTo>
                    <a:pt x="1222" y="86117"/>
                    <a:pt x="1254" y="86183"/>
                    <a:pt x="1295" y="86242"/>
                  </a:cubicBezTo>
                  <a:cubicBezTo>
                    <a:pt x="1311" y="86286"/>
                    <a:pt x="1329" y="86331"/>
                    <a:pt x="1348" y="86373"/>
                  </a:cubicBezTo>
                  <a:cubicBezTo>
                    <a:pt x="1384" y="86435"/>
                    <a:pt x="1426" y="86496"/>
                    <a:pt x="1458" y="86560"/>
                  </a:cubicBezTo>
                  <a:cubicBezTo>
                    <a:pt x="1487" y="86601"/>
                    <a:pt x="1515" y="86643"/>
                    <a:pt x="1538" y="86688"/>
                  </a:cubicBezTo>
                  <a:cubicBezTo>
                    <a:pt x="1762" y="87159"/>
                    <a:pt x="2096" y="87557"/>
                    <a:pt x="2386" y="87985"/>
                  </a:cubicBezTo>
                  <a:lnTo>
                    <a:pt x="2379" y="87975"/>
                  </a:lnTo>
                  <a:lnTo>
                    <a:pt x="2379" y="87975"/>
                  </a:lnTo>
                  <a:cubicBezTo>
                    <a:pt x="2432" y="88019"/>
                    <a:pt x="2475" y="88074"/>
                    <a:pt x="2505" y="88136"/>
                  </a:cubicBezTo>
                  <a:cubicBezTo>
                    <a:pt x="3687" y="89610"/>
                    <a:pt x="5056" y="90888"/>
                    <a:pt x="6554" y="92036"/>
                  </a:cubicBezTo>
                  <a:cubicBezTo>
                    <a:pt x="6849" y="92262"/>
                    <a:pt x="7197" y="92427"/>
                    <a:pt x="7416" y="92749"/>
                  </a:cubicBezTo>
                  <a:lnTo>
                    <a:pt x="9048" y="93824"/>
                  </a:lnTo>
                  <a:cubicBezTo>
                    <a:pt x="9232" y="94106"/>
                    <a:pt x="9590" y="94154"/>
                    <a:pt x="9808" y="94389"/>
                  </a:cubicBezTo>
                  <a:cubicBezTo>
                    <a:pt x="9837" y="94437"/>
                    <a:pt x="9867" y="94481"/>
                    <a:pt x="9901" y="94524"/>
                  </a:cubicBezTo>
                  <a:cubicBezTo>
                    <a:pt x="9959" y="94585"/>
                    <a:pt x="10025" y="94640"/>
                    <a:pt x="10096" y="94686"/>
                  </a:cubicBezTo>
                  <a:cubicBezTo>
                    <a:pt x="10254" y="94777"/>
                    <a:pt x="10409" y="94872"/>
                    <a:pt x="10593" y="94872"/>
                  </a:cubicBezTo>
                  <a:cubicBezTo>
                    <a:pt x="10621" y="94872"/>
                    <a:pt x="10650" y="94870"/>
                    <a:pt x="10679" y="94865"/>
                  </a:cubicBezTo>
                  <a:cubicBezTo>
                    <a:pt x="10811" y="94824"/>
                    <a:pt x="10901" y="94753"/>
                    <a:pt x="10864" y="94597"/>
                  </a:cubicBezTo>
                  <a:cubicBezTo>
                    <a:pt x="10089" y="93827"/>
                    <a:pt x="9175" y="93228"/>
                    <a:pt x="8337" y="92535"/>
                  </a:cubicBezTo>
                  <a:cubicBezTo>
                    <a:pt x="6863" y="91318"/>
                    <a:pt x="5466" y="90026"/>
                    <a:pt x="4439" y="88394"/>
                  </a:cubicBezTo>
                  <a:cubicBezTo>
                    <a:pt x="3081" y="86238"/>
                    <a:pt x="2701" y="83988"/>
                    <a:pt x="3900" y="81623"/>
                  </a:cubicBezTo>
                  <a:cubicBezTo>
                    <a:pt x="4812" y="79826"/>
                    <a:pt x="6286" y="78569"/>
                    <a:pt x="7953" y="77529"/>
                  </a:cubicBezTo>
                  <a:cubicBezTo>
                    <a:pt x="10519" y="75928"/>
                    <a:pt x="13365" y="74988"/>
                    <a:pt x="16244" y="74140"/>
                  </a:cubicBezTo>
                  <a:cubicBezTo>
                    <a:pt x="22292" y="72361"/>
                    <a:pt x="28506" y="71383"/>
                    <a:pt x="34703" y="70329"/>
                  </a:cubicBezTo>
                  <a:cubicBezTo>
                    <a:pt x="38306" y="69718"/>
                    <a:pt x="41862" y="68897"/>
                    <a:pt x="45259" y="67509"/>
                  </a:cubicBezTo>
                  <a:cubicBezTo>
                    <a:pt x="47760" y="66487"/>
                    <a:pt x="49947" y="65017"/>
                    <a:pt x="51680" y="62918"/>
                  </a:cubicBezTo>
                  <a:cubicBezTo>
                    <a:pt x="53897" y="60231"/>
                    <a:pt x="54384" y="57071"/>
                    <a:pt x="54110" y="53731"/>
                  </a:cubicBezTo>
                  <a:cubicBezTo>
                    <a:pt x="53859" y="50701"/>
                    <a:pt x="53006" y="47811"/>
                    <a:pt x="51966" y="44971"/>
                  </a:cubicBezTo>
                  <a:cubicBezTo>
                    <a:pt x="50493" y="40945"/>
                    <a:pt x="48671" y="37063"/>
                    <a:pt x="46976" y="33130"/>
                  </a:cubicBezTo>
                  <a:cubicBezTo>
                    <a:pt x="44928" y="28376"/>
                    <a:pt x="42790" y="23660"/>
                    <a:pt x="40951" y="18817"/>
                  </a:cubicBezTo>
                  <a:cubicBezTo>
                    <a:pt x="39639" y="15366"/>
                    <a:pt x="38436" y="11879"/>
                    <a:pt x="37632" y="8271"/>
                  </a:cubicBezTo>
                  <a:cubicBezTo>
                    <a:pt x="37133" y="6022"/>
                    <a:pt x="36809" y="3751"/>
                    <a:pt x="36989" y="1432"/>
                  </a:cubicBezTo>
                  <a:cubicBezTo>
                    <a:pt x="37026" y="955"/>
                    <a:pt x="37151" y="434"/>
                    <a:pt x="36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6"/>
            <p:cNvSpPr/>
            <p:nvPr/>
          </p:nvSpPr>
          <p:spPr>
            <a:xfrm rot="8100846">
              <a:off x="-281954" y="2415915"/>
              <a:ext cx="1944956" cy="3433190"/>
            </a:xfrm>
            <a:custGeom>
              <a:rect b="b" l="l" r="r" t="t"/>
              <a:pathLst>
                <a:path extrusionOk="0" h="95609" w="54164">
                  <a:moveTo>
                    <a:pt x="34190" y="0"/>
                  </a:moveTo>
                  <a:cubicBezTo>
                    <a:pt x="34168" y="711"/>
                    <a:pt x="34239" y="1426"/>
                    <a:pt x="34090" y="2133"/>
                  </a:cubicBezTo>
                  <a:cubicBezTo>
                    <a:pt x="33985" y="2627"/>
                    <a:pt x="34183" y="3116"/>
                    <a:pt x="34183" y="3610"/>
                  </a:cubicBezTo>
                  <a:cubicBezTo>
                    <a:pt x="34181" y="5103"/>
                    <a:pt x="34438" y="6564"/>
                    <a:pt x="34748" y="8012"/>
                  </a:cubicBezTo>
                  <a:cubicBezTo>
                    <a:pt x="35190" y="10087"/>
                    <a:pt x="35796" y="12116"/>
                    <a:pt x="36449" y="14135"/>
                  </a:cubicBezTo>
                  <a:cubicBezTo>
                    <a:pt x="37152" y="16305"/>
                    <a:pt x="37974" y="18429"/>
                    <a:pt x="38777" y="20562"/>
                  </a:cubicBezTo>
                  <a:cubicBezTo>
                    <a:pt x="39292" y="21932"/>
                    <a:pt x="39925" y="23260"/>
                    <a:pt x="40467" y="24621"/>
                  </a:cubicBezTo>
                  <a:cubicBezTo>
                    <a:pt x="41246" y="26573"/>
                    <a:pt x="42127" y="28478"/>
                    <a:pt x="42961" y="30405"/>
                  </a:cubicBezTo>
                  <a:cubicBezTo>
                    <a:pt x="43819" y="32387"/>
                    <a:pt x="44672" y="34370"/>
                    <a:pt x="45556" y="36341"/>
                  </a:cubicBezTo>
                  <a:cubicBezTo>
                    <a:pt x="46357" y="38129"/>
                    <a:pt x="47100" y="39944"/>
                    <a:pt x="47864" y="41751"/>
                  </a:cubicBezTo>
                  <a:cubicBezTo>
                    <a:pt x="48938" y="44291"/>
                    <a:pt x="49885" y="46874"/>
                    <a:pt x="50571" y="49548"/>
                  </a:cubicBezTo>
                  <a:cubicBezTo>
                    <a:pt x="50937" y="50970"/>
                    <a:pt x="51200" y="52412"/>
                    <a:pt x="51305" y="53869"/>
                  </a:cubicBezTo>
                  <a:cubicBezTo>
                    <a:pt x="51398" y="55129"/>
                    <a:pt x="51410" y="56405"/>
                    <a:pt x="51199" y="57664"/>
                  </a:cubicBezTo>
                  <a:cubicBezTo>
                    <a:pt x="51005" y="58803"/>
                    <a:pt x="50692" y="59916"/>
                    <a:pt x="50139" y="60930"/>
                  </a:cubicBezTo>
                  <a:cubicBezTo>
                    <a:pt x="48808" y="63367"/>
                    <a:pt x="46828" y="65150"/>
                    <a:pt x="44395" y="66447"/>
                  </a:cubicBezTo>
                  <a:cubicBezTo>
                    <a:pt x="43099" y="67137"/>
                    <a:pt x="41747" y="67693"/>
                    <a:pt x="40343" y="68136"/>
                  </a:cubicBezTo>
                  <a:cubicBezTo>
                    <a:pt x="38756" y="68637"/>
                    <a:pt x="37147" y="69049"/>
                    <a:pt x="35528" y="69426"/>
                  </a:cubicBezTo>
                  <a:cubicBezTo>
                    <a:pt x="34181" y="69741"/>
                    <a:pt x="32823" y="70007"/>
                    <a:pt x="31458" y="70235"/>
                  </a:cubicBezTo>
                  <a:cubicBezTo>
                    <a:pt x="30543" y="70387"/>
                    <a:pt x="29631" y="70576"/>
                    <a:pt x="28712" y="70702"/>
                  </a:cubicBezTo>
                  <a:cubicBezTo>
                    <a:pt x="26929" y="70946"/>
                    <a:pt x="25161" y="71276"/>
                    <a:pt x="23396" y="71612"/>
                  </a:cubicBezTo>
                  <a:cubicBezTo>
                    <a:pt x="20383" y="72188"/>
                    <a:pt x="17390" y="72860"/>
                    <a:pt x="14435" y="73695"/>
                  </a:cubicBezTo>
                  <a:cubicBezTo>
                    <a:pt x="11591" y="74498"/>
                    <a:pt x="8779" y="75384"/>
                    <a:pt x="6168" y="76809"/>
                  </a:cubicBezTo>
                  <a:cubicBezTo>
                    <a:pt x="4432" y="77758"/>
                    <a:pt x="2854" y="78903"/>
                    <a:pt x="1698" y="80540"/>
                  </a:cubicBezTo>
                  <a:cubicBezTo>
                    <a:pt x="411" y="82363"/>
                    <a:pt x="1" y="84339"/>
                    <a:pt x="698" y="86510"/>
                  </a:cubicBezTo>
                  <a:cubicBezTo>
                    <a:pt x="1188" y="88040"/>
                    <a:pt x="2095" y="89304"/>
                    <a:pt x="3165" y="90459"/>
                  </a:cubicBezTo>
                  <a:cubicBezTo>
                    <a:pt x="4668" y="92078"/>
                    <a:pt x="6412" y="93414"/>
                    <a:pt x="8234" y="94655"/>
                  </a:cubicBezTo>
                  <a:cubicBezTo>
                    <a:pt x="8544" y="95196"/>
                    <a:pt x="9182" y="95609"/>
                    <a:pt x="9679" y="95609"/>
                  </a:cubicBezTo>
                  <a:cubicBezTo>
                    <a:pt x="9720" y="95609"/>
                    <a:pt x="9759" y="95606"/>
                    <a:pt x="9798" y="95601"/>
                  </a:cubicBezTo>
                  <a:cubicBezTo>
                    <a:pt x="9707" y="95439"/>
                    <a:pt x="9559" y="95341"/>
                    <a:pt x="9417" y="95233"/>
                  </a:cubicBezTo>
                  <a:cubicBezTo>
                    <a:pt x="7857" y="94045"/>
                    <a:pt x="6325" y="92833"/>
                    <a:pt x="5061" y="91310"/>
                  </a:cubicBezTo>
                  <a:cubicBezTo>
                    <a:pt x="4311" y="90405"/>
                    <a:pt x="3621" y="89472"/>
                    <a:pt x="3145" y="88394"/>
                  </a:cubicBezTo>
                  <a:cubicBezTo>
                    <a:pt x="2617" y="87196"/>
                    <a:pt x="2473" y="85957"/>
                    <a:pt x="2777" y="84679"/>
                  </a:cubicBezTo>
                  <a:cubicBezTo>
                    <a:pt x="3149" y="83129"/>
                    <a:pt x="4082" y="81935"/>
                    <a:pt x="5258" y="80925"/>
                  </a:cubicBezTo>
                  <a:cubicBezTo>
                    <a:pt x="6653" y="79727"/>
                    <a:pt x="8267" y="78869"/>
                    <a:pt x="9947" y="78154"/>
                  </a:cubicBezTo>
                  <a:cubicBezTo>
                    <a:pt x="12355" y="77129"/>
                    <a:pt x="14861" y="76382"/>
                    <a:pt x="17392" y="75723"/>
                  </a:cubicBezTo>
                  <a:cubicBezTo>
                    <a:pt x="19820" y="75085"/>
                    <a:pt x="22264" y="74507"/>
                    <a:pt x="24725" y="73994"/>
                  </a:cubicBezTo>
                  <a:cubicBezTo>
                    <a:pt x="26833" y="73551"/>
                    <a:pt x="28950" y="73155"/>
                    <a:pt x="31063" y="72739"/>
                  </a:cubicBezTo>
                  <a:cubicBezTo>
                    <a:pt x="32711" y="72414"/>
                    <a:pt x="34373" y="72145"/>
                    <a:pt x="35999" y="71736"/>
                  </a:cubicBezTo>
                  <a:cubicBezTo>
                    <a:pt x="37570" y="71340"/>
                    <a:pt x="39150" y="70976"/>
                    <a:pt x="40700" y="70494"/>
                  </a:cubicBezTo>
                  <a:cubicBezTo>
                    <a:pt x="42691" y="69876"/>
                    <a:pt x="44660" y="69225"/>
                    <a:pt x="46512" y="68253"/>
                  </a:cubicBezTo>
                  <a:cubicBezTo>
                    <a:pt x="48067" y="67435"/>
                    <a:pt x="49476" y="66417"/>
                    <a:pt x="50712" y="65180"/>
                  </a:cubicBezTo>
                  <a:cubicBezTo>
                    <a:pt x="51494" y="64396"/>
                    <a:pt x="52116" y="63474"/>
                    <a:pt x="52654" y="62494"/>
                  </a:cubicBezTo>
                  <a:cubicBezTo>
                    <a:pt x="53582" y="60802"/>
                    <a:pt x="53920" y="58963"/>
                    <a:pt x="54057" y="57079"/>
                  </a:cubicBezTo>
                  <a:cubicBezTo>
                    <a:pt x="54163" y="55634"/>
                    <a:pt x="54007" y="54191"/>
                    <a:pt x="53802" y="52762"/>
                  </a:cubicBezTo>
                  <a:cubicBezTo>
                    <a:pt x="53598" y="51333"/>
                    <a:pt x="53273" y="49927"/>
                    <a:pt x="52880" y="48534"/>
                  </a:cubicBezTo>
                  <a:cubicBezTo>
                    <a:pt x="52230" y="46221"/>
                    <a:pt x="51360" y="43989"/>
                    <a:pt x="50479" y="41760"/>
                  </a:cubicBezTo>
                  <a:cubicBezTo>
                    <a:pt x="49917" y="40344"/>
                    <a:pt x="49288" y="38952"/>
                    <a:pt x="48710" y="37543"/>
                  </a:cubicBezTo>
                  <a:cubicBezTo>
                    <a:pt x="48087" y="36021"/>
                    <a:pt x="47424" y="34518"/>
                    <a:pt x="46796" y="32998"/>
                  </a:cubicBezTo>
                  <a:cubicBezTo>
                    <a:pt x="46243" y="31663"/>
                    <a:pt x="45694" y="30325"/>
                    <a:pt x="45152" y="28987"/>
                  </a:cubicBezTo>
                  <a:cubicBezTo>
                    <a:pt x="44407" y="27152"/>
                    <a:pt x="43707" y="25299"/>
                    <a:pt x="43019" y="23441"/>
                  </a:cubicBezTo>
                  <a:cubicBezTo>
                    <a:pt x="42488" y="22012"/>
                    <a:pt x="41969" y="20576"/>
                    <a:pt x="41509" y="19122"/>
                  </a:cubicBezTo>
                  <a:cubicBezTo>
                    <a:pt x="40927" y="17294"/>
                    <a:pt x="40421" y="15442"/>
                    <a:pt x="39945" y="13581"/>
                  </a:cubicBezTo>
                  <a:cubicBezTo>
                    <a:pt x="39374" y="11350"/>
                    <a:pt x="39052" y="9084"/>
                    <a:pt x="38853" y="6802"/>
                  </a:cubicBezTo>
                  <a:cubicBezTo>
                    <a:pt x="38727" y="5362"/>
                    <a:pt x="38891" y="3921"/>
                    <a:pt x="39123" y="2488"/>
                  </a:cubicBezTo>
                  <a:cubicBezTo>
                    <a:pt x="39260" y="1648"/>
                    <a:pt x="39488" y="830"/>
                    <a:pt x="396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6"/>
            <p:cNvSpPr/>
            <p:nvPr/>
          </p:nvSpPr>
          <p:spPr>
            <a:xfrm rot="8100846">
              <a:off x="-16852" y="2581621"/>
              <a:ext cx="1856334" cy="3112957"/>
            </a:xfrm>
            <a:custGeom>
              <a:rect b="b" l="l" r="r" t="t"/>
              <a:pathLst>
                <a:path extrusionOk="0" h="86691" w="51696">
                  <a:moveTo>
                    <a:pt x="29218" y="0"/>
                  </a:moveTo>
                  <a:cubicBezTo>
                    <a:pt x="28905" y="411"/>
                    <a:pt x="29120" y="848"/>
                    <a:pt x="29179" y="1262"/>
                  </a:cubicBezTo>
                  <a:cubicBezTo>
                    <a:pt x="29641" y="4465"/>
                    <a:pt x="30697" y="7493"/>
                    <a:pt x="31902" y="10479"/>
                  </a:cubicBezTo>
                  <a:cubicBezTo>
                    <a:pt x="32821" y="12759"/>
                    <a:pt x="33841" y="14995"/>
                    <a:pt x="34877" y="17226"/>
                  </a:cubicBezTo>
                  <a:cubicBezTo>
                    <a:pt x="36345" y="20388"/>
                    <a:pt x="37902" y="23505"/>
                    <a:pt x="39473" y="26615"/>
                  </a:cubicBezTo>
                  <a:cubicBezTo>
                    <a:pt x="40463" y="28576"/>
                    <a:pt x="41471" y="30529"/>
                    <a:pt x="42424" y="32507"/>
                  </a:cubicBezTo>
                  <a:cubicBezTo>
                    <a:pt x="43385" y="34503"/>
                    <a:pt x="44336" y="36506"/>
                    <a:pt x="45239" y="38531"/>
                  </a:cubicBezTo>
                  <a:cubicBezTo>
                    <a:pt x="46885" y="42215"/>
                    <a:pt x="48541" y="45898"/>
                    <a:pt x="49464" y="49849"/>
                  </a:cubicBezTo>
                  <a:cubicBezTo>
                    <a:pt x="49867" y="51580"/>
                    <a:pt x="50123" y="53332"/>
                    <a:pt x="49942" y="55118"/>
                  </a:cubicBezTo>
                  <a:cubicBezTo>
                    <a:pt x="49927" y="55216"/>
                    <a:pt x="49910" y="55314"/>
                    <a:pt x="49901" y="55413"/>
                  </a:cubicBezTo>
                  <a:cubicBezTo>
                    <a:pt x="49583" y="58515"/>
                    <a:pt x="48104" y="60951"/>
                    <a:pt x="45637" y="62814"/>
                  </a:cubicBezTo>
                  <a:cubicBezTo>
                    <a:pt x="44165" y="63925"/>
                    <a:pt x="42511" y="64675"/>
                    <a:pt x="40762" y="65235"/>
                  </a:cubicBezTo>
                  <a:cubicBezTo>
                    <a:pt x="38106" y="66086"/>
                    <a:pt x="35366" y="66497"/>
                    <a:pt x="32607" y="66810"/>
                  </a:cubicBezTo>
                  <a:cubicBezTo>
                    <a:pt x="31210" y="66969"/>
                    <a:pt x="29812" y="67115"/>
                    <a:pt x="28416" y="67289"/>
                  </a:cubicBezTo>
                  <a:cubicBezTo>
                    <a:pt x="26214" y="67563"/>
                    <a:pt x="24016" y="67869"/>
                    <a:pt x="21828" y="68238"/>
                  </a:cubicBezTo>
                  <a:cubicBezTo>
                    <a:pt x="18385" y="68818"/>
                    <a:pt x="14966" y="69502"/>
                    <a:pt x="11644" y="70602"/>
                  </a:cubicBezTo>
                  <a:cubicBezTo>
                    <a:pt x="9374" y="71352"/>
                    <a:pt x="7195" y="72294"/>
                    <a:pt x="5251" y="73713"/>
                  </a:cubicBezTo>
                  <a:cubicBezTo>
                    <a:pt x="3285" y="75143"/>
                    <a:pt x="1714" y="76901"/>
                    <a:pt x="866" y="79213"/>
                  </a:cubicBezTo>
                  <a:cubicBezTo>
                    <a:pt x="0" y="81584"/>
                    <a:pt x="192" y="83884"/>
                    <a:pt x="1467" y="86079"/>
                  </a:cubicBezTo>
                  <a:cubicBezTo>
                    <a:pt x="1550" y="86134"/>
                    <a:pt x="1529" y="86248"/>
                    <a:pt x="1595" y="86314"/>
                  </a:cubicBezTo>
                  <a:cubicBezTo>
                    <a:pt x="1669" y="86369"/>
                    <a:pt x="1639" y="86486"/>
                    <a:pt x="1724" y="86536"/>
                  </a:cubicBezTo>
                  <a:lnTo>
                    <a:pt x="1730" y="86547"/>
                  </a:lnTo>
                  <a:cubicBezTo>
                    <a:pt x="1755" y="86596"/>
                    <a:pt x="1810" y="86627"/>
                    <a:pt x="1826" y="86684"/>
                  </a:cubicBezTo>
                  <a:lnTo>
                    <a:pt x="1822" y="86685"/>
                  </a:lnTo>
                  <a:cubicBezTo>
                    <a:pt x="1842" y="86689"/>
                    <a:pt x="1860" y="86691"/>
                    <a:pt x="1877" y="86691"/>
                  </a:cubicBezTo>
                  <a:cubicBezTo>
                    <a:pt x="1953" y="86691"/>
                    <a:pt x="1989" y="86651"/>
                    <a:pt x="1961" y="86547"/>
                  </a:cubicBezTo>
                  <a:cubicBezTo>
                    <a:pt x="1956" y="86508"/>
                    <a:pt x="1947" y="86468"/>
                    <a:pt x="1938" y="86431"/>
                  </a:cubicBezTo>
                  <a:cubicBezTo>
                    <a:pt x="1906" y="86387"/>
                    <a:pt x="1874" y="86346"/>
                    <a:pt x="1842" y="86303"/>
                  </a:cubicBezTo>
                  <a:cubicBezTo>
                    <a:pt x="1838" y="86266"/>
                    <a:pt x="1831" y="86229"/>
                    <a:pt x="1822" y="86193"/>
                  </a:cubicBezTo>
                  <a:cubicBezTo>
                    <a:pt x="1787" y="86150"/>
                    <a:pt x="1756" y="86106"/>
                    <a:pt x="1726" y="86060"/>
                  </a:cubicBezTo>
                  <a:cubicBezTo>
                    <a:pt x="1726" y="86024"/>
                    <a:pt x="1721" y="85989"/>
                    <a:pt x="1710" y="85955"/>
                  </a:cubicBezTo>
                  <a:cubicBezTo>
                    <a:pt x="1641" y="85889"/>
                    <a:pt x="1669" y="85779"/>
                    <a:pt x="1604" y="85713"/>
                  </a:cubicBezTo>
                  <a:cubicBezTo>
                    <a:pt x="1509" y="85349"/>
                    <a:pt x="1415" y="84984"/>
                    <a:pt x="1323" y="84620"/>
                  </a:cubicBezTo>
                  <a:cubicBezTo>
                    <a:pt x="1058" y="83563"/>
                    <a:pt x="1085" y="82510"/>
                    <a:pt x="1325" y="81446"/>
                  </a:cubicBezTo>
                  <a:cubicBezTo>
                    <a:pt x="1740" y="79599"/>
                    <a:pt x="2755" y="78099"/>
                    <a:pt x="4067" y="76800"/>
                  </a:cubicBezTo>
                  <a:cubicBezTo>
                    <a:pt x="5242" y="75637"/>
                    <a:pt x="6609" y="74720"/>
                    <a:pt x="8080" y="73961"/>
                  </a:cubicBezTo>
                  <a:cubicBezTo>
                    <a:pt x="10597" y="72662"/>
                    <a:pt x="13281" y="71813"/>
                    <a:pt x="16002" y="71089"/>
                  </a:cubicBezTo>
                  <a:cubicBezTo>
                    <a:pt x="18737" y="70359"/>
                    <a:pt x="21508" y="69779"/>
                    <a:pt x="24300" y="69305"/>
                  </a:cubicBezTo>
                  <a:cubicBezTo>
                    <a:pt x="25761" y="69054"/>
                    <a:pt x="27224" y="68805"/>
                    <a:pt x="28690" y="68585"/>
                  </a:cubicBezTo>
                  <a:cubicBezTo>
                    <a:pt x="30156" y="68363"/>
                    <a:pt x="31630" y="68198"/>
                    <a:pt x="33096" y="67972"/>
                  </a:cubicBezTo>
                  <a:cubicBezTo>
                    <a:pt x="34619" y="67739"/>
                    <a:pt x="36146" y="67510"/>
                    <a:pt x="37653" y="67195"/>
                  </a:cubicBezTo>
                  <a:cubicBezTo>
                    <a:pt x="39711" y="66765"/>
                    <a:pt x="41736" y="66205"/>
                    <a:pt x="43671" y="65366"/>
                  </a:cubicBezTo>
                  <a:cubicBezTo>
                    <a:pt x="45847" y="64424"/>
                    <a:pt x="47791" y="63161"/>
                    <a:pt x="49288" y="61289"/>
                  </a:cubicBezTo>
                  <a:cubicBezTo>
                    <a:pt x="50276" y="60050"/>
                    <a:pt x="51001" y="58669"/>
                    <a:pt x="51335" y="57109"/>
                  </a:cubicBezTo>
                  <a:cubicBezTo>
                    <a:pt x="51696" y="55424"/>
                    <a:pt x="51666" y="53723"/>
                    <a:pt x="51447" y="52026"/>
                  </a:cubicBezTo>
                  <a:cubicBezTo>
                    <a:pt x="51207" y="50172"/>
                    <a:pt x="50722" y="48375"/>
                    <a:pt x="50132" y="46607"/>
                  </a:cubicBezTo>
                  <a:cubicBezTo>
                    <a:pt x="48889" y="42878"/>
                    <a:pt x="47251" y="39311"/>
                    <a:pt x="45655" y="35726"/>
                  </a:cubicBezTo>
                  <a:cubicBezTo>
                    <a:pt x="44866" y="33952"/>
                    <a:pt x="44039" y="32196"/>
                    <a:pt x="43207" y="30442"/>
                  </a:cubicBezTo>
                  <a:cubicBezTo>
                    <a:pt x="42049" y="27986"/>
                    <a:pt x="40897" y="25526"/>
                    <a:pt x="39750" y="23066"/>
                  </a:cubicBezTo>
                  <a:cubicBezTo>
                    <a:pt x="39242" y="21968"/>
                    <a:pt x="38741" y="20868"/>
                    <a:pt x="38249" y="19764"/>
                  </a:cubicBezTo>
                  <a:cubicBezTo>
                    <a:pt x="37342" y="17738"/>
                    <a:pt x="36491" y="15690"/>
                    <a:pt x="35664" y="13630"/>
                  </a:cubicBezTo>
                  <a:cubicBezTo>
                    <a:pt x="34719" y="11275"/>
                    <a:pt x="33866" y="8888"/>
                    <a:pt x="33203" y="6437"/>
                  </a:cubicBezTo>
                  <a:cubicBezTo>
                    <a:pt x="32632" y="4328"/>
                    <a:pt x="32245" y="2190"/>
                    <a:pt x="321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6"/>
            <p:cNvSpPr/>
            <p:nvPr/>
          </p:nvSpPr>
          <p:spPr>
            <a:xfrm rot="8100846">
              <a:off x="582320" y="3889229"/>
              <a:ext cx="779469" cy="1979321"/>
            </a:xfrm>
            <a:custGeom>
              <a:rect b="b" l="l" r="r" t="t"/>
              <a:pathLst>
                <a:path extrusionOk="0" h="55121" w="21707">
                  <a:moveTo>
                    <a:pt x="0" y="0"/>
                  </a:moveTo>
                  <a:cubicBezTo>
                    <a:pt x="34" y="1097"/>
                    <a:pt x="304" y="2156"/>
                    <a:pt x="558" y="3213"/>
                  </a:cubicBezTo>
                  <a:cubicBezTo>
                    <a:pt x="1250" y="6098"/>
                    <a:pt x="2345" y="8842"/>
                    <a:pt x="3528" y="11553"/>
                  </a:cubicBezTo>
                  <a:cubicBezTo>
                    <a:pt x="5309" y="15623"/>
                    <a:pt x="7295" y="19597"/>
                    <a:pt x="9303" y="23558"/>
                  </a:cubicBezTo>
                  <a:cubicBezTo>
                    <a:pt x="10970" y="26848"/>
                    <a:pt x="12682" y="30113"/>
                    <a:pt x="14290" y="33433"/>
                  </a:cubicBezTo>
                  <a:cubicBezTo>
                    <a:pt x="16147" y="37272"/>
                    <a:pt x="17964" y="41127"/>
                    <a:pt x="19499" y="45108"/>
                  </a:cubicBezTo>
                  <a:cubicBezTo>
                    <a:pt x="20266" y="47090"/>
                    <a:pt x="20889" y="49116"/>
                    <a:pt x="21277" y="51210"/>
                  </a:cubicBezTo>
                  <a:cubicBezTo>
                    <a:pt x="21517" y="52502"/>
                    <a:pt x="21568" y="53808"/>
                    <a:pt x="21559" y="55120"/>
                  </a:cubicBezTo>
                  <a:cubicBezTo>
                    <a:pt x="21645" y="55024"/>
                    <a:pt x="21659" y="54909"/>
                    <a:pt x="21664" y="54788"/>
                  </a:cubicBezTo>
                  <a:cubicBezTo>
                    <a:pt x="21707" y="53458"/>
                    <a:pt x="21616" y="52138"/>
                    <a:pt x="21366" y="50833"/>
                  </a:cubicBezTo>
                  <a:cubicBezTo>
                    <a:pt x="20991" y="48887"/>
                    <a:pt x="20459" y="46984"/>
                    <a:pt x="19750" y="45130"/>
                  </a:cubicBezTo>
                  <a:cubicBezTo>
                    <a:pt x="18901" y="42910"/>
                    <a:pt x="18014" y="40708"/>
                    <a:pt x="17015" y="38552"/>
                  </a:cubicBezTo>
                  <a:cubicBezTo>
                    <a:pt x="16524" y="37491"/>
                    <a:pt x="16012" y="36440"/>
                    <a:pt x="15552" y="35367"/>
                  </a:cubicBezTo>
                  <a:cubicBezTo>
                    <a:pt x="14726" y="33435"/>
                    <a:pt x="13778" y="31560"/>
                    <a:pt x="12845" y="29681"/>
                  </a:cubicBezTo>
                  <a:cubicBezTo>
                    <a:pt x="12116" y="28211"/>
                    <a:pt x="11384" y="26745"/>
                    <a:pt x="10648" y="25281"/>
                  </a:cubicBezTo>
                  <a:cubicBezTo>
                    <a:pt x="10071" y="24134"/>
                    <a:pt x="9468" y="22999"/>
                    <a:pt x="8930" y="21831"/>
                  </a:cubicBezTo>
                  <a:cubicBezTo>
                    <a:pt x="8153" y="20139"/>
                    <a:pt x="7319" y="18472"/>
                    <a:pt x="6534" y="16783"/>
                  </a:cubicBezTo>
                  <a:cubicBezTo>
                    <a:pt x="5599" y="14773"/>
                    <a:pt x="4675" y="12759"/>
                    <a:pt x="3850" y="10699"/>
                  </a:cubicBezTo>
                  <a:cubicBezTo>
                    <a:pt x="3120" y="8880"/>
                    <a:pt x="2398" y="7058"/>
                    <a:pt x="1867" y="5167"/>
                  </a:cubicBezTo>
                  <a:cubicBezTo>
                    <a:pt x="1390" y="3471"/>
                    <a:pt x="1019" y="1756"/>
                    <a:pt x="8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4" name="Google Shape;524;p26"/>
          <p:cNvGrpSpPr/>
          <p:nvPr/>
        </p:nvGrpSpPr>
        <p:grpSpPr>
          <a:xfrm>
            <a:off x="7150676" y="-573499"/>
            <a:ext cx="2904750" cy="3007297"/>
            <a:chOff x="7150676" y="-573499"/>
            <a:chExt cx="2904750" cy="3007297"/>
          </a:xfrm>
        </p:grpSpPr>
        <p:sp>
          <p:nvSpPr>
            <p:cNvPr id="525" name="Google Shape;525;p26"/>
            <p:cNvSpPr/>
            <p:nvPr/>
          </p:nvSpPr>
          <p:spPr>
            <a:xfrm flipH="1" rot="-2518803">
              <a:off x="7900573" y="-460505"/>
              <a:ext cx="1404955" cy="2781307"/>
            </a:xfrm>
            <a:custGeom>
              <a:rect b="b" l="l" r="r" t="t"/>
              <a:pathLst>
                <a:path extrusionOk="0" h="117076" w="59140">
                  <a:moveTo>
                    <a:pt x="15426" y="1"/>
                  </a:moveTo>
                  <a:cubicBezTo>
                    <a:pt x="12496" y="1"/>
                    <a:pt x="9710" y="2322"/>
                    <a:pt x="7884" y="4803"/>
                  </a:cubicBezTo>
                  <a:cubicBezTo>
                    <a:pt x="534" y="14786"/>
                    <a:pt x="619" y="28414"/>
                    <a:pt x="2960" y="40588"/>
                  </a:cubicBezTo>
                  <a:cubicBezTo>
                    <a:pt x="5302" y="52762"/>
                    <a:pt x="9584" y="64708"/>
                    <a:pt x="9564" y="77105"/>
                  </a:cubicBezTo>
                  <a:cubicBezTo>
                    <a:pt x="9548" y="87907"/>
                    <a:pt x="6144" y="98671"/>
                    <a:pt x="0" y="107557"/>
                  </a:cubicBezTo>
                  <a:lnTo>
                    <a:pt x="18239" y="116432"/>
                  </a:lnTo>
                  <a:cubicBezTo>
                    <a:pt x="19957" y="116872"/>
                    <a:pt x="21696" y="117076"/>
                    <a:pt x="23435" y="117076"/>
                  </a:cubicBezTo>
                  <a:cubicBezTo>
                    <a:pt x="30451" y="117076"/>
                    <a:pt x="37466" y="113763"/>
                    <a:pt x="43059" y="109306"/>
                  </a:cubicBezTo>
                  <a:cubicBezTo>
                    <a:pt x="50318" y="103522"/>
                    <a:pt x="56092" y="95454"/>
                    <a:pt x="57615" y="86297"/>
                  </a:cubicBezTo>
                  <a:cubicBezTo>
                    <a:pt x="59140" y="77142"/>
                    <a:pt x="55833" y="66956"/>
                    <a:pt x="48247" y="61605"/>
                  </a:cubicBezTo>
                  <a:cubicBezTo>
                    <a:pt x="42781" y="57748"/>
                    <a:pt x="35648" y="56577"/>
                    <a:pt x="30624" y="52161"/>
                  </a:cubicBezTo>
                  <a:cubicBezTo>
                    <a:pt x="24817" y="47058"/>
                    <a:pt x="23087" y="38730"/>
                    <a:pt x="22948" y="31002"/>
                  </a:cubicBezTo>
                  <a:cubicBezTo>
                    <a:pt x="22807" y="23273"/>
                    <a:pt x="23905" y="15438"/>
                    <a:pt x="22327" y="7873"/>
                  </a:cubicBezTo>
                  <a:cubicBezTo>
                    <a:pt x="21656" y="4664"/>
                    <a:pt x="20101" y="1144"/>
                    <a:pt x="16955" y="221"/>
                  </a:cubicBezTo>
                  <a:cubicBezTo>
                    <a:pt x="16444" y="70"/>
                    <a:pt x="15933" y="1"/>
                    <a:pt x="154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6"/>
            <p:cNvSpPr/>
            <p:nvPr/>
          </p:nvSpPr>
          <p:spPr>
            <a:xfrm flipH="1" rot="-2518803">
              <a:off x="8495903" y="-509909"/>
              <a:ext cx="719511" cy="2662478"/>
            </a:xfrm>
            <a:custGeom>
              <a:rect b="b" l="l" r="r" t="t"/>
              <a:pathLst>
                <a:path extrusionOk="0" h="112074" w="30287">
                  <a:moveTo>
                    <a:pt x="11981" y="1"/>
                  </a:moveTo>
                  <a:cubicBezTo>
                    <a:pt x="10289" y="1"/>
                    <a:pt x="8618" y="1276"/>
                    <a:pt x="7461" y="2645"/>
                  </a:cubicBezTo>
                  <a:cubicBezTo>
                    <a:pt x="4767" y="5833"/>
                    <a:pt x="3169" y="9833"/>
                    <a:pt x="2296" y="13915"/>
                  </a:cubicBezTo>
                  <a:cubicBezTo>
                    <a:pt x="1" y="24651"/>
                    <a:pt x="2507" y="35803"/>
                    <a:pt x="5695" y="46305"/>
                  </a:cubicBezTo>
                  <a:cubicBezTo>
                    <a:pt x="8884" y="56807"/>
                    <a:pt x="12800" y="67267"/>
                    <a:pt x="13391" y="78227"/>
                  </a:cubicBezTo>
                  <a:cubicBezTo>
                    <a:pt x="13982" y="89187"/>
                    <a:pt x="10591" y="101075"/>
                    <a:pt x="1769" y="107606"/>
                  </a:cubicBezTo>
                  <a:lnTo>
                    <a:pt x="14795" y="112074"/>
                  </a:lnTo>
                  <a:cubicBezTo>
                    <a:pt x="20478" y="105936"/>
                    <a:pt x="25109" y="98714"/>
                    <a:pt x="27583" y="90724"/>
                  </a:cubicBezTo>
                  <a:cubicBezTo>
                    <a:pt x="30058" y="82734"/>
                    <a:pt x="30287" y="73944"/>
                    <a:pt x="27507" y="66056"/>
                  </a:cubicBezTo>
                  <a:cubicBezTo>
                    <a:pt x="24208" y="56699"/>
                    <a:pt x="16903" y="48934"/>
                    <a:pt x="14883" y="39220"/>
                  </a:cubicBezTo>
                  <a:cubicBezTo>
                    <a:pt x="12555" y="28025"/>
                    <a:pt x="17696" y="16401"/>
                    <a:pt x="16009" y="5093"/>
                  </a:cubicBezTo>
                  <a:cubicBezTo>
                    <a:pt x="15715" y="3123"/>
                    <a:pt x="14977" y="901"/>
                    <a:pt x="13111" y="204"/>
                  </a:cubicBezTo>
                  <a:cubicBezTo>
                    <a:pt x="12737" y="64"/>
                    <a:pt x="12359" y="1"/>
                    <a:pt x="119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6"/>
            <p:cNvSpPr/>
            <p:nvPr/>
          </p:nvSpPr>
          <p:spPr>
            <a:xfrm flipH="1" rot="-2518803">
              <a:off x="8482771" y="-311572"/>
              <a:ext cx="497578" cy="1936909"/>
            </a:xfrm>
            <a:custGeom>
              <a:rect b="b" l="l" r="r" t="t"/>
              <a:pathLst>
                <a:path extrusionOk="0" h="81532" w="20945">
                  <a:moveTo>
                    <a:pt x="6427" y="0"/>
                  </a:moveTo>
                  <a:cubicBezTo>
                    <a:pt x="5816" y="0"/>
                    <a:pt x="5181" y="244"/>
                    <a:pt x="4702" y="639"/>
                  </a:cubicBezTo>
                  <a:cubicBezTo>
                    <a:pt x="3905" y="1297"/>
                    <a:pt x="3453" y="2276"/>
                    <a:pt x="3071" y="3237"/>
                  </a:cubicBezTo>
                  <a:cubicBezTo>
                    <a:pt x="247" y="10358"/>
                    <a:pt x="0" y="18461"/>
                    <a:pt x="2327" y="25755"/>
                  </a:cubicBezTo>
                  <a:lnTo>
                    <a:pt x="2327" y="25755"/>
                  </a:lnTo>
                  <a:cubicBezTo>
                    <a:pt x="2962" y="38002"/>
                    <a:pt x="11850" y="48909"/>
                    <a:pt x="12887" y="61273"/>
                  </a:cubicBezTo>
                  <a:cubicBezTo>
                    <a:pt x="13426" y="67716"/>
                    <a:pt x="11920" y="74772"/>
                    <a:pt x="15333" y="80262"/>
                  </a:cubicBezTo>
                  <a:cubicBezTo>
                    <a:pt x="15721" y="80884"/>
                    <a:pt x="16360" y="81532"/>
                    <a:pt x="17034" y="81532"/>
                  </a:cubicBezTo>
                  <a:cubicBezTo>
                    <a:pt x="17166" y="81532"/>
                    <a:pt x="17299" y="81507"/>
                    <a:pt x="17433" y="81452"/>
                  </a:cubicBezTo>
                  <a:cubicBezTo>
                    <a:pt x="17995" y="81219"/>
                    <a:pt x="18226" y="80559"/>
                    <a:pt x="18375" y="79970"/>
                  </a:cubicBezTo>
                  <a:cubicBezTo>
                    <a:pt x="20944" y="69768"/>
                    <a:pt x="17347" y="59117"/>
                    <a:pt x="13481" y="49330"/>
                  </a:cubicBezTo>
                  <a:cubicBezTo>
                    <a:pt x="9618" y="39545"/>
                    <a:pt x="5354" y="29335"/>
                    <a:pt x="6589" y="18886"/>
                  </a:cubicBezTo>
                  <a:cubicBezTo>
                    <a:pt x="7233" y="13435"/>
                    <a:pt x="9373" y="8053"/>
                    <a:pt x="8611" y="2618"/>
                  </a:cubicBezTo>
                  <a:cubicBezTo>
                    <a:pt x="8492" y="1772"/>
                    <a:pt x="8255" y="858"/>
                    <a:pt x="7566" y="353"/>
                  </a:cubicBezTo>
                  <a:cubicBezTo>
                    <a:pt x="7232" y="109"/>
                    <a:pt x="6835" y="0"/>
                    <a:pt x="64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6"/>
            <p:cNvSpPr/>
            <p:nvPr/>
          </p:nvSpPr>
          <p:spPr>
            <a:xfrm flipH="1" rot="-2518803">
              <a:off x="8366191" y="1030725"/>
              <a:ext cx="555734" cy="773652"/>
            </a:xfrm>
            <a:custGeom>
              <a:rect b="b" l="l" r="r" t="t"/>
              <a:pathLst>
                <a:path extrusionOk="0" h="32566" w="23393">
                  <a:moveTo>
                    <a:pt x="3362" y="1"/>
                  </a:moveTo>
                  <a:cubicBezTo>
                    <a:pt x="3230" y="1"/>
                    <a:pt x="3098" y="9"/>
                    <a:pt x="2965" y="28"/>
                  </a:cubicBezTo>
                  <a:cubicBezTo>
                    <a:pt x="1084" y="292"/>
                    <a:pt x="1" y="2477"/>
                    <a:pt x="185" y="4365"/>
                  </a:cubicBezTo>
                  <a:cubicBezTo>
                    <a:pt x="369" y="6254"/>
                    <a:pt x="1436" y="7920"/>
                    <a:pt x="2352" y="9584"/>
                  </a:cubicBezTo>
                  <a:cubicBezTo>
                    <a:pt x="5972" y="16170"/>
                    <a:pt x="7500" y="23886"/>
                    <a:pt x="6660" y="31355"/>
                  </a:cubicBezTo>
                  <a:lnTo>
                    <a:pt x="8868" y="32465"/>
                  </a:lnTo>
                  <a:cubicBezTo>
                    <a:pt x="9081" y="32534"/>
                    <a:pt x="9298" y="32566"/>
                    <a:pt x="9516" y="32566"/>
                  </a:cubicBezTo>
                  <a:cubicBezTo>
                    <a:pt x="10475" y="32566"/>
                    <a:pt x="11430" y="31942"/>
                    <a:pt x="11940" y="31099"/>
                  </a:cubicBezTo>
                  <a:cubicBezTo>
                    <a:pt x="12566" y="30063"/>
                    <a:pt x="12641" y="28786"/>
                    <a:pt x="12529" y="27582"/>
                  </a:cubicBezTo>
                  <a:cubicBezTo>
                    <a:pt x="12114" y="23158"/>
                    <a:pt x="9438" y="19252"/>
                    <a:pt x="8569" y="14896"/>
                  </a:cubicBezTo>
                  <a:cubicBezTo>
                    <a:pt x="8437" y="14230"/>
                    <a:pt x="8510" y="13306"/>
                    <a:pt x="9177" y="13179"/>
                  </a:cubicBezTo>
                  <a:cubicBezTo>
                    <a:pt x="9222" y="13170"/>
                    <a:pt x="9267" y="13166"/>
                    <a:pt x="9312" y="13166"/>
                  </a:cubicBezTo>
                  <a:cubicBezTo>
                    <a:pt x="9646" y="13166"/>
                    <a:pt x="9958" y="13398"/>
                    <a:pt x="10217" y="13629"/>
                  </a:cubicBezTo>
                  <a:cubicBezTo>
                    <a:pt x="14565" y="17486"/>
                    <a:pt x="15975" y="23567"/>
                    <a:pt x="18516" y="28796"/>
                  </a:cubicBezTo>
                  <a:cubicBezTo>
                    <a:pt x="18763" y="29307"/>
                    <a:pt x="19035" y="29826"/>
                    <a:pt x="19464" y="30202"/>
                  </a:cubicBezTo>
                  <a:cubicBezTo>
                    <a:pt x="19771" y="30471"/>
                    <a:pt x="20180" y="30651"/>
                    <a:pt x="20581" y="30651"/>
                  </a:cubicBezTo>
                  <a:cubicBezTo>
                    <a:pt x="20739" y="30651"/>
                    <a:pt x="20895" y="30623"/>
                    <a:pt x="21044" y="30562"/>
                  </a:cubicBezTo>
                  <a:cubicBezTo>
                    <a:pt x="21690" y="30296"/>
                    <a:pt x="21960" y="29540"/>
                    <a:pt x="22117" y="28857"/>
                  </a:cubicBezTo>
                  <a:cubicBezTo>
                    <a:pt x="23393" y="23310"/>
                    <a:pt x="21854" y="17357"/>
                    <a:pt x="18769" y="12572"/>
                  </a:cubicBezTo>
                  <a:cubicBezTo>
                    <a:pt x="15685" y="7789"/>
                    <a:pt x="11172" y="4071"/>
                    <a:pt x="6315" y="1103"/>
                  </a:cubicBezTo>
                  <a:cubicBezTo>
                    <a:pt x="5408" y="548"/>
                    <a:pt x="4405" y="1"/>
                    <a:pt x="33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6"/>
            <p:cNvSpPr/>
            <p:nvPr/>
          </p:nvSpPr>
          <p:spPr>
            <a:xfrm flipH="1" rot="-2518803">
              <a:off x="8519540" y="754913"/>
              <a:ext cx="124222" cy="132751"/>
            </a:xfrm>
            <a:custGeom>
              <a:rect b="b" l="l" r="r" t="t"/>
              <a:pathLst>
                <a:path extrusionOk="0" h="5588" w="5229">
                  <a:moveTo>
                    <a:pt x="1806" y="0"/>
                  </a:moveTo>
                  <a:cubicBezTo>
                    <a:pt x="1406" y="0"/>
                    <a:pt x="1017" y="140"/>
                    <a:pt x="685" y="489"/>
                  </a:cubicBezTo>
                  <a:cubicBezTo>
                    <a:pt x="0" y="1206"/>
                    <a:pt x="59" y="2314"/>
                    <a:pt x="209" y="3224"/>
                  </a:cubicBezTo>
                  <a:cubicBezTo>
                    <a:pt x="321" y="3906"/>
                    <a:pt x="589" y="4579"/>
                    <a:pt x="1159" y="5004"/>
                  </a:cubicBezTo>
                  <a:cubicBezTo>
                    <a:pt x="1676" y="5390"/>
                    <a:pt x="2433" y="5587"/>
                    <a:pt x="3115" y="5587"/>
                  </a:cubicBezTo>
                  <a:cubicBezTo>
                    <a:pt x="3271" y="5587"/>
                    <a:pt x="3424" y="5577"/>
                    <a:pt x="3569" y="5556"/>
                  </a:cubicBezTo>
                  <a:cubicBezTo>
                    <a:pt x="4656" y="5394"/>
                    <a:pt x="5229" y="4268"/>
                    <a:pt x="5098" y="3246"/>
                  </a:cubicBezTo>
                  <a:cubicBezTo>
                    <a:pt x="4992" y="2414"/>
                    <a:pt x="4501" y="1676"/>
                    <a:pt x="3918" y="1071"/>
                  </a:cubicBezTo>
                  <a:cubicBezTo>
                    <a:pt x="3391" y="522"/>
                    <a:pt x="2578" y="0"/>
                    <a:pt x="18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6"/>
            <p:cNvSpPr/>
            <p:nvPr/>
          </p:nvSpPr>
          <p:spPr>
            <a:xfrm flipH="1" rot="-2518803">
              <a:off x="8506412" y="571327"/>
              <a:ext cx="67658" cy="86188"/>
            </a:xfrm>
            <a:custGeom>
              <a:rect b="b" l="l" r="r" t="t"/>
              <a:pathLst>
                <a:path extrusionOk="0" h="3628" w="2848">
                  <a:moveTo>
                    <a:pt x="1254" y="0"/>
                  </a:moveTo>
                  <a:cubicBezTo>
                    <a:pt x="1160" y="0"/>
                    <a:pt x="1065" y="13"/>
                    <a:pt x="969" y="41"/>
                  </a:cubicBezTo>
                  <a:cubicBezTo>
                    <a:pt x="462" y="186"/>
                    <a:pt x="131" y="705"/>
                    <a:pt x="61" y="1228"/>
                  </a:cubicBezTo>
                  <a:cubicBezTo>
                    <a:pt x="1" y="1699"/>
                    <a:pt x="111" y="2172"/>
                    <a:pt x="260" y="2625"/>
                  </a:cubicBezTo>
                  <a:lnTo>
                    <a:pt x="260" y="2625"/>
                  </a:lnTo>
                  <a:cubicBezTo>
                    <a:pt x="274" y="3139"/>
                    <a:pt x="749" y="3584"/>
                    <a:pt x="1265" y="3624"/>
                  </a:cubicBezTo>
                  <a:cubicBezTo>
                    <a:pt x="1295" y="3626"/>
                    <a:pt x="1324" y="3627"/>
                    <a:pt x="1354" y="3627"/>
                  </a:cubicBezTo>
                  <a:cubicBezTo>
                    <a:pt x="1855" y="3627"/>
                    <a:pt x="2330" y="3304"/>
                    <a:pt x="2574" y="2863"/>
                  </a:cubicBezTo>
                  <a:cubicBezTo>
                    <a:pt x="2831" y="2395"/>
                    <a:pt x="2847" y="1823"/>
                    <a:pt x="2704" y="1308"/>
                  </a:cubicBezTo>
                  <a:cubicBezTo>
                    <a:pt x="2517" y="635"/>
                    <a:pt x="1915" y="0"/>
                    <a:pt x="12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6"/>
            <p:cNvSpPr/>
            <p:nvPr/>
          </p:nvSpPr>
          <p:spPr>
            <a:xfrm flipH="1" rot="-2518803">
              <a:off x="9233302" y="1038211"/>
              <a:ext cx="87566" cy="105787"/>
            </a:xfrm>
            <a:custGeom>
              <a:rect b="b" l="l" r="r" t="t"/>
              <a:pathLst>
                <a:path extrusionOk="0" h="4453" w="3686">
                  <a:moveTo>
                    <a:pt x="1864" y="1"/>
                  </a:moveTo>
                  <a:cubicBezTo>
                    <a:pt x="1421" y="1"/>
                    <a:pt x="979" y="215"/>
                    <a:pt x="673" y="544"/>
                  </a:cubicBezTo>
                  <a:cubicBezTo>
                    <a:pt x="291" y="957"/>
                    <a:pt x="103" y="1519"/>
                    <a:pt x="52" y="2077"/>
                  </a:cubicBezTo>
                  <a:cubicBezTo>
                    <a:pt x="1" y="2616"/>
                    <a:pt x="82" y="3201"/>
                    <a:pt x="383" y="3661"/>
                  </a:cubicBezTo>
                  <a:cubicBezTo>
                    <a:pt x="688" y="4130"/>
                    <a:pt x="1396" y="4453"/>
                    <a:pt x="2031" y="4453"/>
                  </a:cubicBezTo>
                  <a:cubicBezTo>
                    <a:pt x="2243" y="4453"/>
                    <a:pt x="2447" y="4416"/>
                    <a:pt x="2625" y="4338"/>
                  </a:cubicBezTo>
                  <a:cubicBezTo>
                    <a:pt x="3520" y="3941"/>
                    <a:pt x="3686" y="2790"/>
                    <a:pt x="3541" y="1944"/>
                  </a:cubicBezTo>
                  <a:cubicBezTo>
                    <a:pt x="3402" y="1135"/>
                    <a:pt x="2991" y="249"/>
                    <a:pt x="2196" y="43"/>
                  </a:cubicBezTo>
                  <a:cubicBezTo>
                    <a:pt x="2087" y="14"/>
                    <a:pt x="1975" y="1"/>
                    <a:pt x="18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6"/>
            <p:cNvSpPr/>
            <p:nvPr/>
          </p:nvSpPr>
          <p:spPr>
            <a:xfrm flipH="1" rot="-2518803">
              <a:off x="9172393" y="966192"/>
              <a:ext cx="32261" cy="28959"/>
            </a:xfrm>
            <a:custGeom>
              <a:rect b="b" l="l" r="r" t="t"/>
              <a:pathLst>
                <a:path extrusionOk="0" h="1219" w="1358">
                  <a:moveTo>
                    <a:pt x="703" y="0"/>
                  </a:moveTo>
                  <a:cubicBezTo>
                    <a:pt x="406" y="0"/>
                    <a:pt x="97" y="212"/>
                    <a:pt x="53" y="514"/>
                  </a:cubicBezTo>
                  <a:cubicBezTo>
                    <a:pt x="0" y="874"/>
                    <a:pt x="344" y="1218"/>
                    <a:pt x="696" y="1218"/>
                  </a:cubicBezTo>
                  <a:cubicBezTo>
                    <a:pt x="748" y="1218"/>
                    <a:pt x="800" y="1211"/>
                    <a:pt x="851" y="1195"/>
                  </a:cubicBezTo>
                  <a:lnTo>
                    <a:pt x="977" y="1137"/>
                  </a:lnTo>
                  <a:cubicBezTo>
                    <a:pt x="1337" y="927"/>
                    <a:pt x="1358" y="324"/>
                    <a:pt x="1012" y="91"/>
                  </a:cubicBezTo>
                  <a:cubicBezTo>
                    <a:pt x="920" y="28"/>
                    <a:pt x="812" y="0"/>
                    <a:pt x="7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3" name="Google Shape;533;p26"/>
          <p:cNvGrpSpPr/>
          <p:nvPr/>
        </p:nvGrpSpPr>
        <p:grpSpPr>
          <a:xfrm>
            <a:off x="7074761" y="2283037"/>
            <a:ext cx="3416336" cy="3668492"/>
            <a:chOff x="7074761" y="2283037"/>
            <a:chExt cx="3416336" cy="3668492"/>
          </a:xfrm>
        </p:grpSpPr>
        <p:sp>
          <p:nvSpPr>
            <p:cNvPr id="534" name="Google Shape;534;p26"/>
            <p:cNvSpPr/>
            <p:nvPr/>
          </p:nvSpPr>
          <p:spPr>
            <a:xfrm rot="-7133392">
              <a:off x="7318662" y="2974298"/>
              <a:ext cx="2928533" cy="2285970"/>
            </a:xfrm>
            <a:custGeom>
              <a:rect b="b" l="l" r="r" t="t"/>
              <a:pathLst>
                <a:path extrusionOk="0" h="91444" w="117148">
                  <a:moveTo>
                    <a:pt x="25471" y="15797"/>
                  </a:moveTo>
                  <a:cubicBezTo>
                    <a:pt x="25658" y="15797"/>
                    <a:pt x="25842" y="15805"/>
                    <a:pt x="26021" y="15817"/>
                  </a:cubicBezTo>
                  <a:cubicBezTo>
                    <a:pt x="29751" y="16077"/>
                    <a:pt x="33580" y="17557"/>
                    <a:pt x="35799" y="20567"/>
                  </a:cubicBezTo>
                  <a:cubicBezTo>
                    <a:pt x="36438" y="21435"/>
                    <a:pt x="36939" y="22445"/>
                    <a:pt x="36977" y="23522"/>
                  </a:cubicBezTo>
                  <a:cubicBezTo>
                    <a:pt x="37015" y="24600"/>
                    <a:pt x="36509" y="25737"/>
                    <a:pt x="35551" y="26232"/>
                  </a:cubicBezTo>
                  <a:cubicBezTo>
                    <a:pt x="35162" y="26432"/>
                    <a:pt x="34741" y="26513"/>
                    <a:pt x="34309" y="26513"/>
                  </a:cubicBezTo>
                  <a:cubicBezTo>
                    <a:pt x="33589" y="26513"/>
                    <a:pt x="32839" y="26288"/>
                    <a:pt x="32158" y="26019"/>
                  </a:cubicBezTo>
                  <a:cubicBezTo>
                    <a:pt x="30967" y="25544"/>
                    <a:pt x="29829" y="24944"/>
                    <a:pt x="28764" y="24230"/>
                  </a:cubicBezTo>
                  <a:cubicBezTo>
                    <a:pt x="26871" y="22960"/>
                    <a:pt x="25228" y="21355"/>
                    <a:pt x="23911" y="19494"/>
                  </a:cubicBezTo>
                  <a:cubicBezTo>
                    <a:pt x="23421" y="18804"/>
                    <a:pt x="22525" y="17846"/>
                    <a:pt x="22998" y="16941"/>
                  </a:cubicBezTo>
                  <a:cubicBezTo>
                    <a:pt x="23482" y="16011"/>
                    <a:pt x="24505" y="15797"/>
                    <a:pt x="25471" y="15797"/>
                  </a:cubicBezTo>
                  <a:close/>
                  <a:moveTo>
                    <a:pt x="42952" y="25122"/>
                  </a:moveTo>
                  <a:cubicBezTo>
                    <a:pt x="43212" y="25122"/>
                    <a:pt x="43479" y="25157"/>
                    <a:pt x="43744" y="25231"/>
                  </a:cubicBezTo>
                  <a:cubicBezTo>
                    <a:pt x="45166" y="25630"/>
                    <a:pt x="46028" y="26991"/>
                    <a:pt x="45670" y="28270"/>
                  </a:cubicBezTo>
                  <a:cubicBezTo>
                    <a:pt x="45379" y="29308"/>
                    <a:pt x="44372" y="29974"/>
                    <a:pt x="43243" y="29974"/>
                  </a:cubicBezTo>
                  <a:cubicBezTo>
                    <a:pt x="42982" y="29974"/>
                    <a:pt x="42714" y="29939"/>
                    <a:pt x="42448" y="29864"/>
                  </a:cubicBezTo>
                  <a:cubicBezTo>
                    <a:pt x="41026" y="29465"/>
                    <a:pt x="40164" y="28106"/>
                    <a:pt x="40522" y="26828"/>
                  </a:cubicBezTo>
                  <a:cubicBezTo>
                    <a:pt x="40813" y="25788"/>
                    <a:pt x="41822" y="25122"/>
                    <a:pt x="42952" y="25122"/>
                  </a:cubicBezTo>
                  <a:close/>
                  <a:moveTo>
                    <a:pt x="51315" y="30265"/>
                  </a:moveTo>
                  <a:cubicBezTo>
                    <a:pt x="51647" y="30265"/>
                    <a:pt x="51991" y="30345"/>
                    <a:pt x="52314" y="30513"/>
                  </a:cubicBezTo>
                  <a:cubicBezTo>
                    <a:pt x="53295" y="31024"/>
                    <a:pt x="53720" y="32153"/>
                    <a:pt x="53259" y="33037"/>
                  </a:cubicBezTo>
                  <a:cubicBezTo>
                    <a:pt x="52951" y="33628"/>
                    <a:pt x="52324" y="33959"/>
                    <a:pt x="51649" y="33959"/>
                  </a:cubicBezTo>
                  <a:cubicBezTo>
                    <a:pt x="51317" y="33959"/>
                    <a:pt x="50973" y="33879"/>
                    <a:pt x="50650" y="33711"/>
                  </a:cubicBezTo>
                  <a:cubicBezTo>
                    <a:pt x="49669" y="33200"/>
                    <a:pt x="49246" y="32070"/>
                    <a:pt x="49705" y="31187"/>
                  </a:cubicBezTo>
                  <a:cubicBezTo>
                    <a:pt x="50014" y="30596"/>
                    <a:pt x="50641" y="30265"/>
                    <a:pt x="51315" y="30265"/>
                  </a:cubicBezTo>
                  <a:close/>
                  <a:moveTo>
                    <a:pt x="61248" y="37304"/>
                  </a:moveTo>
                  <a:cubicBezTo>
                    <a:pt x="61446" y="37304"/>
                    <a:pt x="61651" y="37352"/>
                    <a:pt x="61844" y="37453"/>
                  </a:cubicBezTo>
                  <a:cubicBezTo>
                    <a:pt x="62426" y="37755"/>
                    <a:pt x="62677" y="38427"/>
                    <a:pt x="62404" y="38951"/>
                  </a:cubicBezTo>
                  <a:cubicBezTo>
                    <a:pt x="62221" y="39303"/>
                    <a:pt x="61849" y="39500"/>
                    <a:pt x="61449" y="39500"/>
                  </a:cubicBezTo>
                  <a:cubicBezTo>
                    <a:pt x="61251" y="39500"/>
                    <a:pt x="61047" y="39452"/>
                    <a:pt x="60854" y="39352"/>
                  </a:cubicBezTo>
                  <a:cubicBezTo>
                    <a:pt x="60272" y="39049"/>
                    <a:pt x="60019" y="38378"/>
                    <a:pt x="60292" y="37854"/>
                  </a:cubicBezTo>
                  <a:cubicBezTo>
                    <a:pt x="60475" y="37501"/>
                    <a:pt x="60847" y="37304"/>
                    <a:pt x="61248" y="37304"/>
                  </a:cubicBezTo>
                  <a:close/>
                  <a:moveTo>
                    <a:pt x="97089" y="59548"/>
                  </a:moveTo>
                  <a:cubicBezTo>
                    <a:pt x="97880" y="59548"/>
                    <a:pt x="98679" y="59700"/>
                    <a:pt x="99417" y="59977"/>
                  </a:cubicBezTo>
                  <a:cubicBezTo>
                    <a:pt x="101128" y="60620"/>
                    <a:pt x="102550" y="61852"/>
                    <a:pt x="103783" y="63200"/>
                  </a:cubicBezTo>
                  <a:cubicBezTo>
                    <a:pt x="105080" y="64617"/>
                    <a:pt x="106226" y="66221"/>
                    <a:pt x="106820" y="68045"/>
                  </a:cubicBezTo>
                  <a:cubicBezTo>
                    <a:pt x="107413" y="69873"/>
                    <a:pt x="107406" y="71953"/>
                    <a:pt x="106493" y="73644"/>
                  </a:cubicBezTo>
                  <a:cubicBezTo>
                    <a:pt x="105391" y="75684"/>
                    <a:pt x="103177" y="76796"/>
                    <a:pt x="100917" y="76891"/>
                  </a:cubicBezTo>
                  <a:cubicBezTo>
                    <a:pt x="100714" y="76899"/>
                    <a:pt x="100510" y="76904"/>
                    <a:pt x="100304" y="76904"/>
                  </a:cubicBezTo>
                  <a:cubicBezTo>
                    <a:pt x="98919" y="76904"/>
                    <a:pt x="97491" y="76678"/>
                    <a:pt x="96360" y="75838"/>
                  </a:cubicBezTo>
                  <a:cubicBezTo>
                    <a:pt x="95214" y="74989"/>
                    <a:pt x="94560" y="73662"/>
                    <a:pt x="94040" y="72369"/>
                  </a:cubicBezTo>
                  <a:cubicBezTo>
                    <a:pt x="93313" y="70560"/>
                    <a:pt x="92500" y="68585"/>
                    <a:pt x="92110" y="66677"/>
                  </a:cubicBezTo>
                  <a:cubicBezTo>
                    <a:pt x="91656" y="64449"/>
                    <a:pt x="92197" y="61760"/>
                    <a:pt x="94168" y="60401"/>
                  </a:cubicBezTo>
                  <a:cubicBezTo>
                    <a:pt x="95022" y="59812"/>
                    <a:pt x="96048" y="59548"/>
                    <a:pt x="97089" y="59548"/>
                  </a:cubicBezTo>
                  <a:close/>
                  <a:moveTo>
                    <a:pt x="5119" y="1"/>
                  </a:moveTo>
                  <a:cubicBezTo>
                    <a:pt x="2944" y="1"/>
                    <a:pt x="688" y="1165"/>
                    <a:pt x="280" y="3253"/>
                  </a:cubicBezTo>
                  <a:cubicBezTo>
                    <a:pt x="0" y="4686"/>
                    <a:pt x="641" y="6126"/>
                    <a:pt x="1324" y="7415"/>
                  </a:cubicBezTo>
                  <a:cubicBezTo>
                    <a:pt x="6319" y="16854"/>
                    <a:pt x="14488" y="24568"/>
                    <a:pt x="24166" y="29074"/>
                  </a:cubicBezTo>
                  <a:cubicBezTo>
                    <a:pt x="33081" y="34781"/>
                    <a:pt x="43740" y="37486"/>
                    <a:pt x="53863" y="40883"/>
                  </a:cubicBezTo>
                  <a:cubicBezTo>
                    <a:pt x="65355" y="44737"/>
                    <a:pt x="77219" y="50273"/>
                    <a:pt x="83417" y="60690"/>
                  </a:cubicBezTo>
                  <a:cubicBezTo>
                    <a:pt x="86219" y="65396"/>
                    <a:pt x="87645" y="70766"/>
                    <a:pt x="89620" y="75878"/>
                  </a:cubicBezTo>
                  <a:cubicBezTo>
                    <a:pt x="89642" y="75939"/>
                    <a:pt x="89665" y="75999"/>
                    <a:pt x="89689" y="76060"/>
                  </a:cubicBezTo>
                  <a:cubicBezTo>
                    <a:pt x="91700" y="81223"/>
                    <a:pt x="94520" y="86378"/>
                    <a:pt x="99200" y="89347"/>
                  </a:cubicBezTo>
                  <a:cubicBezTo>
                    <a:pt x="101336" y="90704"/>
                    <a:pt x="103939" y="91444"/>
                    <a:pt x="106479" y="91444"/>
                  </a:cubicBezTo>
                  <a:cubicBezTo>
                    <a:pt x="109501" y="91444"/>
                    <a:pt x="112433" y="90397"/>
                    <a:pt x="114380" y="88100"/>
                  </a:cubicBezTo>
                  <a:cubicBezTo>
                    <a:pt x="116682" y="85386"/>
                    <a:pt x="117147" y="81593"/>
                    <a:pt x="116585" y="78026"/>
                  </a:cubicBezTo>
                  <a:cubicBezTo>
                    <a:pt x="116480" y="77350"/>
                    <a:pt x="116339" y="76680"/>
                    <a:pt x="116162" y="76022"/>
                  </a:cubicBezTo>
                  <a:cubicBezTo>
                    <a:pt x="113242" y="65199"/>
                    <a:pt x="103235" y="57866"/>
                    <a:pt x="93203" y="52863"/>
                  </a:cubicBezTo>
                  <a:cubicBezTo>
                    <a:pt x="83171" y="47861"/>
                    <a:pt x="72212" y="44117"/>
                    <a:pt x="63987" y="36501"/>
                  </a:cubicBezTo>
                  <a:cubicBezTo>
                    <a:pt x="57520" y="30513"/>
                    <a:pt x="53089" y="22412"/>
                    <a:pt x="45914" y="17300"/>
                  </a:cubicBezTo>
                  <a:cubicBezTo>
                    <a:pt x="36169" y="10356"/>
                    <a:pt x="22977" y="10044"/>
                    <a:pt x="12889" y="3611"/>
                  </a:cubicBezTo>
                  <a:cubicBezTo>
                    <a:pt x="10771" y="2261"/>
                    <a:pt x="8733" y="619"/>
                    <a:pt x="6275" y="116"/>
                  </a:cubicBezTo>
                  <a:cubicBezTo>
                    <a:pt x="5900" y="39"/>
                    <a:pt x="5511" y="1"/>
                    <a:pt x="5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6"/>
            <p:cNvSpPr/>
            <p:nvPr/>
          </p:nvSpPr>
          <p:spPr>
            <a:xfrm rot="-7133392">
              <a:off x="8498772" y="4614802"/>
              <a:ext cx="146642" cy="121343"/>
            </a:xfrm>
            <a:custGeom>
              <a:rect b="b" l="l" r="r" t="t"/>
              <a:pathLst>
                <a:path extrusionOk="0" h="4854" w="5866">
                  <a:moveTo>
                    <a:pt x="2786" y="1"/>
                  </a:moveTo>
                  <a:cubicBezTo>
                    <a:pt x="1657" y="1"/>
                    <a:pt x="650" y="667"/>
                    <a:pt x="359" y="1706"/>
                  </a:cubicBezTo>
                  <a:cubicBezTo>
                    <a:pt x="1" y="2986"/>
                    <a:pt x="863" y="4346"/>
                    <a:pt x="2285" y="4744"/>
                  </a:cubicBezTo>
                  <a:cubicBezTo>
                    <a:pt x="2550" y="4818"/>
                    <a:pt x="2817" y="4854"/>
                    <a:pt x="3077" y="4854"/>
                  </a:cubicBezTo>
                  <a:cubicBezTo>
                    <a:pt x="4207" y="4854"/>
                    <a:pt x="5216" y="4187"/>
                    <a:pt x="5507" y="3148"/>
                  </a:cubicBezTo>
                  <a:cubicBezTo>
                    <a:pt x="5865" y="1869"/>
                    <a:pt x="5003" y="510"/>
                    <a:pt x="3581" y="111"/>
                  </a:cubicBezTo>
                  <a:cubicBezTo>
                    <a:pt x="3315" y="36"/>
                    <a:pt x="3047" y="1"/>
                    <a:pt x="27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6"/>
            <p:cNvSpPr/>
            <p:nvPr/>
          </p:nvSpPr>
          <p:spPr>
            <a:xfrm rot="-7133392">
              <a:off x="8514795" y="4390610"/>
              <a:ext cx="111794" cy="92370"/>
            </a:xfrm>
            <a:custGeom>
              <a:rect b="b" l="l" r="r" t="t"/>
              <a:pathLst>
                <a:path extrusionOk="0" h="3695" w="4472">
                  <a:moveTo>
                    <a:pt x="2069" y="0"/>
                  </a:moveTo>
                  <a:cubicBezTo>
                    <a:pt x="1394" y="0"/>
                    <a:pt x="767" y="331"/>
                    <a:pt x="459" y="922"/>
                  </a:cubicBezTo>
                  <a:cubicBezTo>
                    <a:pt x="0" y="1805"/>
                    <a:pt x="423" y="2935"/>
                    <a:pt x="1404" y="3446"/>
                  </a:cubicBezTo>
                  <a:cubicBezTo>
                    <a:pt x="1727" y="3614"/>
                    <a:pt x="2071" y="3694"/>
                    <a:pt x="2403" y="3694"/>
                  </a:cubicBezTo>
                  <a:cubicBezTo>
                    <a:pt x="3078" y="3694"/>
                    <a:pt x="3705" y="3363"/>
                    <a:pt x="4013" y="2772"/>
                  </a:cubicBezTo>
                  <a:cubicBezTo>
                    <a:pt x="4472" y="1890"/>
                    <a:pt x="4049" y="759"/>
                    <a:pt x="3068" y="248"/>
                  </a:cubicBezTo>
                  <a:cubicBezTo>
                    <a:pt x="2745" y="80"/>
                    <a:pt x="2401" y="0"/>
                    <a:pt x="20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6"/>
            <p:cNvSpPr/>
            <p:nvPr/>
          </p:nvSpPr>
          <p:spPr>
            <a:xfrm rot="-7133392">
              <a:off x="8555964" y="4117395"/>
              <a:ext cx="66471" cy="54922"/>
            </a:xfrm>
            <a:custGeom>
              <a:rect b="b" l="l" r="r" t="t"/>
              <a:pathLst>
                <a:path extrusionOk="0" h="2197" w="2659">
                  <a:moveTo>
                    <a:pt x="1229" y="0"/>
                  </a:moveTo>
                  <a:cubicBezTo>
                    <a:pt x="828" y="0"/>
                    <a:pt x="456" y="197"/>
                    <a:pt x="273" y="547"/>
                  </a:cubicBezTo>
                  <a:cubicBezTo>
                    <a:pt x="0" y="1074"/>
                    <a:pt x="251" y="1745"/>
                    <a:pt x="835" y="2048"/>
                  </a:cubicBezTo>
                  <a:cubicBezTo>
                    <a:pt x="1028" y="2148"/>
                    <a:pt x="1233" y="2196"/>
                    <a:pt x="1431" y="2196"/>
                  </a:cubicBezTo>
                  <a:cubicBezTo>
                    <a:pt x="1831" y="2196"/>
                    <a:pt x="2202" y="1999"/>
                    <a:pt x="2385" y="1647"/>
                  </a:cubicBezTo>
                  <a:cubicBezTo>
                    <a:pt x="2658" y="1123"/>
                    <a:pt x="2407" y="451"/>
                    <a:pt x="1825" y="149"/>
                  </a:cubicBezTo>
                  <a:cubicBezTo>
                    <a:pt x="1632" y="48"/>
                    <a:pt x="1427" y="0"/>
                    <a:pt x="1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6"/>
            <p:cNvSpPr/>
            <p:nvPr/>
          </p:nvSpPr>
          <p:spPr>
            <a:xfrm rot="-7133392">
              <a:off x="8411997" y="4910411"/>
              <a:ext cx="362204" cy="267885"/>
            </a:xfrm>
            <a:custGeom>
              <a:rect b="b" l="l" r="r" t="t"/>
              <a:pathLst>
                <a:path extrusionOk="0" h="10716" w="14489">
                  <a:moveTo>
                    <a:pt x="2941" y="1"/>
                  </a:moveTo>
                  <a:cubicBezTo>
                    <a:pt x="1976" y="1"/>
                    <a:pt x="954" y="214"/>
                    <a:pt x="471" y="1143"/>
                  </a:cubicBezTo>
                  <a:cubicBezTo>
                    <a:pt x="0" y="2048"/>
                    <a:pt x="896" y="3006"/>
                    <a:pt x="1384" y="3696"/>
                  </a:cubicBezTo>
                  <a:cubicBezTo>
                    <a:pt x="2701" y="5557"/>
                    <a:pt x="4344" y="7162"/>
                    <a:pt x="6239" y="8432"/>
                  </a:cubicBezTo>
                  <a:cubicBezTo>
                    <a:pt x="7302" y="9146"/>
                    <a:pt x="8440" y="9746"/>
                    <a:pt x="9631" y="10221"/>
                  </a:cubicBezTo>
                  <a:cubicBezTo>
                    <a:pt x="10312" y="10490"/>
                    <a:pt x="11062" y="10715"/>
                    <a:pt x="11782" y="10715"/>
                  </a:cubicBezTo>
                  <a:cubicBezTo>
                    <a:pt x="12214" y="10715"/>
                    <a:pt x="12635" y="10634"/>
                    <a:pt x="13024" y="10434"/>
                  </a:cubicBezTo>
                  <a:cubicBezTo>
                    <a:pt x="13982" y="9939"/>
                    <a:pt x="14488" y="8802"/>
                    <a:pt x="14452" y="7724"/>
                  </a:cubicBezTo>
                  <a:cubicBezTo>
                    <a:pt x="14414" y="6650"/>
                    <a:pt x="13911" y="5635"/>
                    <a:pt x="13272" y="4769"/>
                  </a:cubicBezTo>
                  <a:cubicBezTo>
                    <a:pt x="11053" y="1759"/>
                    <a:pt x="7226" y="279"/>
                    <a:pt x="3494" y="21"/>
                  </a:cubicBezTo>
                  <a:cubicBezTo>
                    <a:pt x="3314" y="9"/>
                    <a:pt x="3129" y="1"/>
                    <a:pt x="29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6"/>
            <p:cNvSpPr/>
            <p:nvPr/>
          </p:nvSpPr>
          <p:spPr>
            <a:xfrm rot="-7133392">
              <a:off x="8583810" y="2731889"/>
              <a:ext cx="393928" cy="433975"/>
            </a:xfrm>
            <a:custGeom>
              <a:rect b="b" l="l" r="r" t="t"/>
              <a:pathLst>
                <a:path extrusionOk="0" h="17360" w="15758">
                  <a:moveTo>
                    <a:pt x="5435" y="1"/>
                  </a:moveTo>
                  <a:cubicBezTo>
                    <a:pt x="4393" y="1"/>
                    <a:pt x="3367" y="264"/>
                    <a:pt x="2513" y="853"/>
                  </a:cubicBezTo>
                  <a:cubicBezTo>
                    <a:pt x="544" y="2213"/>
                    <a:pt x="0" y="4904"/>
                    <a:pt x="457" y="7130"/>
                  </a:cubicBezTo>
                  <a:cubicBezTo>
                    <a:pt x="847" y="9040"/>
                    <a:pt x="1657" y="11015"/>
                    <a:pt x="2385" y="12824"/>
                  </a:cubicBezTo>
                  <a:cubicBezTo>
                    <a:pt x="2907" y="14117"/>
                    <a:pt x="3561" y="15442"/>
                    <a:pt x="4707" y="16293"/>
                  </a:cubicBezTo>
                  <a:cubicBezTo>
                    <a:pt x="5839" y="17132"/>
                    <a:pt x="7267" y="17359"/>
                    <a:pt x="8653" y="17359"/>
                  </a:cubicBezTo>
                  <a:cubicBezTo>
                    <a:pt x="8857" y="17359"/>
                    <a:pt x="9060" y="17354"/>
                    <a:pt x="9262" y="17346"/>
                  </a:cubicBezTo>
                  <a:cubicBezTo>
                    <a:pt x="11521" y="17251"/>
                    <a:pt x="13738" y="16139"/>
                    <a:pt x="14840" y="14099"/>
                  </a:cubicBezTo>
                  <a:cubicBezTo>
                    <a:pt x="15751" y="12408"/>
                    <a:pt x="15758" y="10330"/>
                    <a:pt x="15165" y="8500"/>
                  </a:cubicBezTo>
                  <a:cubicBezTo>
                    <a:pt x="14571" y="6673"/>
                    <a:pt x="13427" y="5072"/>
                    <a:pt x="12130" y="3655"/>
                  </a:cubicBezTo>
                  <a:cubicBezTo>
                    <a:pt x="10899" y="2307"/>
                    <a:pt x="9472" y="1073"/>
                    <a:pt x="7764" y="430"/>
                  </a:cubicBezTo>
                  <a:cubicBezTo>
                    <a:pt x="7025" y="153"/>
                    <a:pt x="6226" y="1"/>
                    <a:pt x="5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6"/>
            <p:cNvSpPr/>
            <p:nvPr/>
          </p:nvSpPr>
          <p:spPr>
            <a:xfrm rot="4351744">
              <a:off x="8459642" y="3370952"/>
              <a:ext cx="1277257" cy="845613"/>
            </a:xfrm>
            <a:custGeom>
              <a:rect b="b" l="l" r="r" t="t"/>
              <a:pathLst>
                <a:path extrusionOk="0" h="33827" w="51094">
                  <a:moveTo>
                    <a:pt x="37494" y="20021"/>
                  </a:moveTo>
                  <a:cubicBezTo>
                    <a:pt x="39060" y="20021"/>
                    <a:pt x="40575" y="21087"/>
                    <a:pt x="41138" y="22557"/>
                  </a:cubicBezTo>
                  <a:cubicBezTo>
                    <a:pt x="41922" y="24597"/>
                    <a:pt x="40723" y="27169"/>
                    <a:pt x="38657" y="27875"/>
                  </a:cubicBezTo>
                  <a:cubicBezTo>
                    <a:pt x="38273" y="28006"/>
                    <a:pt x="37874" y="28067"/>
                    <a:pt x="37475" y="28067"/>
                  </a:cubicBezTo>
                  <a:cubicBezTo>
                    <a:pt x="35719" y="28067"/>
                    <a:pt x="33952" y="26881"/>
                    <a:pt x="33462" y="25170"/>
                  </a:cubicBezTo>
                  <a:cubicBezTo>
                    <a:pt x="32859" y="23069"/>
                    <a:pt x="34319" y="20613"/>
                    <a:pt x="36453" y="20145"/>
                  </a:cubicBezTo>
                  <a:lnTo>
                    <a:pt x="36453" y="20145"/>
                  </a:lnTo>
                  <a:lnTo>
                    <a:pt x="36402" y="20208"/>
                  </a:lnTo>
                  <a:cubicBezTo>
                    <a:pt x="36655" y="20120"/>
                    <a:pt x="36915" y="20062"/>
                    <a:pt x="37181" y="20035"/>
                  </a:cubicBezTo>
                  <a:cubicBezTo>
                    <a:pt x="37285" y="20026"/>
                    <a:pt x="37390" y="20021"/>
                    <a:pt x="37494" y="20021"/>
                  </a:cubicBezTo>
                  <a:close/>
                  <a:moveTo>
                    <a:pt x="7559" y="1"/>
                  </a:moveTo>
                  <a:cubicBezTo>
                    <a:pt x="5149" y="1"/>
                    <a:pt x="2703" y="1115"/>
                    <a:pt x="1561" y="3212"/>
                  </a:cubicBezTo>
                  <a:cubicBezTo>
                    <a:pt x="0" y="6082"/>
                    <a:pt x="1241" y="9656"/>
                    <a:pt x="2864" y="12493"/>
                  </a:cubicBezTo>
                  <a:cubicBezTo>
                    <a:pt x="8333" y="22039"/>
                    <a:pt x="18188" y="28950"/>
                    <a:pt x="29023" y="30840"/>
                  </a:cubicBezTo>
                  <a:lnTo>
                    <a:pt x="28148" y="30085"/>
                  </a:lnTo>
                  <a:lnTo>
                    <a:pt x="28148" y="30085"/>
                  </a:lnTo>
                  <a:cubicBezTo>
                    <a:pt x="31427" y="32523"/>
                    <a:pt x="35535" y="33826"/>
                    <a:pt x="39626" y="33826"/>
                  </a:cubicBezTo>
                  <a:cubicBezTo>
                    <a:pt x="42047" y="33826"/>
                    <a:pt x="44461" y="33370"/>
                    <a:pt x="46696" y="32423"/>
                  </a:cubicBezTo>
                  <a:cubicBezTo>
                    <a:pt x="48050" y="31849"/>
                    <a:pt x="49394" y="31059"/>
                    <a:pt x="50151" y="29798"/>
                  </a:cubicBezTo>
                  <a:cubicBezTo>
                    <a:pt x="51094" y="28220"/>
                    <a:pt x="50937" y="26216"/>
                    <a:pt x="50440" y="24444"/>
                  </a:cubicBezTo>
                  <a:cubicBezTo>
                    <a:pt x="48727" y="18362"/>
                    <a:pt x="43068" y="13600"/>
                    <a:pt x="36785" y="12950"/>
                  </a:cubicBezTo>
                  <a:cubicBezTo>
                    <a:pt x="36062" y="12875"/>
                    <a:pt x="35331" y="12849"/>
                    <a:pt x="34596" y="12849"/>
                  </a:cubicBezTo>
                  <a:cubicBezTo>
                    <a:pt x="32841" y="12849"/>
                    <a:pt x="31064" y="12999"/>
                    <a:pt x="29325" y="12999"/>
                  </a:cubicBezTo>
                  <a:cubicBezTo>
                    <a:pt x="27327" y="12999"/>
                    <a:pt x="25382" y="12801"/>
                    <a:pt x="23582" y="11947"/>
                  </a:cubicBezTo>
                  <a:cubicBezTo>
                    <a:pt x="20270" y="10375"/>
                    <a:pt x="18311" y="6971"/>
                    <a:pt x="15812" y="4291"/>
                  </a:cubicBezTo>
                  <a:cubicBezTo>
                    <a:pt x="13911" y="2253"/>
                    <a:pt x="11510" y="531"/>
                    <a:pt x="8758" y="95"/>
                  </a:cubicBezTo>
                  <a:cubicBezTo>
                    <a:pt x="8364" y="32"/>
                    <a:pt x="7962" y="1"/>
                    <a:pt x="75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6"/>
            <p:cNvSpPr/>
            <p:nvPr/>
          </p:nvSpPr>
          <p:spPr>
            <a:xfrm rot="4351744">
              <a:off x="8903816" y="4029214"/>
              <a:ext cx="226509" cy="201160"/>
            </a:xfrm>
            <a:custGeom>
              <a:rect b="b" l="l" r="r" t="t"/>
              <a:pathLst>
                <a:path extrusionOk="0" h="8047" w="9061">
                  <a:moveTo>
                    <a:pt x="4633" y="0"/>
                  </a:moveTo>
                  <a:cubicBezTo>
                    <a:pt x="4529" y="0"/>
                    <a:pt x="4424" y="5"/>
                    <a:pt x="4320" y="14"/>
                  </a:cubicBezTo>
                  <a:cubicBezTo>
                    <a:pt x="4056" y="39"/>
                    <a:pt x="3794" y="97"/>
                    <a:pt x="3543" y="187"/>
                  </a:cubicBezTo>
                  <a:lnTo>
                    <a:pt x="3592" y="124"/>
                  </a:lnTo>
                  <a:lnTo>
                    <a:pt x="3592" y="124"/>
                  </a:lnTo>
                  <a:cubicBezTo>
                    <a:pt x="1458" y="592"/>
                    <a:pt x="0" y="3049"/>
                    <a:pt x="601" y="5149"/>
                  </a:cubicBezTo>
                  <a:cubicBezTo>
                    <a:pt x="1091" y="6860"/>
                    <a:pt x="2860" y="8046"/>
                    <a:pt x="4616" y="8046"/>
                  </a:cubicBezTo>
                  <a:cubicBezTo>
                    <a:pt x="5015" y="8046"/>
                    <a:pt x="5415" y="7985"/>
                    <a:pt x="5798" y="7854"/>
                  </a:cubicBezTo>
                  <a:cubicBezTo>
                    <a:pt x="7865" y="7146"/>
                    <a:pt x="9061" y="4574"/>
                    <a:pt x="8279" y="2536"/>
                  </a:cubicBezTo>
                  <a:cubicBezTo>
                    <a:pt x="7714" y="1066"/>
                    <a:pt x="6199" y="0"/>
                    <a:pt x="46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7"/>
          <p:cNvSpPr txBox="1"/>
          <p:nvPr>
            <p:ph idx="1" type="subTitle"/>
          </p:nvPr>
        </p:nvSpPr>
        <p:spPr>
          <a:xfrm>
            <a:off x="1593898" y="1921263"/>
            <a:ext cx="2680200" cy="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4" name="Google Shape;544;p27"/>
          <p:cNvSpPr txBox="1"/>
          <p:nvPr>
            <p:ph idx="2" type="subTitle"/>
          </p:nvPr>
        </p:nvSpPr>
        <p:spPr>
          <a:xfrm>
            <a:off x="5741775" y="1921285"/>
            <a:ext cx="2680200" cy="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27"/>
          <p:cNvSpPr txBox="1"/>
          <p:nvPr>
            <p:ph idx="3" type="subTitle"/>
          </p:nvPr>
        </p:nvSpPr>
        <p:spPr>
          <a:xfrm>
            <a:off x="1593900" y="4016413"/>
            <a:ext cx="2676000" cy="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6" name="Google Shape;546;p27"/>
          <p:cNvSpPr txBox="1"/>
          <p:nvPr>
            <p:ph idx="4" type="subTitle"/>
          </p:nvPr>
        </p:nvSpPr>
        <p:spPr>
          <a:xfrm>
            <a:off x="1593898" y="2972463"/>
            <a:ext cx="2680200" cy="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7" name="Google Shape;547;p27"/>
          <p:cNvSpPr txBox="1"/>
          <p:nvPr>
            <p:ph idx="5" type="subTitle"/>
          </p:nvPr>
        </p:nvSpPr>
        <p:spPr>
          <a:xfrm>
            <a:off x="5743800" y="2971919"/>
            <a:ext cx="2680200" cy="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8" name="Google Shape;548;p27"/>
          <p:cNvSpPr txBox="1"/>
          <p:nvPr>
            <p:ph idx="6" type="subTitle"/>
          </p:nvPr>
        </p:nvSpPr>
        <p:spPr>
          <a:xfrm>
            <a:off x="5742650" y="4017575"/>
            <a:ext cx="2680200" cy="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9" name="Google Shape;549;p27"/>
          <p:cNvSpPr txBox="1"/>
          <p:nvPr>
            <p:ph idx="7" type="subTitle"/>
          </p:nvPr>
        </p:nvSpPr>
        <p:spPr>
          <a:xfrm>
            <a:off x="1593898" y="1659788"/>
            <a:ext cx="2680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0" name="Google Shape;550;p27"/>
          <p:cNvSpPr txBox="1"/>
          <p:nvPr>
            <p:ph idx="8" type="subTitle"/>
          </p:nvPr>
        </p:nvSpPr>
        <p:spPr>
          <a:xfrm>
            <a:off x="5743804" y="1659788"/>
            <a:ext cx="2680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1" name="Google Shape;551;p27"/>
          <p:cNvSpPr txBox="1"/>
          <p:nvPr>
            <p:ph idx="9" type="subTitle"/>
          </p:nvPr>
        </p:nvSpPr>
        <p:spPr>
          <a:xfrm>
            <a:off x="5743802" y="2710420"/>
            <a:ext cx="2680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2" name="Google Shape;552;p27"/>
          <p:cNvSpPr txBox="1"/>
          <p:nvPr>
            <p:ph idx="13" type="subTitle"/>
          </p:nvPr>
        </p:nvSpPr>
        <p:spPr>
          <a:xfrm>
            <a:off x="1593898" y="3753788"/>
            <a:ext cx="2680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3" name="Google Shape;553;p27"/>
          <p:cNvSpPr txBox="1"/>
          <p:nvPr>
            <p:ph idx="14" type="subTitle"/>
          </p:nvPr>
        </p:nvSpPr>
        <p:spPr>
          <a:xfrm>
            <a:off x="1593898" y="2709838"/>
            <a:ext cx="2680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4" name="Google Shape;554;p27"/>
          <p:cNvSpPr txBox="1"/>
          <p:nvPr>
            <p:ph idx="15" type="subTitle"/>
          </p:nvPr>
        </p:nvSpPr>
        <p:spPr>
          <a:xfrm>
            <a:off x="5740900" y="3754951"/>
            <a:ext cx="26802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55" name="Google Shape;555;p27"/>
          <p:cNvSpPr txBox="1"/>
          <p:nvPr>
            <p:ph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556" name="Google Shape;556;p27"/>
          <p:cNvGrpSpPr/>
          <p:nvPr/>
        </p:nvGrpSpPr>
        <p:grpSpPr>
          <a:xfrm>
            <a:off x="7424376" y="-950939"/>
            <a:ext cx="3261833" cy="4152908"/>
            <a:chOff x="7434226" y="-586339"/>
            <a:chExt cx="3261833" cy="4152908"/>
          </a:xfrm>
        </p:grpSpPr>
        <p:sp>
          <p:nvSpPr>
            <p:cNvPr id="557" name="Google Shape;557;p27"/>
            <p:cNvSpPr/>
            <p:nvPr/>
          </p:nvSpPr>
          <p:spPr>
            <a:xfrm rot="3911883">
              <a:off x="7227408" y="896152"/>
              <a:ext cx="3512917" cy="1131596"/>
            </a:xfrm>
            <a:custGeom>
              <a:rect b="b" l="l" r="r" t="t"/>
              <a:pathLst>
                <a:path extrusionOk="0" h="45262" w="140511">
                  <a:moveTo>
                    <a:pt x="504" y="1"/>
                  </a:moveTo>
                  <a:cubicBezTo>
                    <a:pt x="321" y="1"/>
                    <a:pt x="147" y="44"/>
                    <a:pt x="0" y="191"/>
                  </a:cubicBezTo>
                  <a:lnTo>
                    <a:pt x="0" y="8882"/>
                  </a:lnTo>
                  <a:cubicBezTo>
                    <a:pt x="219" y="9077"/>
                    <a:pt x="461" y="9129"/>
                    <a:pt x="710" y="9129"/>
                  </a:cubicBezTo>
                  <a:cubicBezTo>
                    <a:pt x="908" y="9129"/>
                    <a:pt x="1109" y="9096"/>
                    <a:pt x="1306" y="9076"/>
                  </a:cubicBezTo>
                  <a:cubicBezTo>
                    <a:pt x="2232" y="8976"/>
                    <a:pt x="3164" y="8953"/>
                    <a:pt x="4093" y="8891"/>
                  </a:cubicBezTo>
                  <a:cubicBezTo>
                    <a:pt x="5378" y="8807"/>
                    <a:pt x="6661" y="8694"/>
                    <a:pt x="7945" y="8585"/>
                  </a:cubicBezTo>
                  <a:cubicBezTo>
                    <a:pt x="9917" y="8415"/>
                    <a:pt x="11890" y="8235"/>
                    <a:pt x="13861" y="8047"/>
                  </a:cubicBezTo>
                  <a:cubicBezTo>
                    <a:pt x="15518" y="7888"/>
                    <a:pt x="17176" y="7753"/>
                    <a:pt x="18834" y="7613"/>
                  </a:cubicBezTo>
                  <a:cubicBezTo>
                    <a:pt x="20430" y="7478"/>
                    <a:pt x="22030" y="7336"/>
                    <a:pt x="23630" y="7220"/>
                  </a:cubicBezTo>
                  <a:cubicBezTo>
                    <a:pt x="25251" y="7105"/>
                    <a:pt x="26875" y="7050"/>
                    <a:pt x="28494" y="6943"/>
                  </a:cubicBezTo>
                  <a:cubicBezTo>
                    <a:pt x="31164" y="6765"/>
                    <a:pt x="33839" y="6705"/>
                    <a:pt x="36510" y="6641"/>
                  </a:cubicBezTo>
                  <a:cubicBezTo>
                    <a:pt x="37482" y="6617"/>
                    <a:pt x="38453" y="6606"/>
                    <a:pt x="39425" y="6606"/>
                  </a:cubicBezTo>
                  <a:cubicBezTo>
                    <a:pt x="42673" y="6606"/>
                    <a:pt x="45921" y="6733"/>
                    <a:pt x="49166" y="6952"/>
                  </a:cubicBezTo>
                  <a:cubicBezTo>
                    <a:pt x="51301" y="7096"/>
                    <a:pt x="53435" y="7245"/>
                    <a:pt x="55561" y="7480"/>
                  </a:cubicBezTo>
                  <a:cubicBezTo>
                    <a:pt x="59816" y="7954"/>
                    <a:pt x="64057" y="8535"/>
                    <a:pt x="68262" y="9357"/>
                  </a:cubicBezTo>
                  <a:cubicBezTo>
                    <a:pt x="70773" y="9847"/>
                    <a:pt x="73285" y="10343"/>
                    <a:pt x="75656" y="11354"/>
                  </a:cubicBezTo>
                  <a:cubicBezTo>
                    <a:pt x="76958" y="11909"/>
                    <a:pt x="78201" y="12565"/>
                    <a:pt x="79114" y="13699"/>
                  </a:cubicBezTo>
                  <a:cubicBezTo>
                    <a:pt x="80330" y="15204"/>
                    <a:pt x="80716" y="16990"/>
                    <a:pt x="80835" y="18858"/>
                  </a:cubicBezTo>
                  <a:cubicBezTo>
                    <a:pt x="80929" y="20358"/>
                    <a:pt x="80863" y="21858"/>
                    <a:pt x="80854" y="23360"/>
                  </a:cubicBezTo>
                  <a:cubicBezTo>
                    <a:pt x="80842" y="25420"/>
                    <a:pt x="80767" y="27482"/>
                    <a:pt x="80943" y="29543"/>
                  </a:cubicBezTo>
                  <a:cubicBezTo>
                    <a:pt x="81133" y="31793"/>
                    <a:pt x="81528" y="33987"/>
                    <a:pt x="82466" y="36052"/>
                  </a:cubicBezTo>
                  <a:cubicBezTo>
                    <a:pt x="83470" y="38265"/>
                    <a:pt x="85042" y="39932"/>
                    <a:pt x="87309" y="40902"/>
                  </a:cubicBezTo>
                  <a:cubicBezTo>
                    <a:pt x="89144" y="41686"/>
                    <a:pt x="91051" y="41908"/>
                    <a:pt x="93002" y="41908"/>
                  </a:cubicBezTo>
                  <a:cubicBezTo>
                    <a:pt x="93355" y="41908"/>
                    <a:pt x="93710" y="41901"/>
                    <a:pt x="94065" y="41889"/>
                  </a:cubicBezTo>
                  <a:cubicBezTo>
                    <a:pt x="96649" y="41798"/>
                    <a:pt x="99193" y="41407"/>
                    <a:pt x="101741" y="41028"/>
                  </a:cubicBezTo>
                  <a:cubicBezTo>
                    <a:pt x="104095" y="40682"/>
                    <a:pt x="106457" y="40371"/>
                    <a:pt x="108833" y="40326"/>
                  </a:cubicBezTo>
                  <a:cubicBezTo>
                    <a:pt x="108999" y="40323"/>
                    <a:pt x="109164" y="40322"/>
                    <a:pt x="109329" y="40322"/>
                  </a:cubicBezTo>
                  <a:cubicBezTo>
                    <a:pt x="112225" y="40322"/>
                    <a:pt x="115079" y="40796"/>
                    <a:pt x="117920" y="41323"/>
                  </a:cubicBezTo>
                  <a:cubicBezTo>
                    <a:pt x="122403" y="42155"/>
                    <a:pt x="126839" y="43222"/>
                    <a:pt x="131327" y="44036"/>
                  </a:cubicBezTo>
                  <a:cubicBezTo>
                    <a:pt x="133172" y="44370"/>
                    <a:pt x="135029" y="44633"/>
                    <a:pt x="136888" y="44882"/>
                  </a:cubicBezTo>
                  <a:cubicBezTo>
                    <a:pt x="137867" y="45011"/>
                    <a:pt x="138837" y="45250"/>
                    <a:pt x="139832" y="45250"/>
                  </a:cubicBezTo>
                  <a:cubicBezTo>
                    <a:pt x="139886" y="45250"/>
                    <a:pt x="139941" y="45249"/>
                    <a:pt x="139995" y="45248"/>
                  </a:cubicBezTo>
                  <a:cubicBezTo>
                    <a:pt x="140203" y="45225"/>
                    <a:pt x="140446" y="45262"/>
                    <a:pt x="140510" y="44970"/>
                  </a:cubicBezTo>
                  <a:cubicBezTo>
                    <a:pt x="140416" y="44796"/>
                    <a:pt x="140242" y="44741"/>
                    <a:pt x="140073" y="44683"/>
                  </a:cubicBezTo>
                  <a:cubicBezTo>
                    <a:pt x="138488" y="44464"/>
                    <a:pt x="136908" y="44224"/>
                    <a:pt x="135338" y="43924"/>
                  </a:cubicBezTo>
                  <a:cubicBezTo>
                    <a:pt x="132034" y="43291"/>
                    <a:pt x="128760" y="42523"/>
                    <a:pt x="125501" y="41698"/>
                  </a:cubicBezTo>
                  <a:cubicBezTo>
                    <a:pt x="121848" y="40772"/>
                    <a:pt x="118207" y="39813"/>
                    <a:pt x="114558" y="38873"/>
                  </a:cubicBezTo>
                  <a:cubicBezTo>
                    <a:pt x="110447" y="37811"/>
                    <a:pt x="106258" y="37376"/>
                    <a:pt x="102042" y="37101"/>
                  </a:cubicBezTo>
                  <a:cubicBezTo>
                    <a:pt x="100081" y="36973"/>
                    <a:pt x="98126" y="36789"/>
                    <a:pt x="96226" y="36260"/>
                  </a:cubicBezTo>
                  <a:cubicBezTo>
                    <a:pt x="92986" y="35355"/>
                    <a:pt x="90802" y="33414"/>
                    <a:pt x="90297" y="29957"/>
                  </a:cubicBezTo>
                  <a:cubicBezTo>
                    <a:pt x="89984" y="27816"/>
                    <a:pt x="90374" y="25738"/>
                    <a:pt x="91131" y="23719"/>
                  </a:cubicBezTo>
                  <a:cubicBezTo>
                    <a:pt x="91689" y="22231"/>
                    <a:pt x="92354" y="20788"/>
                    <a:pt x="93016" y="19349"/>
                  </a:cubicBezTo>
                  <a:cubicBezTo>
                    <a:pt x="94031" y="17143"/>
                    <a:pt x="94417" y="14845"/>
                    <a:pt x="94079" y="12449"/>
                  </a:cubicBezTo>
                  <a:cubicBezTo>
                    <a:pt x="93621" y="9198"/>
                    <a:pt x="92060" y="6516"/>
                    <a:pt x="89712" y="4261"/>
                  </a:cubicBezTo>
                  <a:cubicBezTo>
                    <a:pt x="87674" y="2306"/>
                    <a:pt x="85218" y="1332"/>
                    <a:pt x="82431" y="1151"/>
                  </a:cubicBezTo>
                  <a:cubicBezTo>
                    <a:pt x="81979" y="1121"/>
                    <a:pt x="81528" y="1108"/>
                    <a:pt x="81078" y="1108"/>
                  </a:cubicBezTo>
                  <a:cubicBezTo>
                    <a:pt x="79251" y="1108"/>
                    <a:pt x="77434" y="1326"/>
                    <a:pt x="75622" y="1575"/>
                  </a:cubicBezTo>
                  <a:cubicBezTo>
                    <a:pt x="72814" y="1961"/>
                    <a:pt x="70002" y="2341"/>
                    <a:pt x="67169" y="2430"/>
                  </a:cubicBezTo>
                  <a:cubicBezTo>
                    <a:pt x="65998" y="2468"/>
                    <a:pt x="64828" y="2488"/>
                    <a:pt x="63659" y="2488"/>
                  </a:cubicBezTo>
                  <a:cubicBezTo>
                    <a:pt x="61617" y="2488"/>
                    <a:pt x="59575" y="2429"/>
                    <a:pt x="57536" y="2313"/>
                  </a:cubicBezTo>
                  <a:cubicBezTo>
                    <a:pt x="56825" y="2274"/>
                    <a:pt x="56110" y="2256"/>
                    <a:pt x="55401" y="2196"/>
                  </a:cubicBezTo>
                  <a:cubicBezTo>
                    <a:pt x="53387" y="2029"/>
                    <a:pt x="51368" y="1966"/>
                    <a:pt x="49353" y="1849"/>
                  </a:cubicBezTo>
                  <a:cubicBezTo>
                    <a:pt x="48302" y="1787"/>
                    <a:pt x="47250" y="1801"/>
                    <a:pt x="46205" y="1718"/>
                  </a:cubicBezTo>
                  <a:cubicBezTo>
                    <a:pt x="43735" y="1517"/>
                    <a:pt x="41257" y="1556"/>
                    <a:pt x="38785" y="1396"/>
                  </a:cubicBezTo>
                  <a:cubicBezTo>
                    <a:pt x="37224" y="1295"/>
                    <a:pt x="35657" y="1376"/>
                    <a:pt x="34091" y="1293"/>
                  </a:cubicBezTo>
                  <a:cubicBezTo>
                    <a:pt x="31955" y="1181"/>
                    <a:pt x="29809" y="1270"/>
                    <a:pt x="27669" y="1156"/>
                  </a:cubicBezTo>
                  <a:cubicBezTo>
                    <a:pt x="25929" y="1062"/>
                    <a:pt x="24184" y="1158"/>
                    <a:pt x="22439" y="1055"/>
                  </a:cubicBezTo>
                  <a:cubicBezTo>
                    <a:pt x="20324" y="930"/>
                    <a:pt x="18200" y="1001"/>
                    <a:pt x="16078" y="930"/>
                  </a:cubicBezTo>
                  <a:cubicBezTo>
                    <a:pt x="13623" y="848"/>
                    <a:pt x="11169" y="792"/>
                    <a:pt x="8712" y="690"/>
                  </a:cubicBezTo>
                  <a:cubicBezTo>
                    <a:pt x="6039" y="580"/>
                    <a:pt x="3375" y="367"/>
                    <a:pt x="722" y="17"/>
                  </a:cubicBezTo>
                  <a:cubicBezTo>
                    <a:pt x="648" y="7"/>
                    <a:pt x="576" y="1"/>
                    <a:pt x="5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 rot="3911883">
              <a:off x="7341478" y="726560"/>
              <a:ext cx="3515793" cy="1367180"/>
            </a:xfrm>
            <a:custGeom>
              <a:rect b="b" l="l" r="r" t="t"/>
              <a:pathLst>
                <a:path extrusionOk="0" h="54685" w="140626">
                  <a:moveTo>
                    <a:pt x="327" y="0"/>
                  </a:moveTo>
                  <a:cubicBezTo>
                    <a:pt x="219" y="0"/>
                    <a:pt x="110" y="23"/>
                    <a:pt x="0" y="86"/>
                  </a:cubicBezTo>
                  <a:lnTo>
                    <a:pt x="0" y="9966"/>
                  </a:lnTo>
                  <a:cubicBezTo>
                    <a:pt x="178" y="9973"/>
                    <a:pt x="359" y="9962"/>
                    <a:pt x="533" y="9991"/>
                  </a:cubicBezTo>
                  <a:cubicBezTo>
                    <a:pt x="2766" y="10355"/>
                    <a:pt x="5019" y="10510"/>
                    <a:pt x="7271" y="10654"/>
                  </a:cubicBezTo>
                  <a:cubicBezTo>
                    <a:pt x="9169" y="10776"/>
                    <a:pt x="11073" y="10824"/>
                    <a:pt x="12974" y="10894"/>
                  </a:cubicBezTo>
                  <a:cubicBezTo>
                    <a:pt x="14499" y="10951"/>
                    <a:pt x="16026" y="10938"/>
                    <a:pt x="17553" y="10997"/>
                  </a:cubicBezTo>
                  <a:cubicBezTo>
                    <a:pt x="19810" y="11084"/>
                    <a:pt x="22073" y="11048"/>
                    <a:pt x="24332" y="11134"/>
                  </a:cubicBezTo>
                  <a:cubicBezTo>
                    <a:pt x="26114" y="11201"/>
                    <a:pt x="27899" y="11162"/>
                    <a:pt x="29683" y="11237"/>
                  </a:cubicBezTo>
                  <a:cubicBezTo>
                    <a:pt x="31802" y="11327"/>
                    <a:pt x="33926" y="11285"/>
                    <a:pt x="36046" y="11381"/>
                  </a:cubicBezTo>
                  <a:cubicBezTo>
                    <a:pt x="37333" y="11439"/>
                    <a:pt x="38621" y="11436"/>
                    <a:pt x="39910" y="11475"/>
                  </a:cubicBezTo>
                  <a:cubicBezTo>
                    <a:pt x="42960" y="11567"/>
                    <a:pt x="46010" y="11685"/>
                    <a:pt x="49056" y="11853"/>
                  </a:cubicBezTo>
                  <a:cubicBezTo>
                    <a:pt x="50265" y="11919"/>
                    <a:pt x="51475" y="11930"/>
                    <a:pt x="52680" y="12020"/>
                  </a:cubicBezTo>
                  <a:cubicBezTo>
                    <a:pt x="53412" y="12077"/>
                    <a:pt x="54146" y="12079"/>
                    <a:pt x="54875" y="12138"/>
                  </a:cubicBezTo>
                  <a:cubicBezTo>
                    <a:pt x="56892" y="12303"/>
                    <a:pt x="58910" y="12408"/>
                    <a:pt x="60929" y="12454"/>
                  </a:cubicBezTo>
                  <a:cubicBezTo>
                    <a:pt x="61977" y="12478"/>
                    <a:pt x="63025" y="12497"/>
                    <a:pt x="64074" y="12497"/>
                  </a:cubicBezTo>
                  <a:cubicBezTo>
                    <a:pt x="65424" y="12497"/>
                    <a:pt x="66775" y="12466"/>
                    <a:pt x="68125" y="12376"/>
                  </a:cubicBezTo>
                  <a:cubicBezTo>
                    <a:pt x="69330" y="12296"/>
                    <a:pt x="70535" y="12200"/>
                    <a:pt x="71737" y="12074"/>
                  </a:cubicBezTo>
                  <a:cubicBezTo>
                    <a:pt x="74020" y="11834"/>
                    <a:pt x="76288" y="11459"/>
                    <a:pt x="78576" y="11249"/>
                  </a:cubicBezTo>
                  <a:cubicBezTo>
                    <a:pt x="79430" y="11171"/>
                    <a:pt x="80281" y="11119"/>
                    <a:pt x="81133" y="11119"/>
                  </a:cubicBezTo>
                  <a:cubicBezTo>
                    <a:pt x="81899" y="11119"/>
                    <a:pt x="82664" y="11162"/>
                    <a:pt x="83431" y="11265"/>
                  </a:cubicBezTo>
                  <a:cubicBezTo>
                    <a:pt x="85031" y="11480"/>
                    <a:pt x="86520" y="12003"/>
                    <a:pt x="87864" y="12882"/>
                  </a:cubicBezTo>
                  <a:cubicBezTo>
                    <a:pt x="90352" y="14509"/>
                    <a:pt x="92060" y="16771"/>
                    <a:pt x="93132" y="19528"/>
                  </a:cubicBezTo>
                  <a:cubicBezTo>
                    <a:pt x="94236" y="22363"/>
                    <a:pt x="94275" y="25215"/>
                    <a:pt x="93185" y="28059"/>
                  </a:cubicBezTo>
                  <a:cubicBezTo>
                    <a:pt x="92789" y="29093"/>
                    <a:pt x="92314" y="30099"/>
                    <a:pt x="91859" y="31112"/>
                  </a:cubicBezTo>
                  <a:cubicBezTo>
                    <a:pt x="91225" y="32524"/>
                    <a:pt x="90640" y="33953"/>
                    <a:pt x="90292" y="35467"/>
                  </a:cubicBezTo>
                  <a:cubicBezTo>
                    <a:pt x="89931" y="37027"/>
                    <a:pt x="89821" y="38600"/>
                    <a:pt x="90130" y="40180"/>
                  </a:cubicBezTo>
                  <a:cubicBezTo>
                    <a:pt x="90553" y="42329"/>
                    <a:pt x="91637" y="44021"/>
                    <a:pt x="93551" y="45162"/>
                  </a:cubicBezTo>
                  <a:cubicBezTo>
                    <a:pt x="94872" y="45951"/>
                    <a:pt x="96308" y="46364"/>
                    <a:pt x="97798" y="46634"/>
                  </a:cubicBezTo>
                  <a:cubicBezTo>
                    <a:pt x="100122" y="47055"/>
                    <a:pt x="102481" y="47147"/>
                    <a:pt x="104829" y="47331"/>
                  </a:cubicBezTo>
                  <a:cubicBezTo>
                    <a:pt x="106153" y="47435"/>
                    <a:pt x="107475" y="47551"/>
                    <a:pt x="108789" y="47734"/>
                  </a:cubicBezTo>
                  <a:cubicBezTo>
                    <a:pt x="111522" y="48114"/>
                    <a:pt x="114193" y="48786"/>
                    <a:pt x="116861" y="49467"/>
                  </a:cubicBezTo>
                  <a:cubicBezTo>
                    <a:pt x="119780" y="50210"/>
                    <a:pt x="122687" y="51001"/>
                    <a:pt x="125607" y="51744"/>
                  </a:cubicBezTo>
                  <a:cubicBezTo>
                    <a:pt x="129466" y="52725"/>
                    <a:pt x="133358" y="53564"/>
                    <a:pt x="137288" y="54216"/>
                  </a:cubicBezTo>
                  <a:cubicBezTo>
                    <a:pt x="138225" y="54372"/>
                    <a:pt x="139158" y="54566"/>
                    <a:pt x="140109" y="54621"/>
                  </a:cubicBezTo>
                  <a:cubicBezTo>
                    <a:pt x="140205" y="54641"/>
                    <a:pt x="140307" y="54684"/>
                    <a:pt x="140400" y="54684"/>
                  </a:cubicBezTo>
                  <a:cubicBezTo>
                    <a:pt x="140489" y="54684"/>
                    <a:pt x="140569" y="54644"/>
                    <a:pt x="140626" y="54502"/>
                  </a:cubicBezTo>
                  <a:cubicBezTo>
                    <a:pt x="140293" y="54134"/>
                    <a:pt x="139798" y="54264"/>
                    <a:pt x="139398" y="54099"/>
                  </a:cubicBezTo>
                  <a:cubicBezTo>
                    <a:pt x="135959" y="53556"/>
                    <a:pt x="132575" y="52760"/>
                    <a:pt x="129217" y="51850"/>
                  </a:cubicBezTo>
                  <a:cubicBezTo>
                    <a:pt x="121571" y="49764"/>
                    <a:pt x="114089" y="47203"/>
                    <a:pt x="106769" y="44165"/>
                  </a:cubicBezTo>
                  <a:cubicBezTo>
                    <a:pt x="105054" y="43454"/>
                    <a:pt x="103442" y="42571"/>
                    <a:pt x="102047" y="41328"/>
                  </a:cubicBezTo>
                  <a:cubicBezTo>
                    <a:pt x="100993" y="40392"/>
                    <a:pt x="100296" y="39245"/>
                    <a:pt x="99975" y="37864"/>
                  </a:cubicBezTo>
                  <a:cubicBezTo>
                    <a:pt x="99546" y="36023"/>
                    <a:pt x="99793" y="34184"/>
                    <a:pt x="100074" y="32367"/>
                  </a:cubicBezTo>
                  <a:cubicBezTo>
                    <a:pt x="100654" y="28617"/>
                    <a:pt x="100300" y="24975"/>
                    <a:pt x="99075" y="21401"/>
                  </a:cubicBezTo>
                  <a:cubicBezTo>
                    <a:pt x="97625" y="17166"/>
                    <a:pt x="95505" y="13307"/>
                    <a:pt x="92499" y="9977"/>
                  </a:cubicBezTo>
                  <a:cubicBezTo>
                    <a:pt x="90331" y="7574"/>
                    <a:pt x="87745" y="5789"/>
                    <a:pt x="84556" y="4977"/>
                  </a:cubicBezTo>
                  <a:cubicBezTo>
                    <a:pt x="83239" y="4642"/>
                    <a:pt x="81919" y="4513"/>
                    <a:pt x="80596" y="4513"/>
                  </a:cubicBezTo>
                  <a:cubicBezTo>
                    <a:pt x="79298" y="4513"/>
                    <a:pt x="77999" y="4637"/>
                    <a:pt x="76699" y="4815"/>
                  </a:cubicBezTo>
                  <a:cubicBezTo>
                    <a:pt x="74282" y="5148"/>
                    <a:pt x="71902" y="5693"/>
                    <a:pt x="69504" y="6139"/>
                  </a:cubicBezTo>
                  <a:cubicBezTo>
                    <a:pt x="65853" y="6819"/>
                    <a:pt x="62180" y="7248"/>
                    <a:pt x="58465" y="7248"/>
                  </a:cubicBezTo>
                  <a:cubicBezTo>
                    <a:pt x="58283" y="7248"/>
                    <a:pt x="58101" y="7247"/>
                    <a:pt x="57920" y="7245"/>
                  </a:cubicBezTo>
                  <a:cubicBezTo>
                    <a:pt x="57145" y="7236"/>
                    <a:pt x="56375" y="7135"/>
                    <a:pt x="55604" y="7129"/>
                  </a:cubicBezTo>
                  <a:cubicBezTo>
                    <a:pt x="53878" y="7119"/>
                    <a:pt x="52161" y="6989"/>
                    <a:pt x="50439" y="6904"/>
                  </a:cubicBezTo>
                  <a:cubicBezTo>
                    <a:pt x="47410" y="6754"/>
                    <a:pt x="44389" y="6516"/>
                    <a:pt x="41366" y="6308"/>
                  </a:cubicBezTo>
                  <a:cubicBezTo>
                    <a:pt x="38122" y="6084"/>
                    <a:pt x="34887" y="5764"/>
                    <a:pt x="31658" y="5416"/>
                  </a:cubicBezTo>
                  <a:cubicBezTo>
                    <a:pt x="27262" y="4941"/>
                    <a:pt x="22874" y="4399"/>
                    <a:pt x="18495" y="3790"/>
                  </a:cubicBezTo>
                  <a:cubicBezTo>
                    <a:pt x="12535" y="2960"/>
                    <a:pt x="6644" y="1813"/>
                    <a:pt x="864" y="116"/>
                  </a:cubicBezTo>
                  <a:cubicBezTo>
                    <a:pt x="687" y="65"/>
                    <a:pt x="508" y="0"/>
                    <a:pt x="3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 rot="3911883">
              <a:off x="7125527" y="1013274"/>
              <a:ext cx="3548419" cy="1014116"/>
            </a:xfrm>
            <a:custGeom>
              <a:rect b="b" l="l" r="r" t="t"/>
              <a:pathLst>
                <a:path extrusionOk="0" h="40563" w="141931">
                  <a:moveTo>
                    <a:pt x="39058" y="0"/>
                  </a:moveTo>
                  <a:cubicBezTo>
                    <a:pt x="37673" y="0"/>
                    <a:pt x="36288" y="19"/>
                    <a:pt x="34903" y="81"/>
                  </a:cubicBezTo>
                  <a:cubicBezTo>
                    <a:pt x="33320" y="150"/>
                    <a:pt x="31734" y="164"/>
                    <a:pt x="30149" y="230"/>
                  </a:cubicBezTo>
                  <a:cubicBezTo>
                    <a:pt x="28864" y="285"/>
                    <a:pt x="27579" y="381"/>
                    <a:pt x="26294" y="438"/>
                  </a:cubicBezTo>
                  <a:cubicBezTo>
                    <a:pt x="24394" y="525"/>
                    <a:pt x="22503" y="726"/>
                    <a:pt x="20605" y="838"/>
                  </a:cubicBezTo>
                  <a:cubicBezTo>
                    <a:pt x="20013" y="874"/>
                    <a:pt x="19421" y="927"/>
                    <a:pt x="18829" y="978"/>
                  </a:cubicBezTo>
                  <a:cubicBezTo>
                    <a:pt x="17626" y="1085"/>
                    <a:pt x="16425" y="1201"/>
                    <a:pt x="15221" y="1305"/>
                  </a:cubicBezTo>
                  <a:cubicBezTo>
                    <a:pt x="14155" y="1401"/>
                    <a:pt x="13088" y="1481"/>
                    <a:pt x="12024" y="1579"/>
                  </a:cubicBezTo>
                  <a:cubicBezTo>
                    <a:pt x="10940" y="1679"/>
                    <a:pt x="9859" y="1801"/>
                    <a:pt x="8775" y="1895"/>
                  </a:cubicBezTo>
                  <a:cubicBezTo>
                    <a:pt x="7630" y="1995"/>
                    <a:pt x="6482" y="2059"/>
                    <a:pt x="5338" y="2162"/>
                  </a:cubicBezTo>
                  <a:cubicBezTo>
                    <a:pt x="3562" y="2324"/>
                    <a:pt x="1785" y="2436"/>
                    <a:pt x="2" y="2498"/>
                  </a:cubicBezTo>
                  <a:lnTo>
                    <a:pt x="0" y="10473"/>
                  </a:lnTo>
                  <a:cubicBezTo>
                    <a:pt x="132" y="10583"/>
                    <a:pt x="270" y="10618"/>
                    <a:pt x="410" y="10618"/>
                  </a:cubicBezTo>
                  <a:cubicBezTo>
                    <a:pt x="576" y="10618"/>
                    <a:pt x="746" y="10569"/>
                    <a:pt x="912" y="10537"/>
                  </a:cubicBezTo>
                  <a:cubicBezTo>
                    <a:pt x="2099" y="10308"/>
                    <a:pt x="3281" y="10050"/>
                    <a:pt x="4467" y="9803"/>
                  </a:cubicBezTo>
                  <a:cubicBezTo>
                    <a:pt x="10950" y="8457"/>
                    <a:pt x="17418" y="7030"/>
                    <a:pt x="23982" y="6104"/>
                  </a:cubicBezTo>
                  <a:cubicBezTo>
                    <a:pt x="28050" y="5530"/>
                    <a:pt x="32136" y="5141"/>
                    <a:pt x="36233" y="5025"/>
                  </a:cubicBezTo>
                  <a:cubicBezTo>
                    <a:pt x="37788" y="4981"/>
                    <a:pt x="39344" y="4950"/>
                    <a:pt x="40899" y="4950"/>
                  </a:cubicBezTo>
                  <a:cubicBezTo>
                    <a:pt x="44614" y="4950"/>
                    <a:pt x="48326" y="5125"/>
                    <a:pt x="52019" y="5702"/>
                  </a:cubicBezTo>
                  <a:cubicBezTo>
                    <a:pt x="56206" y="6357"/>
                    <a:pt x="60330" y="7235"/>
                    <a:pt x="64194" y="9049"/>
                  </a:cubicBezTo>
                  <a:cubicBezTo>
                    <a:pt x="66200" y="9991"/>
                    <a:pt x="68029" y="11198"/>
                    <a:pt x="69480" y="12920"/>
                  </a:cubicBezTo>
                  <a:cubicBezTo>
                    <a:pt x="71035" y="14770"/>
                    <a:pt x="71952" y="16919"/>
                    <a:pt x="72531" y="19239"/>
                  </a:cubicBezTo>
                  <a:cubicBezTo>
                    <a:pt x="73089" y="21476"/>
                    <a:pt x="73358" y="23762"/>
                    <a:pt x="73706" y="26033"/>
                  </a:cubicBezTo>
                  <a:cubicBezTo>
                    <a:pt x="74092" y="28529"/>
                    <a:pt x="74550" y="31004"/>
                    <a:pt x="75514" y="33351"/>
                  </a:cubicBezTo>
                  <a:cubicBezTo>
                    <a:pt x="76297" y="35259"/>
                    <a:pt x="77321" y="37014"/>
                    <a:pt x="78979" y="38325"/>
                  </a:cubicBezTo>
                  <a:cubicBezTo>
                    <a:pt x="81146" y="40039"/>
                    <a:pt x="83659" y="40562"/>
                    <a:pt x="86292" y="40562"/>
                  </a:cubicBezTo>
                  <a:cubicBezTo>
                    <a:pt x="86488" y="40562"/>
                    <a:pt x="86686" y="40560"/>
                    <a:pt x="86883" y="40554"/>
                  </a:cubicBezTo>
                  <a:cubicBezTo>
                    <a:pt x="89407" y="40483"/>
                    <a:pt x="91879" y="39985"/>
                    <a:pt x="94339" y="39422"/>
                  </a:cubicBezTo>
                  <a:cubicBezTo>
                    <a:pt x="97725" y="38647"/>
                    <a:pt x="101043" y="37623"/>
                    <a:pt x="104415" y="36799"/>
                  </a:cubicBezTo>
                  <a:cubicBezTo>
                    <a:pt x="107178" y="36124"/>
                    <a:pt x="109958" y="35716"/>
                    <a:pt x="112775" y="35716"/>
                  </a:cubicBezTo>
                  <a:cubicBezTo>
                    <a:pt x="113639" y="35716"/>
                    <a:pt x="114507" y="35754"/>
                    <a:pt x="115379" y="35835"/>
                  </a:cubicBezTo>
                  <a:cubicBezTo>
                    <a:pt x="118281" y="36107"/>
                    <a:pt x="121166" y="36514"/>
                    <a:pt x="124042" y="36987"/>
                  </a:cubicBezTo>
                  <a:cubicBezTo>
                    <a:pt x="126114" y="37328"/>
                    <a:pt x="128186" y="37661"/>
                    <a:pt x="130268" y="37947"/>
                  </a:cubicBezTo>
                  <a:cubicBezTo>
                    <a:pt x="131928" y="38172"/>
                    <a:pt x="133584" y="38423"/>
                    <a:pt x="135246" y="38627"/>
                  </a:cubicBezTo>
                  <a:cubicBezTo>
                    <a:pt x="136083" y="38770"/>
                    <a:pt x="136938" y="38794"/>
                    <a:pt x="137766" y="38999"/>
                  </a:cubicBezTo>
                  <a:cubicBezTo>
                    <a:pt x="138866" y="39132"/>
                    <a:pt x="139969" y="39222"/>
                    <a:pt x="141077" y="39222"/>
                  </a:cubicBezTo>
                  <a:cubicBezTo>
                    <a:pt x="141157" y="39222"/>
                    <a:pt x="141236" y="39222"/>
                    <a:pt x="141316" y="39221"/>
                  </a:cubicBezTo>
                  <a:cubicBezTo>
                    <a:pt x="141550" y="39185"/>
                    <a:pt x="141858" y="39296"/>
                    <a:pt x="141931" y="38922"/>
                  </a:cubicBezTo>
                  <a:cubicBezTo>
                    <a:pt x="141824" y="38780"/>
                    <a:pt x="141648" y="38803"/>
                    <a:pt x="141508" y="38745"/>
                  </a:cubicBezTo>
                  <a:cubicBezTo>
                    <a:pt x="141360" y="38684"/>
                    <a:pt x="141211" y="38664"/>
                    <a:pt x="141063" y="38664"/>
                  </a:cubicBezTo>
                  <a:cubicBezTo>
                    <a:pt x="140801" y="38664"/>
                    <a:pt x="140538" y="38725"/>
                    <a:pt x="140278" y="38725"/>
                  </a:cubicBezTo>
                  <a:cubicBezTo>
                    <a:pt x="140183" y="38725"/>
                    <a:pt x="140089" y="38717"/>
                    <a:pt x="139995" y="38695"/>
                  </a:cubicBezTo>
                  <a:cubicBezTo>
                    <a:pt x="139796" y="38686"/>
                    <a:pt x="139597" y="38695"/>
                    <a:pt x="139401" y="38666"/>
                  </a:cubicBezTo>
                  <a:cubicBezTo>
                    <a:pt x="137873" y="38444"/>
                    <a:pt x="136346" y="38215"/>
                    <a:pt x="134818" y="37991"/>
                  </a:cubicBezTo>
                  <a:cubicBezTo>
                    <a:pt x="131387" y="37486"/>
                    <a:pt x="127996" y="36774"/>
                    <a:pt x="124603" y="36064"/>
                  </a:cubicBezTo>
                  <a:cubicBezTo>
                    <a:pt x="120921" y="35295"/>
                    <a:pt x="117249" y="34463"/>
                    <a:pt x="113506" y="34019"/>
                  </a:cubicBezTo>
                  <a:cubicBezTo>
                    <a:pt x="112044" y="33845"/>
                    <a:pt x="110585" y="33723"/>
                    <a:pt x="109114" y="33723"/>
                  </a:cubicBezTo>
                  <a:cubicBezTo>
                    <a:pt x="108624" y="33723"/>
                    <a:pt x="108133" y="33737"/>
                    <a:pt x="107641" y="33766"/>
                  </a:cubicBezTo>
                  <a:cubicBezTo>
                    <a:pt x="105622" y="33889"/>
                    <a:pt x="103620" y="34149"/>
                    <a:pt x="101621" y="34426"/>
                  </a:cubicBezTo>
                  <a:cubicBezTo>
                    <a:pt x="99129" y="34772"/>
                    <a:pt x="96648" y="35162"/>
                    <a:pt x="94128" y="35277"/>
                  </a:cubicBezTo>
                  <a:cubicBezTo>
                    <a:pt x="93756" y="35294"/>
                    <a:pt x="93385" y="35303"/>
                    <a:pt x="93015" y="35303"/>
                  </a:cubicBezTo>
                  <a:cubicBezTo>
                    <a:pt x="91859" y="35303"/>
                    <a:pt x="90713" y="35213"/>
                    <a:pt x="89578" y="34986"/>
                  </a:cubicBezTo>
                  <a:cubicBezTo>
                    <a:pt x="86247" y="34319"/>
                    <a:pt x="83890" y="32421"/>
                    <a:pt x="82555" y="29279"/>
                  </a:cubicBezTo>
                  <a:cubicBezTo>
                    <a:pt x="82051" y="28090"/>
                    <a:pt x="81738" y="26853"/>
                    <a:pt x="81500" y="25582"/>
                  </a:cubicBezTo>
                  <a:cubicBezTo>
                    <a:pt x="81203" y="24014"/>
                    <a:pt x="81078" y="22443"/>
                    <a:pt x="81086" y="20856"/>
                  </a:cubicBezTo>
                  <a:cubicBezTo>
                    <a:pt x="81091" y="19151"/>
                    <a:pt x="81100" y="17447"/>
                    <a:pt x="81139" y="15743"/>
                  </a:cubicBezTo>
                  <a:cubicBezTo>
                    <a:pt x="81162" y="14806"/>
                    <a:pt x="81192" y="13853"/>
                    <a:pt x="81105" y="12902"/>
                  </a:cubicBezTo>
                  <a:cubicBezTo>
                    <a:pt x="81004" y="11795"/>
                    <a:pt x="80927" y="10690"/>
                    <a:pt x="80595" y="9625"/>
                  </a:cubicBezTo>
                  <a:cubicBezTo>
                    <a:pt x="80165" y="8251"/>
                    <a:pt x="79456" y="7066"/>
                    <a:pt x="78288" y="6173"/>
                  </a:cubicBezTo>
                  <a:cubicBezTo>
                    <a:pt x="77003" y="5194"/>
                    <a:pt x="75544" y="4592"/>
                    <a:pt x="74026" y="4110"/>
                  </a:cubicBezTo>
                  <a:cubicBezTo>
                    <a:pt x="71509" y="3310"/>
                    <a:pt x="68918" y="2825"/>
                    <a:pt x="66321" y="2375"/>
                  </a:cubicBezTo>
                  <a:cubicBezTo>
                    <a:pt x="64135" y="1997"/>
                    <a:pt x="61942" y="1675"/>
                    <a:pt x="59743" y="1378"/>
                  </a:cubicBezTo>
                  <a:cubicBezTo>
                    <a:pt x="57525" y="1078"/>
                    <a:pt x="55302" y="827"/>
                    <a:pt x="53077" y="612"/>
                  </a:cubicBezTo>
                  <a:cubicBezTo>
                    <a:pt x="51518" y="463"/>
                    <a:pt x="49959" y="344"/>
                    <a:pt x="48399" y="257"/>
                  </a:cubicBezTo>
                  <a:cubicBezTo>
                    <a:pt x="46538" y="152"/>
                    <a:pt x="44677" y="51"/>
                    <a:pt x="42814" y="29"/>
                  </a:cubicBezTo>
                  <a:cubicBezTo>
                    <a:pt x="41563" y="16"/>
                    <a:pt x="40310" y="0"/>
                    <a:pt x="390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 rot="3911883">
              <a:off x="7474293" y="527751"/>
              <a:ext cx="3496967" cy="1629991"/>
            </a:xfrm>
            <a:custGeom>
              <a:rect b="b" l="l" r="r" t="t"/>
              <a:pathLst>
                <a:path extrusionOk="0" h="65197" w="139873">
                  <a:moveTo>
                    <a:pt x="0" y="0"/>
                  </a:moveTo>
                  <a:lnTo>
                    <a:pt x="0" y="10952"/>
                  </a:lnTo>
                  <a:cubicBezTo>
                    <a:pt x="245" y="11028"/>
                    <a:pt x="489" y="11108"/>
                    <a:pt x="736" y="11181"/>
                  </a:cubicBezTo>
                  <a:cubicBezTo>
                    <a:pt x="5517" y="12587"/>
                    <a:pt x="10374" y="13652"/>
                    <a:pt x="15299" y="14407"/>
                  </a:cubicBezTo>
                  <a:cubicBezTo>
                    <a:pt x="17436" y="14731"/>
                    <a:pt x="19574" y="15036"/>
                    <a:pt x="21715" y="15324"/>
                  </a:cubicBezTo>
                  <a:cubicBezTo>
                    <a:pt x="23679" y="15589"/>
                    <a:pt x="25647" y="15825"/>
                    <a:pt x="27614" y="16056"/>
                  </a:cubicBezTo>
                  <a:cubicBezTo>
                    <a:pt x="29209" y="16243"/>
                    <a:pt x="30806" y="16405"/>
                    <a:pt x="32402" y="16570"/>
                  </a:cubicBezTo>
                  <a:cubicBezTo>
                    <a:pt x="34196" y="16758"/>
                    <a:pt x="35989" y="16958"/>
                    <a:pt x="37786" y="17117"/>
                  </a:cubicBezTo>
                  <a:cubicBezTo>
                    <a:pt x="39542" y="17276"/>
                    <a:pt x="41303" y="17388"/>
                    <a:pt x="43061" y="17526"/>
                  </a:cubicBezTo>
                  <a:cubicBezTo>
                    <a:pt x="45473" y="17718"/>
                    <a:pt x="47887" y="17871"/>
                    <a:pt x="50302" y="18003"/>
                  </a:cubicBezTo>
                  <a:cubicBezTo>
                    <a:pt x="51153" y="18049"/>
                    <a:pt x="52005" y="18086"/>
                    <a:pt x="52856" y="18127"/>
                  </a:cubicBezTo>
                  <a:cubicBezTo>
                    <a:pt x="54817" y="18219"/>
                    <a:pt x="56776" y="18308"/>
                    <a:pt x="58738" y="18308"/>
                  </a:cubicBezTo>
                  <a:cubicBezTo>
                    <a:pt x="59611" y="18308"/>
                    <a:pt x="60484" y="18291"/>
                    <a:pt x="61359" y="18248"/>
                  </a:cubicBezTo>
                  <a:cubicBezTo>
                    <a:pt x="63721" y="18132"/>
                    <a:pt x="66060" y="17844"/>
                    <a:pt x="68381" y="17432"/>
                  </a:cubicBezTo>
                  <a:cubicBezTo>
                    <a:pt x="70704" y="17020"/>
                    <a:pt x="73013" y="16540"/>
                    <a:pt x="75336" y="16136"/>
                  </a:cubicBezTo>
                  <a:cubicBezTo>
                    <a:pt x="77056" y="15838"/>
                    <a:pt x="78783" y="15614"/>
                    <a:pt x="80527" y="15614"/>
                  </a:cubicBezTo>
                  <a:cubicBezTo>
                    <a:pt x="81102" y="15614"/>
                    <a:pt x="81678" y="15638"/>
                    <a:pt x="82257" y="15692"/>
                  </a:cubicBezTo>
                  <a:cubicBezTo>
                    <a:pt x="84596" y="15912"/>
                    <a:pt x="86746" y="16632"/>
                    <a:pt x="88717" y="17907"/>
                  </a:cubicBezTo>
                  <a:cubicBezTo>
                    <a:pt x="91122" y="19465"/>
                    <a:pt x="92995" y="21548"/>
                    <a:pt x="94616" y="23880"/>
                  </a:cubicBezTo>
                  <a:cubicBezTo>
                    <a:pt x="96107" y="26022"/>
                    <a:pt x="97319" y="28315"/>
                    <a:pt x="98277" y="30739"/>
                  </a:cubicBezTo>
                  <a:cubicBezTo>
                    <a:pt x="99516" y="33869"/>
                    <a:pt x="100272" y="37093"/>
                    <a:pt x="100112" y="40486"/>
                  </a:cubicBezTo>
                  <a:cubicBezTo>
                    <a:pt x="100053" y="41755"/>
                    <a:pt x="99841" y="43008"/>
                    <a:pt x="99712" y="44270"/>
                  </a:cubicBezTo>
                  <a:cubicBezTo>
                    <a:pt x="99580" y="45572"/>
                    <a:pt x="99447" y="46872"/>
                    <a:pt x="99637" y="48182"/>
                  </a:cubicBezTo>
                  <a:cubicBezTo>
                    <a:pt x="99879" y="49865"/>
                    <a:pt x="100652" y="51247"/>
                    <a:pt x="101905" y="52381"/>
                  </a:cubicBezTo>
                  <a:cubicBezTo>
                    <a:pt x="103247" y="53597"/>
                    <a:pt x="104820" y="54427"/>
                    <a:pt x="106458" y="55150"/>
                  </a:cubicBezTo>
                  <a:cubicBezTo>
                    <a:pt x="108637" y="56112"/>
                    <a:pt x="110868" y="56944"/>
                    <a:pt x="113100" y="57765"/>
                  </a:cubicBezTo>
                  <a:cubicBezTo>
                    <a:pt x="120698" y="60562"/>
                    <a:pt x="128394" y="63036"/>
                    <a:pt x="136357" y="64595"/>
                  </a:cubicBezTo>
                  <a:cubicBezTo>
                    <a:pt x="137366" y="64792"/>
                    <a:pt x="138369" y="65039"/>
                    <a:pt x="139399" y="65128"/>
                  </a:cubicBezTo>
                  <a:cubicBezTo>
                    <a:pt x="139490" y="65149"/>
                    <a:pt x="139588" y="65197"/>
                    <a:pt x="139675" y="65197"/>
                  </a:cubicBezTo>
                  <a:cubicBezTo>
                    <a:pt x="139753" y="65197"/>
                    <a:pt x="139823" y="65158"/>
                    <a:pt x="139872" y="65027"/>
                  </a:cubicBezTo>
                  <a:cubicBezTo>
                    <a:pt x="138091" y="64638"/>
                    <a:pt x="136303" y="64281"/>
                    <a:pt x="134531" y="63854"/>
                  </a:cubicBezTo>
                  <a:cubicBezTo>
                    <a:pt x="130422" y="62868"/>
                    <a:pt x="126381" y="61648"/>
                    <a:pt x="122426" y="60150"/>
                  </a:cubicBezTo>
                  <a:cubicBezTo>
                    <a:pt x="119159" y="58911"/>
                    <a:pt x="115946" y="57552"/>
                    <a:pt x="112917" y="55794"/>
                  </a:cubicBezTo>
                  <a:cubicBezTo>
                    <a:pt x="110991" y="54674"/>
                    <a:pt x="109164" y="53416"/>
                    <a:pt x="107704" y="51697"/>
                  </a:cubicBezTo>
                  <a:cubicBezTo>
                    <a:pt x="106985" y="50848"/>
                    <a:pt x="106370" y="49930"/>
                    <a:pt x="105922" y="48900"/>
                  </a:cubicBezTo>
                  <a:cubicBezTo>
                    <a:pt x="105188" y="47208"/>
                    <a:pt x="104855" y="45421"/>
                    <a:pt x="104647" y="43603"/>
                  </a:cubicBezTo>
                  <a:cubicBezTo>
                    <a:pt x="104478" y="42107"/>
                    <a:pt x="104308" y="40610"/>
                    <a:pt x="104004" y="39135"/>
                  </a:cubicBezTo>
                  <a:cubicBezTo>
                    <a:pt x="103474" y="36567"/>
                    <a:pt x="102724" y="34064"/>
                    <a:pt x="101729" y="31635"/>
                  </a:cubicBezTo>
                  <a:cubicBezTo>
                    <a:pt x="100334" y="28231"/>
                    <a:pt x="98663" y="24975"/>
                    <a:pt x="96664" y="21886"/>
                  </a:cubicBezTo>
                  <a:cubicBezTo>
                    <a:pt x="94845" y="19076"/>
                    <a:pt x="92793" y="16469"/>
                    <a:pt x="90215" y="14300"/>
                  </a:cubicBezTo>
                  <a:cubicBezTo>
                    <a:pt x="87151" y="11720"/>
                    <a:pt x="83620" y="10433"/>
                    <a:pt x="79624" y="10357"/>
                  </a:cubicBezTo>
                  <a:cubicBezTo>
                    <a:pt x="79467" y="10354"/>
                    <a:pt x="79311" y="10352"/>
                    <a:pt x="79154" y="10352"/>
                  </a:cubicBezTo>
                  <a:cubicBezTo>
                    <a:pt x="76985" y="10352"/>
                    <a:pt x="74842" y="10632"/>
                    <a:pt x="72711" y="11004"/>
                  </a:cubicBezTo>
                  <a:cubicBezTo>
                    <a:pt x="70585" y="11375"/>
                    <a:pt x="68466" y="11793"/>
                    <a:pt x="66346" y="12205"/>
                  </a:cubicBezTo>
                  <a:cubicBezTo>
                    <a:pt x="63833" y="12696"/>
                    <a:pt x="61291" y="12959"/>
                    <a:pt x="58737" y="13076"/>
                  </a:cubicBezTo>
                  <a:cubicBezTo>
                    <a:pt x="58250" y="13098"/>
                    <a:pt x="57763" y="13108"/>
                    <a:pt x="57276" y="13108"/>
                  </a:cubicBezTo>
                  <a:cubicBezTo>
                    <a:pt x="55899" y="13108"/>
                    <a:pt x="54523" y="13031"/>
                    <a:pt x="53149" y="12943"/>
                  </a:cubicBezTo>
                  <a:cubicBezTo>
                    <a:pt x="51112" y="12813"/>
                    <a:pt x="49081" y="12619"/>
                    <a:pt x="47053" y="12404"/>
                  </a:cubicBezTo>
                  <a:cubicBezTo>
                    <a:pt x="45061" y="12198"/>
                    <a:pt x="43077" y="11937"/>
                    <a:pt x="41103" y="11626"/>
                  </a:cubicBezTo>
                  <a:cubicBezTo>
                    <a:pt x="38209" y="11167"/>
                    <a:pt x="35326" y="10628"/>
                    <a:pt x="32454" y="10030"/>
                  </a:cubicBezTo>
                  <a:cubicBezTo>
                    <a:pt x="26783" y="8849"/>
                    <a:pt x="21196" y="7346"/>
                    <a:pt x="15665" y="5632"/>
                  </a:cubicBezTo>
                  <a:cubicBezTo>
                    <a:pt x="10717" y="4100"/>
                    <a:pt x="5910" y="2181"/>
                    <a:pt x="1066" y="356"/>
                  </a:cubicBezTo>
                  <a:cubicBezTo>
                    <a:pt x="716" y="222"/>
                    <a:pt x="386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 rot="3911883">
              <a:off x="7057727" y="981076"/>
              <a:ext cx="3380987" cy="1034217"/>
            </a:xfrm>
            <a:custGeom>
              <a:rect b="b" l="l" r="r" t="t"/>
              <a:pathLst>
                <a:path extrusionOk="0" h="41367" w="135234">
                  <a:moveTo>
                    <a:pt x="40348" y="1"/>
                  </a:moveTo>
                  <a:cubicBezTo>
                    <a:pt x="37966" y="1"/>
                    <a:pt x="35584" y="66"/>
                    <a:pt x="33204" y="237"/>
                  </a:cubicBezTo>
                  <a:cubicBezTo>
                    <a:pt x="30931" y="400"/>
                    <a:pt x="28663" y="583"/>
                    <a:pt x="26399" y="841"/>
                  </a:cubicBezTo>
                  <a:cubicBezTo>
                    <a:pt x="23818" y="1133"/>
                    <a:pt x="21253" y="1520"/>
                    <a:pt x="18701" y="1979"/>
                  </a:cubicBezTo>
                  <a:cubicBezTo>
                    <a:pt x="14489" y="2736"/>
                    <a:pt x="10300" y="3608"/>
                    <a:pt x="6112" y="4486"/>
                  </a:cubicBezTo>
                  <a:cubicBezTo>
                    <a:pt x="4075" y="4915"/>
                    <a:pt x="2047" y="5375"/>
                    <a:pt x="0" y="5747"/>
                  </a:cubicBezTo>
                  <a:lnTo>
                    <a:pt x="0" y="13128"/>
                  </a:lnTo>
                  <a:cubicBezTo>
                    <a:pt x="122" y="13206"/>
                    <a:pt x="240" y="13236"/>
                    <a:pt x="355" y="13236"/>
                  </a:cubicBezTo>
                  <a:cubicBezTo>
                    <a:pt x="604" y="13236"/>
                    <a:pt x="840" y="13097"/>
                    <a:pt x="1074" y="13019"/>
                  </a:cubicBezTo>
                  <a:cubicBezTo>
                    <a:pt x="7417" y="10913"/>
                    <a:pt x="13739" y="8747"/>
                    <a:pt x="20260" y="7218"/>
                  </a:cubicBezTo>
                  <a:cubicBezTo>
                    <a:pt x="26344" y="5791"/>
                    <a:pt x="32520" y="5116"/>
                    <a:pt x="38751" y="4915"/>
                  </a:cubicBezTo>
                  <a:cubicBezTo>
                    <a:pt x="39200" y="4900"/>
                    <a:pt x="39648" y="4893"/>
                    <a:pt x="40097" y="4893"/>
                  </a:cubicBezTo>
                  <a:cubicBezTo>
                    <a:pt x="42144" y="4893"/>
                    <a:pt x="44190" y="5039"/>
                    <a:pt x="46227" y="5265"/>
                  </a:cubicBezTo>
                  <a:cubicBezTo>
                    <a:pt x="49792" y="5663"/>
                    <a:pt x="53272" y="6418"/>
                    <a:pt x="56567" y="7881"/>
                  </a:cubicBezTo>
                  <a:cubicBezTo>
                    <a:pt x="59603" y="9228"/>
                    <a:pt x="62178" y="11151"/>
                    <a:pt x="63964" y="14011"/>
                  </a:cubicBezTo>
                  <a:cubicBezTo>
                    <a:pt x="65311" y="16167"/>
                    <a:pt x="65985" y="18565"/>
                    <a:pt x="66451" y="21035"/>
                  </a:cubicBezTo>
                  <a:cubicBezTo>
                    <a:pt x="67000" y="23939"/>
                    <a:pt x="67290" y="26884"/>
                    <a:pt x="67871" y="29781"/>
                  </a:cubicBezTo>
                  <a:cubicBezTo>
                    <a:pt x="68246" y="31653"/>
                    <a:pt x="68708" y="33498"/>
                    <a:pt x="69518" y="35236"/>
                  </a:cubicBezTo>
                  <a:cubicBezTo>
                    <a:pt x="71104" y="38627"/>
                    <a:pt x="73677" y="40733"/>
                    <a:pt x="77447" y="41220"/>
                  </a:cubicBezTo>
                  <a:cubicBezTo>
                    <a:pt x="78214" y="41319"/>
                    <a:pt x="78981" y="41366"/>
                    <a:pt x="79746" y="41366"/>
                  </a:cubicBezTo>
                  <a:cubicBezTo>
                    <a:pt x="81156" y="41366"/>
                    <a:pt x="82560" y="41205"/>
                    <a:pt x="83950" y="40906"/>
                  </a:cubicBezTo>
                  <a:cubicBezTo>
                    <a:pt x="88817" y="39855"/>
                    <a:pt x="93496" y="38195"/>
                    <a:pt x="98171" y="36524"/>
                  </a:cubicBezTo>
                  <a:cubicBezTo>
                    <a:pt x="99118" y="36187"/>
                    <a:pt x="100023" y="35705"/>
                    <a:pt x="101048" y="35607"/>
                  </a:cubicBezTo>
                  <a:cubicBezTo>
                    <a:pt x="102307" y="35312"/>
                    <a:pt x="103487" y="34786"/>
                    <a:pt x="104701" y="34363"/>
                  </a:cubicBezTo>
                  <a:cubicBezTo>
                    <a:pt x="108113" y="33176"/>
                    <a:pt x="111609" y="32465"/>
                    <a:pt x="115228" y="32417"/>
                  </a:cubicBezTo>
                  <a:cubicBezTo>
                    <a:pt x="115412" y="32415"/>
                    <a:pt x="115596" y="32414"/>
                    <a:pt x="115780" y="32414"/>
                  </a:cubicBezTo>
                  <a:cubicBezTo>
                    <a:pt x="118230" y="32414"/>
                    <a:pt x="120668" y="32617"/>
                    <a:pt x="123107" y="32861"/>
                  </a:cubicBezTo>
                  <a:cubicBezTo>
                    <a:pt x="125943" y="33146"/>
                    <a:pt x="128771" y="33517"/>
                    <a:pt x="131606" y="33800"/>
                  </a:cubicBezTo>
                  <a:cubicBezTo>
                    <a:pt x="132556" y="33895"/>
                    <a:pt x="133503" y="34060"/>
                    <a:pt x="134460" y="34060"/>
                  </a:cubicBezTo>
                  <a:cubicBezTo>
                    <a:pt x="134592" y="34060"/>
                    <a:pt x="134724" y="34057"/>
                    <a:pt x="134857" y="34050"/>
                  </a:cubicBezTo>
                  <a:cubicBezTo>
                    <a:pt x="135008" y="33979"/>
                    <a:pt x="135233" y="34001"/>
                    <a:pt x="135233" y="33741"/>
                  </a:cubicBezTo>
                  <a:cubicBezTo>
                    <a:pt x="133195" y="33451"/>
                    <a:pt x="131153" y="33187"/>
                    <a:pt x="129118" y="32865"/>
                  </a:cubicBezTo>
                  <a:cubicBezTo>
                    <a:pt x="126125" y="32390"/>
                    <a:pt x="123142" y="31870"/>
                    <a:pt x="120142" y="31431"/>
                  </a:cubicBezTo>
                  <a:cubicBezTo>
                    <a:pt x="117869" y="31097"/>
                    <a:pt x="115580" y="30878"/>
                    <a:pt x="113283" y="30777"/>
                  </a:cubicBezTo>
                  <a:cubicBezTo>
                    <a:pt x="112960" y="30763"/>
                    <a:pt x="112637" y="30756"/>
                    <a:pt x="112315" y="30756"/>
                  </a:cubicBezTo>
                  <a:cubicBezTo>
                    <a:pt x="110536" y="30756"/>
                    <a:pt x="108769" y="30957"/>
                    <a:pt x="107017" y="31287"/>
                  </a:cubicBezTo>
                  <a:cubicBezTo>
                    <a:pt x="104169" y="31823"/>
                    <a:pt x="101388" y="32627"/>
                    <a:pt x="98592" y="33373"/>
                  </a:cubicBezTo>
                  <a:cubicBezTo>
                    <a:pt x="94936" y="34351"/>
                    <a:pt x="91282" y="35325"/>
                    <a:pt x="87473" y="35556"/>
                  </a:cubicBezTo>
                  <a:cubicBezTo>
                    <a:pt x="87085" y="35580"/>
                    <a:pt x="86700" y="35592"/>
                    <a:pt x="86316" y="35592"/>
                  </a:cubicBezTo>
                  <a:cubicBezTo>
                    <a:pt x="85014" y="35592"/>
                    <a:pt x="83732" y="35448"/>
                    <a:pt x="82466" y="35112"/>
                  </a:cubicBezTo>
                  <a:cubicBezTo>
                    <a:pt x="80403" y="34564"/>
                    <a:pt x="78723" y="33414"/>
                    <a:pt x="77452" y="31694"/>
                  </a:cubicBezTo>
                  <a:cubicBezTo>
                    <a:pt x="76000" y="29726"/>
                    <a:pt x="75211" y="27469"/>
                    <a:pt x="74653" y="25121"/>
                  </a:cubicBezTo>
                  <a:cubicBezTo>
                    <a:pt x="74168" y="23077"/>
                    <a:pt x="73882" y="20998"/>
                    <a:pt x="73581" y="18920"/>
                  </a:cubicBezTo>
                  <a:cubicBezTo>
                    <a:pt x="73283" y="16841"/>
                    <a:pt x="72933" y="14772"/>
                    <a:pt x="72270" y="12772"/>
                  </a:cubicBezTo>
                  <a:cubicBezTo>
                    <a:pt x="71612" y="10789"/>
                    <a:pt x="70606" y="9004"/>
                    <a:pt x="69159" y="7485"/>
                  </a:cubicBezTo>
                  <a:cubicBezTo>
                    <a:pt x="67814" y="6075"/>
                    <a:pt x="66200" y="5034"/>
                    <a:pt x="64460" y="4190"/>
                  </a:cubicBezTo>
                  <a:cubicBezTo>
                    <a:pt x="62398" y="3191"/>
                    <a:pt x="60235" y="2478"/>
                    <a:pt x="58017" y="1924"/>
                  </a:cubicBezTo>
                  <a:cubicBezTo>
                    <a:pt x="55650" y="1334"/>
                    <a:pt x="53254" y="911"/>
                    <a:pt x="50833" y="598"/>
                  </a:cubicBezTo>
                  <a:cubicBezTo>
                    <a:pt x="48788" y="331"/>
                    <a:pt x="46737" y="120"/>
                    <a:pt x="44680" y="65"/>
                  </a:cubicBezTo>
                  <a:cubicBezTo>
                    <a:pt x="43236" y="25"/>
                    <a:pt x="41792" y="1"/>
                    <a:pt x="40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 rot="3911883">
              <a:off x="6848689" y="1158771"/>
              <a:ext cx="3661098" cy="1051218"/>
            </a:xfrm>
            <a:custGeom>
              <a:rect b="b" l="l" r="r" t="t"/>
              <a:pathLst>
                <a:path extrusionOk="0" h="42047" w="146438">
                  <a:moveTo>
                    <a:pt x="39602" y="0"/>
                  </a:moveTo>
                  <a:cubicBezTo>
                    <a:pt x="37437" y="0"/>
                    <a:pt x="35275" y="161"/>
                    <a:pt x="33116" y="333"/>
                  </a:cubicBezTo>
                  <a:cubicBezTo>
                    <a:pt x="28678" y="687"/>
                    <a:pt x="24300" y="1412"/>
                    <a:pt x="19978" y="2468"/>
                  </a:cubicBezTo>
                  <a:cubicBezTo>
                    <a:pt x="13414" y="4073"/>
                    <a:pt x="7076" y="6381"/>
                    <a:pt x="731" y="8665"/>
                  </a:cubicBezTo>
                  <a:cubicBezTo>
                    <a:pt x="449" y="8767"/>
                    <a:pt x="180" y="8889"/>
                    <a:pt x="1" y="9149"/>
                  </a:cubicBezTo>
                  <a:lnTo>
                    <a:pt x="1" y="16054"/>
                  </a:lnTo>
                  <a:cubicBezTo>
                    <a:pt x="258" y="16002"/>
                    <a:pt x="479" y="15863"/>
                    <a:pt x="708" y="15748"/>
                  </a:cubicBezTo>
                  <a:cubicBezTo>
                    <a:pt x="4741" y="13747"/>
                    <a:pt x="8823" y="11854"/>
                    <a:pt x="13014" y="10199"/>
                  </a:cubicBezTo>
                  <a:cubicBezTo>
                    <a:pt x="15986" y="9026"/>
                    <a:pt x="19008" y="8006"/>
                    <a:pt x="22100" y="7201"/>
                  </a:cubicBezTo>
                  <a:cubicBezTo>
                    <a:pt x="24651" y="6536"/>
                    <a:pt x="27237" y="6022"/>
                    <a:pt x="29847" y="5663"/>
                  </a:cubicBezTo>
                  <a:cubicBezTo>
                    <a:pt x="31852" y="5388"/>
                    <a:pt x="33864" y="5203"/>
                    <a:pt x="35880" y="5125"/>
                  </a:cubicBezTo>
                  <a:cubicBezTo>
                    <a:pt x="36633" y="5095"/>
                    <a:pt x="37386" y="5078"/>
                    <a:pt x="38139" y="5078"/>
                  </a:cubicBezTo>
                  <a:cubicBezTo>
                    <a:pt x="40258" y="5078"/>
                    <a:pt x="42374" y="5214"/>
                    <a:pt x="44475" y="5583"/>
                  </a:cubicBezTo>
                  <a:cubicBezTo>
                    <a:pt x="47189" y="6061"/>
                    <a:pt x="49796" y="6845"/>
                    <a:pt x="52176" y="8276"/>
                  </a:cubicBezTo>
                  <a:cubicBezTo>
                    <a:pt x="54693" y="9790"/>
                    <a:pt x="56594" y="11848"/>
                    <a:pt x="57769" y="14566"/>
                  </a:cubicBezTo>
                  <a:cubicBezTo>
                    <a:pt x="58324" y="15851"/>
                    <a:pt x="58688" y="17186"/>
                    <a:pt x="58916" y="18554"/>
                  </a:cubicBezTo>
                  <a:cubicBezTo>
                    <a:pt x="59093" y="19628"/>
                    <a:pt x="59276" y="20701"/>
                    <a:pt x="59340" y="21793"/>
                  </a:cubicBezTo>
                  <a:cubicBezTo>
                    <a:pt x="59406" y="22900"/>
                    <a:pt x="59538" y="24002"/>
                    <a:pt x="59634" y="25105"/>
                  </a:cubicBezTo>
                  <a:cubicBezTo>
                    <a:pt x="59730" y="26191"/>
                    <a:pt x="59767" y="27284"/>
                    <a:pt x="59913" y="28362"/>
                  </a:cubicBezTo>
                  <a:cubicBezTo>
                    <a:pt x="60135" y="30009"/>
                    <a:pt x="60384" y="31653"/>
                    <a:pt x="60869" y="33256"/>
                  </a:cubicBezTo>
                  <a:cubicBezTo>
                    <a:pt x="61287" y="34634"/>
                    <a:pt x="61864" y="35933"/>
                    <a:pt x="62666" y="37122"/>
                  </a:cubicBezTo>
                  <a:cubicBezTo>
                    <a:pt x="63140" y="37826"/>
                    <a:pt x="63656" y="38510"/>
                    <a:pt x="64296" y="39084"/>
                  </a:cubicBezTo>
                  <a:cubicBezTo>
                    <a:pt x="65495" y="40161"/>
                    <a:pt x="66876" y="40922"/>
                    <a:pt x="68403" y="41416"/>
                  </a:cubicBezTo>
                  <a:cubicBezTo>
                    <a:pt x="69830" y="41876"/>
                    <a:pt x="71290" y="42047"/>
                    <a:pt x="72759" y="42047"/>
                  </a:cubicBezTo>
                  <a:cubicBezTo>
                    <a:pt x="73347" y="42047"/>
                    <a:pt x="73935" y="42019"/>
                    <a:pt x="74524" y="41972"/>
                  </a:cubicBezTo>
                  <a:cubicBezTo>
                    <a:pt x="76563" y="41809"/>
                    <a:pt x="78557" y="41357"/>
                    <a:pt x="80521" y="40787"/>
                  </a:cubicBezTo>
                  <a:cubicBezTo>
                    <a:pt x="83304" y="39978"/>
                    <a:pt x="86006" y="38935"/>
                    <a:pt x="88668" y="37801"/>
                  </a:cubicBezTo>
                  <a:cubicBezTo>
                    <a:pt x="92662" y="36098"/>
                    <a:pt x="96641" y="34362"/>
                    <a:pt x="100631" y="32650"/>
                  </a:cubicBezTo>
                  <a:cubicBezTo>
                    <a:pt x="103164" y="31564"/>
                    <a:pt x="105715" y="30530"/>
                    <a:pt x="108338" y="29675"/>
                  </a:cubicBezTo>
                  <a:cubicBezTo>
                    <a:pt x="111132" y="28765"/>
                    <a:pt x="114006" y="28349"/>
                    <a:pt x="116924" y="28223"/>
                  </a:cubicBezTo>
                  <a:cubicBezTo>
                    <a:pt x="117758" y="28187"/>
                    <a:pt x="118592" y="28171"/>
                    <a:pt x="119427" y="28171"/>
                  </a:cubicBezTo>
                  <a:cubicBezTo>
                    <a:pt x="121110" y="28171"/>
                    <a:pt x="122794" y="28237"/>
                    <a:pt x="124474" y="28346"/>
                  </a:cubicBezTo>
                  <a:cubicBezTo>
                    <a:pt x="125187" y="28390"/>
                    <a:pt x="125900" y="28413"/>
                    <a:pt x="126611" y="28466"/>
                  </a:cubicBezTo>
                  <a:cubicBezTo>
                    <a:pt x="128072" y="28578"/>
                    <a:pt x="129532" y="28694"/>
                    <a:pt x="130995" y="28799"/>
                  </a:cubicBezTo>
                  <a:cubicBezTo>
                    <a:pt x="131784" y="28856"/>
                    <a:pt x="132577" y="28888"/>
                    <a:pt x="133368" y="28945"/>
                  </a:cubicBezTo>
                  <a:cubicBezTo>
                    <a:pt x="135719" y="29110"/>
                    <a:pt x="138073" y="29272"/>
                    <a:pt x="140433" y="29280"/>
                  </a:cubicBezTo>
                  <a:cubicBezTo>
                    <a:pt x="140553" y="29280"/>
                    <a:pt x="140674" y="29279"/>
                    <a:pt x="140795" y="29279"/>
                  </a:cubicBezTo>
                  <a:cubicBezTo>
                    <a:pt x="140952" y="29279"/>
                    <a:pt x="141109" y="29282"/>
                    <a:pt x="141265" y="29295"/>
                  </a:cubicBezTo>
                  <a:cubicBezTo>
                    <a:pt x="142055" y="29365"/>
                    <a:pt x="142845" y="29383"/>
                    <a:pt x="143635" y="29383"/>
                  </a:cubicBezTo>
                  <a:cubicBezTo>
                    <a:pt x="144512" y="29383"/>
                    <a:pt x="145390" y="29360"/>
                    <a:pt x="146267" y="29360"/>
                  </a:cubicBezTo>
                  <a:cubicBezTo>
                    <a:pt x="146284" y="29360"/>
                    <a:pt x="146302" y="29360"/>
                    <a:pt x="146319" y="29360"/>
                  </a:cubicBezTo>
                  <a:cubicBezTo>
                    <a:pt x="146327" y="29355"/>
                    <a:pt x="146339" y="29354"/>
                    <a:pt x="146352" y="29354"/>
                  </a:cubicBezTo>
                  <a:cubicBezTo>
                    <a:pt x="146362" y="29354"/>
                    <a:pt x="146372" y="29355"/>
                    <a:pt x="146381" y="29355"/>
                  </a:cubicBezTo>
                  <a:cubicBezTo>
                    <a:pt x="146413" y="29355"/>
                    <a:pt x="146438" y="29348"/>
                    <a:pt x="146408" y="29289"/>
                  </a:cubicBezTo>
                  <a:cubicBezTo>
                    <a:pt x="146393" y="29258"/>
                    <a:pt x="146401" y="29253"/>
                    <a:pt x="146409" y="29253"/>
                  </a:cubicBezTo>
                  <a:cubicBezTo>
                    <a:pt x="146412" y="29253"/>
                    <a:pt x="146416" y="29254"/>
                    <a:pt x="146417" y="29254"/>
                  </a:cubicBezTo>
                  <a:cubicBezTo>
                    <a:pt x="146418" y="29254"/>
                    <a:pt x="146413" y="29251"/>
                    <a:pt x="146390" y="29236"/>
                  </a:cubicBezTo>
                  <a:cubicBezTo>
                    <a:pt x="145985" y="28952"/>
                    <a:pt x="145482" y="29190"/>
                    <a:pt x="145059" y="28987"/>
                  </a:cubicBezTo>
                  <a:cubicBezTo>
                    <a:pt x="144911" y="28977"/>
                    <a:pt x="144762" y="28975"/>
                    <a:pt x="144613" y="28975"/>
                  </a:cubicBezTo>
                  <a:cubicBezTo>
                    <a:pt x="144446" y="28975"/>
                    <a:pt x="144279" y="28978"/>
                    <a:pt x="144113" y="28978"/>
                  </a:cubicBezTo>
                  <a:cubicBezTo>
                    <a:pt x="143976" y="28978"/>
                    <a:pt x="143840" y="28976"/>
                    <a:pt x="143703" y="28968"/>
                  </a:cubicBezTo>
                  <a:cubicBezTo>
                    <a:pt x="143581" y="28961"/>
                    <a:pt x="143460" y="28958"/>
                    <a:pt x="143339" y="28958"/>
                  </a:cubicBezTo>
                  <a:cubicBezTo>
                    <a:pt x="142659" y="28958"/>
                    <a:pt x="141984" y="29048"/>
                    <a:pt x="141306" y="29048"/>
                  </a:cubicBezTo>
                  <a:cubicBezTo>
                    <a:pt x="140127" y="29026"/>
                    <a:pt x="138954" y="28930"/>
                    <a:pt x="137785" y="28799"/>
                  </a:cubicBezTo>
                  <a:cubicBezTo>
                    <a:pt x="136816" y="28706"/>
                    <a:pt x="135851" y="28568"/>
                    <a:pt x="134873" y="28568"/>
                  </a:cubicBezTo>
                  <a:cubicBezTo>
                    <a:pt x="132637" y="28438"/>
                    <a:pt x="130421" y="28127"/>
                    <a:pt x="128196" y="27892"/>
                  </a:cubicBezTo>
                  <a:cubicBezTo>
                    <a:pt x="126148" y="27676"/>
                    <a:pt x="124103" y="27450"/>
                    <a:pt x="122055" y="27231"/>
                  </a:cubicBezTo>
                  <a:cubicBezTo>
                    <a:pt x="120735" y="27093"/>
                    <a:pt x="119411" y="27023"/>
                    <a:pt x="118085" y="26954"/>
                  </a:cubicBezTo>
                  <a:cubicBezTo>
                    <a:pt x="117352" y="26915"/>
                    <a:pt x="116620" y="26895"/>
                    <a:pt x="115889" y="26895"/>
                  </a:cubicBezTo>
                  <a:cubicBezTo>
                    <a:pt x="114087" y="26895"/>
                    <a:pt x="112291" y="27020"/>
                    <a:pt x="110503" y="27309"/>
                  </a:cubicBezTo>
                  <a:cubicBezTo>
                    <a:pt x="108482" y="27636"/>
                    <a:pt x="106527" y="28218"/>
                    <a:pt x="104595" y="28872"/>
                  </a:cubicBezTo>
                  <a:cubicBezTo>
                    <a:pt x="103395" y="29279"/>
                    <a:pt x="102201" y="29696"/>
                    <a:pt x="101003" y="30109"/>
                  </a:cubicBezTo>
                  <a:cubicBezTo>
                    <a:pt x="100759" y="30189"/>
                    <a:pt x="100514" y="30265"/>
                    <a:pt x="100274" y="30352"/>
                  </a:cubicBezTo>
                  <a:cubicBezTo>
                    <a:pt x="95392" y="32142"/>
                    <a:pt x="90533" y="33990"/>
                    <a:pt x="85487" y="35284"/>
                  </a:cubicBezTo>
                  <a:cubicBezTo>
                    <a:pt x="83241" y="35861"/>
                    <a:pt x="80985" y="36326"/>
                    <a:pt x="78684" y="36326"/>
                  </a:cubicBezTo>
                  <a:cubicBezTo>
                    <a:pt x="77959" y="36326"/>
                    <a:pt x="77229" y="36280"/>
                    <a:pt x="76493" y="36176"/>
                  </a:cubicBezTo>
                  <a:cubicBezTo>
                    <a:pt x="74457" y="35889"/>
                    <a:pt x="72662" y="35094"/>
                    <a:pt x="71165" y="33638"/>
                  </a:cubicBezTo>
                  <a:cubicBezTo>
                    <a:pt x="69820" y="32330"/>
                    <a:pt x="68968" y="30741"/>
                    <a:pt x="68346" y="29005"/>
                  </a:cubicBezTo>
                  <a:cubicBezTo>
                    <a:pt x="67328" y="26163"/>
                    <a:pt x="66988" y="23179"/>
                    <a:pt x="66542" y="20221"/>
                  </a:cubicBezTo>
                  <a:cubicBezTo>
                    <a:pt x="66155" y="17651"/>
                    <a:pt x="65817" y="15076"/>
                    <a:pt x="64991" y="12595"/>
                  </a:cubicBezTo>
                  <a:cubicBezTo>
                    <a:pt x="64148" y="10060"/>
                    <a:pt x="62806" y="7839"/>
                    <a:pt x="60812" y="6049"/>
                  </a:cubicBezTo>
                  <a:cubicBezTo>
                    <a:pt x="58589" y="4055"/>
                    <a:pt x="55960" y="2768"/>
                    <a:pt x="53139" y="1855"/>
                  </a:cubicBezTo>
                  <a:cubicBezTo>
                    <a:pt x="49005" y="516"/>
                    <a:pt x="44731" y="90"/>
                    <a:pt x="40415" y="8"/>
                  </a:cubicBezTo>
                  <a:cubicBezTo>
                    <a:pt x="40144" y="3"/>
                    <a:pt x="39873" y="0"/>
                    <a:pt x="396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 rot="3911883">
              <a:off x="7247533" y="672108"/>
              <a:ext cx="2525202" cy="929463"/>
            </a:xfrm>
            <a:custGeom>
              <a:rect b="b" l="l" r="r" t="t"/>
              <a:pathLst>
                <a:path extrusionOk="0" h="37177" w="101004">
                  <a:moveTo>
                    <a:pt x="39774" y="1"/>
                  </a:moveTo>
                  <a:cubicBezTo>
                    <a:pt x="39014" y="1"/>
                    <a:pt x="38253" y="38"/>
                    <a:pt x="37491" y="85"/>
                  </a:cubicBezTo>
                  <a:cubicBezTo>
                    <a:pt x="36071" y="172"/>
                    <a:pt x="34649" y="222"/>
                    <a:pt x="33229" y="336"/>
                  </a:cubicBezTo>
                  <a:cubicBezTo>
                    <a:pt x="31674" y="462"/>
                    <a:pt x="30124" y="616"/>
                    <a:pt x="28576" y="814"/>
                  </a:cubicBezTo>
                  <a:cubicBezTo>
                    <a:pt x="26928" y="1022"/>
                    <a:pt x="25288" y="1274"/>
                    <a:pt x="23660" y="1589"/>
                  </a:cubicBezTo>
                  <a:cubicBezTo>
                    <a:pt x="21504" y="2006"/>
                    <a:pt x="19366" y="2504"/>
                    <a:pt x="17242" y="3064"/>
                  </a:cubicBezTo>
                  <a:cubicBezTo>
                    <a:pt x="13925" y="3936"/>
                    <a:pt x="10655" y="4949"/>
                    <a:pt x="7395" y="6009"/>
                  </a:cubicBezTo>
                  <a:cubicBezTo>
                    <a:pt x="4925" y="6810"/>
                    <a:pt x="2465" y="7637"/>
                    <a:pt x="0" y="8453"/>
                  </a:cubicBezTo>
                  <a:lnTo>
                    <a:pt x="0" y="9761"/>
                  </a:lnTo>
                  <a:cubicBezTo>
                    <a:pt x="206" y="9693"/>
                    <a:pt x="414" y="9631"/>
                    <a:pt x="620" y="9556"/>
                  </a:cubicBezTo>
                  <a:cubicBezTo>
                    <a:pt x="3752" y="8426"/>
                    <a:pt x="6887" y="7303"/>
                    <a:pt x="10045" y="6242"/>
                  </a:cubicBezTo>
                  <a:cubicBezTo>
                    <a:pt x="16239" y="4159"/>
                    <a:pt x="22522" y="2445"/>
                    <a:pt x="29018" y="1605"/>
                  </a:cubicBezTo>
                  <a:cubicBezTo>
                    <a:pt x="32129" y="1201"/>
                    <a:pt x="35250" y="945"/>
                    <a:pt x="38381" y="874"/>
                  </a:cubicBezTo>
                  <a:cubicBezTo>
                    <a:pt x="38885" y="863"/>
                    <a:pt x="39388" y="857"/>
                    <a:pt x="39890" y="857"/>
                  </a:cubicBezTo>
                  <a:cubicBezTo>
                    <a:pt x="42959" y="857"/>
                    <a:pt x="46013" y="1082"/>
                    <a:pt x="49036" y="1669"/>
                  </a:cubicBezTo>
                  <a:cubicBezTo>
                    <a:pt x="51934" y="2228"/>
                    <a:pt x="54729" y="3076"/>
                    <a:pt x="57337" y="4489"/>
                  </a:cubicBezTo>
                  <a:cubicBezTo>
                    <a:pt x="60829" y="6382"/>
                    <a:pt x="63324" y="9139"/>
                    <a:pt x="64659" y="12903"/>
                  </a:cubicBezTo>
                  <a:cubicBezTo>
                    <a:pt x="65379" y="14931"/>
                    <a:pt x="65758" y="17039"/>
                    <a:pt x="66072" y="19157"/>
                  </a:cubicBezTo>
                  <a:cubicBezTo>
                    <a:pt x="66380" y="21216"/>
                    <a:pt x="66648" y="23281"/>
                    <a:pt x="67025" y="25326"/>
                  </a:cubicBezTo>
                  <a:cubicBezTo>
                    <a:pt x="67393" y="27321"/>
                    <a:pt x="67862" y="29285"/>
                    <a:pt x="68722" y="31135"/>
                  </a:cubicBezTo>
                  <a:cubicBezTo>
                    <a:pt x="70213" y="34346"/>
                    <a:pt x="72648" y="36362"/>
                    <a:pt x="76169" y="36972"/>
                  </a:cubicBezTo>
                  <a:cubicBezTo>
                    <a:pt x="76997" y="37115"/>
                    <a:pt x="77826" y="37177"/>
                    <a:pt x="78653" y="37177"/>
                  </a:cubicBezTo>
                  <a:cubicBezTo>
                    <a:pt x="79859" y="37177"/>
                    <a:pt x="81064" y="37045"/>
                    <a:pt x="82265" y="36838"/>
                  </a:cubicBezTo>
                  <a:cubicBezTo>
                    <a:pt x="84302" y="36486"/>
                    <a:pt x="86286" y="35925"/>
                    <a:pt x="88257" y="35320"/>
                  </a:cubicBezTo>
                  <a:cubicBezTo>
                    <a:pt x="91577" y="34302"/>
                    <a:pt x="94829" y="33099"/>
                    <a:pt x="98073" y="31865"/>
                  </a:cubicBezTo>
                  <a:cubicBezTo>
                    <a:pt x="99054" y="31494"/>
                    <a:pt x="100056" y="31177"/>
                    <a:pt x="101004" y="30721"/>
                  </a:cubicBezTo>
                  <a:cubicBezTo>
                    <a:pt x="100972" y="30717"/>
                    <a:pt x="100941" y="30715"/>
                    <a:pt x="100910" y="30715"/>
                  </a:cubicBezTo>
                  <a:cubicBezTo>
                    <a:pt x="100679" y="30715"/>
                    <a:pt x="100469" y="30813"/>
                    <a:pt x="100257" y="30890"/>
                  </a:cubicBezTo>
                  <a:cubicBezTo>
                    <a:pt x="98205" y="31622"/>
                    <a:pt x="96162" y="32379"/>
                    <a:pt x="94102" y="33090"/>
                  </a:cubicBezTo>
                  <a:cubicBezTo>
                    <a:pt x="91181" y="34098"/>
                    <a:pt x="88234" y="35024"/>
                    <a:pt x="85221" y="35722"/>
                  </a:cubicBezTo>
                  <a:cubicBezTo>
                    <a:pt x="83370" y="36151"/>
                    <a:pt x="81512" y="36446"/>
                    <a:pt x="79609" y="36446"/>
                  </a:cubicBezTo>
                  <a:cubicBezTo>
                    <a:pt x="79502" y="36446"/>
                    <a:pt x="79396" y="36446"/>
                    <a:pt x="79288" y="36444"/>
                  </a:cubicBezTo>
                  <a:cubicBezTo>
                    <a:pt x="78073" y="36422"/>
                    <a:pt x="76882" y="36310"/>
                    <a:pt x="75718" y="35953"/>
                  </a:cubicBezTo>
                  <a:cubicBezTo>
                    <a:pt x="74589" y="35605"/>
                    <a:pt x="73541" y="35091"/>
                    <a:pt x="72631" y="34341"/>
                  </a:cubicBezTo>
                  <a:cubicBezTo>
                    <a:pt x="70899" y="32912"/>
                    <a:pt x="69792" y="31046"/>
                    <a:pt x="69088" y="28945"/>
                  </a:cubicBezTo>
                  <a:cubicBezTo>
                    <a:pt x="68536" y="27294"/>
                    <a:pt x="68146" y="25595"/>
                    <a:pt x="67860" y="23876"/>
                  </a:cubicBezTo>
                  <a:cubicBezTo>
                    <a:pt x="67629" y="22472"/>
                    <a:pt x="67446" y="21063"/>
                    <a:pt x="67227" y="19659"/>
                  </a:cubicBezTo>
                  <a:cubicBezTo>
                    <a:pt x="66993" y="18157"/>
                    <a:pt x="66758" y="16653"/>
                    <a:pt x="66437" y="15164"/>
                  </a:cubicBezTo>
                  <a:cubicBezTo>
                    <a:pt x="66067" y="13450"/>
                    <a:pt x="65543" y="11789"/>
                    <a:pt x="64743" y="10233"/>
                  </a:cubicBezTo>
                  <a:cubicBezTo>
                    <a:pt x="63998" y="8785"/>
                    <a:pt x="63015" y="7507"/>
                    <a:pt x="61824" y="6375"/>
                  </a:cubicBezTo>
                  <a:cubicBezTo>
                    <a:pt x="60603" y="5214"/>
                    <a:pt x="59228" y="4301"/>
                    <a:pt x="57753" y="3522"/>
                  </a:cubicBezTo>
                  <a:cubicBezTo>
                    <a:pt x="55991" y="2595"/>
                    <a:pt x="54111" y="1965"/>
                    <a:pt x="52198" y="1441"/>
                  </a:cubicBezTo>
                  <a:cubicBezTo>
                    <a:pt x="50901" y="1086"/>
                    <a:pt x="49582" y="812"/>
                    <a:pt x="48249" y="622"/>
                  </a:cubicBezTo>
                  <a:cubicBezTo>
                    <a:pt x="47021" y="446"/>
                    <a:pt x="45786" y="291"/>
                    <a:pt x="44542" y="208"/>
                  </a:cubicBezTo>
                  <a:cubicBezTo>
                    <a:pt x="43219" y="119"/>
                    <a:pt x="41897" y="65"/>
                    <a:pt x="40575" y="16"/>
                  </a:cubicBezTo>
                  <a:cubicBezTo>
                    <a:pt x="40308" y="5"/>
                    <a:pt x="40041" y="1"/>
                    <a:pt x="397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4" name="Google Shape;564;p27"/>
          <p:cNvGrpSpPr/>
          <p:nvPr/>
        </p:nvGrpSpPr>
        <p:grpSpPr>
          <a:xfrm>
            <a:off x="-322350" y="3921238"/>
            <a:ext cx="2177846" cy="1582262"/>
            <a:chOff x="-322350" y="3921238"/>
            <a:chExt cx="2177846" cy="1582262"/>
          </a:xfrm>
        </p:grpSpPr>
        <p:sp>
          <p:nvSpPr>
            <p:cNvPr id="565" name="Google Shape;565;p27"/>
            <p:cNvSpPr/>
            <p:nvPr/>
          </p:nvSpPr>
          <p:spPr>
            <a:xfrm rot="-5400000">
              <a:off x="-252977" y="4402540"/>
              <a:ext cx="1031587" cy="1170333"/>
            </a:xfrm>
            <a:custGeom>
              <a:rect b="b" l="l" r="r" t="t"/>
              <a:pathLst>
                <a:path extrusionOk="0" h="28536" w="25153">
                  <a:moveTo>
                    <a:pt x="0" y="0"/>
                  </a:moveTo>
                  <a:lnTo>
                    <a:pt x="0" y="28536"/>
                  </a:lnTo>
                  <a:cubicBezTo>
                    <a:pt x="615" y="27829"/>
                    <a:pt x="1285" y="27177"/>
                    <a:pt x="1956" y="26527"/>
                  </a:cubicBezTo>
                  <a:cubicBezTo>
                    <a:pt x="4818" y="23761"/>
                    <a:pt x="7815" y="21137"/>
                    <a:pt x="10578" y="18267"/>
                  </a:cubicBezTo>
                  <a:cubicBezTo>
                    <a:pt x="10605" y="18239"/>
                    <a:pt x="10637" y="18212"/>
                    <a:pt x="10666" y="18186"/>
                  </a:cubicBezTo>
                  <a:cubicBezTo>
                    <a:pt x="13274" y="15837"/>
                    <a:pt x="15667" y="13281"/>
                    <a:pt x="17905" y="10581"/>
                  </a:cubicBezTo>
                  <a:cubicBezTo>
                    <a:pt x="20437" y="7527"/>
                    <a:pt x="22688" y="4266"/>
                    <a:pt x="24736" y="870"/>
                  </a:cubicBezTo>
                  <a:cubicBezTo>
                    <a:pt x="24891" y="611"/>
                    <a:pt x="25153" y="362"/>
                    <a:pt x="249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 rot="-5400000">
              <a:off x="-118313" y="3930343"/>
              <a:ext cx="1369120" cy="1777195"/>
            </a:xfrm>
            <a:custGeom>
              <a:rect b="b" l="l" r="r" t="t"/>
              <a:pathLst>
                <a:path extrusionOk="0" h="43333" w="33383">
                  <a:moveTo>
                    <a:pt x="30008" y="0"/>
                  </a:moveTo>
                  <a:cubicBezTo>
                    <a:pt x="29718" y="194"/>
                    <a:pt x="29539" y="478"/>
                    <a:pt x="29362" y="768"/>
                  </a:cubicBezTo>
                  <a:cubicBezTo>
                    <a:pt x="27857" y="3256"/>
                    <a:pt x="26313" y="5719"/>
                    <a:pt x="24732" y="8157"/>
                  </a:cubicBezTo>
                  <a:cubicBezTo>
                    <a:pt x="21556" y="13039"/>
                    <a:pt x="17988" y="17624"/>
                    <a:pt x="14319" y="22141"/>
                  </a:cubicBezTo>
                  <a:cubicBezTo>
                    <a:pt x="12182" y="24773"/>
                    <a:pt x="9961" y="27314"/>
                    <a:pt x="7442" y="29587"/>
                  </a:cubicBezTo>
                  <a:cubicBezTo>
                    <a:pt x="5610" y="31240"/>
                    <a:pt x="3741" y="32859"/>
                    <a:pt x="2042" y="34649"/>
                  </a:cubicBezTo>
                  <a:cubicBezTo>
                    <a:pt x="1324" y="35404"/>
                    <a:pt x="617" y="36170"/>
                    <a:pt x="0" y="37005"/>
                  </a:cubicBezTo>
                  <a:lnTo>
                    <a:pt x="0" y="43333"/>
                  </a:lnTo>
                  <a:cubicBezTo>
                    <a:pt x="310" y="42864"/>
                    <a:pt x="615" y="42392"/>
                    <a:pt x="936" y="41932"/>
                  </a:cubicBezTo>
                  <a:cubicBezTo>
                    <a:pt x="2521" y="39653"/>
                    <a:pt x="4323" y="37555"/>
                    <a:pt x="6356" y="35666"/>
                  </a:cubicBezTo>
                  <a:cubicBezTo>
                    <a:pt x="8092" y="34056"/>
                    <a:pt x="9889" y="32510"/>
                    <a:pt x="11584" y="30859"/>
                  </a:cubicBezTo>
                  <a:cubicBezTo>
                    <a:pt x="13826" y="28673"/>
                    <a:pt x="15752" y="26217"/>
                    <a:pt x="17661" y="23737"/>
                  </a:cubicBezTo>
                  <a:cubicBezTo>
                    <a:pt x="23305" y="16398"/>
                    <a:pt x="28233" y="8589"/>
                    <a:pt x="33068" y="713"/>
                  </a:cubicBezTo>
                  <a:cubicBezTo>
                    <a:pt x="33201" y="497"/>
                    <a:pt x="33382" y="284"/>
                    <a:pt x="33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 rot="-5400000">
              <a:off x="-24558" y="3623446"/>
              <a:ext cx="1582262" cy="2177846"/>
            </a:xfrm>
            <a:custGeom>
              <a:rect b="b" l="l" r="r" t="t"/>
              <a:pathLst>
                <a:path extrusionOk="0" h="53102" w="38580">
                  <a:moveTo>
                    <a:pt x="36460" y="0"/>
                  </a:moveTo>
                  <a:cubicBezTo>
                    <a:pt x="36128" y="205"/>
                    <a:pt x="35917" y="515"/>
                    <a:pt x="35712" y="833"/>
                  </a:cubicBezTo>
                  <a:cubicBezTo>
                    <a:pt x="34346" y="2984"/>
                    <a:pt x="32981" y="5137"/>
                    <a:pt x="31657" y="7313"/>
                  </a:cubicBezTo>
                  <a:cubicBezTo>
                    <a:pt x="27825" y="13608"/>
                    <a:pt x="23711" y="19713"/>
                    <a:pt x="19497" y="25755"/>
                  </a:cubicBezTo>
                  <a:cubicBezTo>
                    <a:pt x="16731" y="29720"/>
                    <a:pt x="13320" y="33079"/>
                    <a:pt x="9769" y="36307"/>
                  </a:cubicBezTo>
                  <a:cubicBezTo>
                    <a:pt x="6524" y="39258"/>
                    <a:pt x="3621" y="42486"/>
                    <a:pt x="1315" y="46225"/>
                  </a:cubicBezTo>
                  <a:cubicBezTo>
                    <a:pt x="886" y="46923"/>
                    <a:pt x="423" y="47605"/>
                    <a:pt x="0" y="48310"/>
                  </a:cubicBezTo>
                  <a:lnTo>
                    <a:pt x="0" y="53102"/>
                  </a:lnTo>
                  <a:cubicBezTo>
                    <a:pt x="428" y="52253"/>
                    <a:pt x="862" y="51409"/>
                    <a:pt x="1328" y="50580"/>
                  </a:cubicBezTo>
                  <a:cubicBezTo>
                    <a:pt x="3728" y="46327"/>
                    <a:pt x="6554" y="42397"/>
                    <a:pt x="10123" y="39040"/>
                  </a:cubicBezTo>
                  <a:cubicBezTo>
                    <a:pt x="12208" y="37077"/>
                    <a:pt x="14297" y="35116"/>
                    <a:pt x="16313" y="33081"/>
                  </a:cubicBezTo>
                  <a:cubicBezTo>
                    <a:pt x="18068" y="31308"/>
                    <a:pt x="19635" y="29373"/>
                    <a:pt x="21052" y="27327"/>
                  </a:cubicBezTo>
                  <a:cubicBezTo>
                    <a:pt x="23615" y="23633"/>
                    <a:pt x="26132" y="19905"/>
                    <a:pt x="28547" y="16110"/>
                  </a:cubicBezTo>
                  <a:cubicBezTo>
                    <a:pt x="31805" y="10989"/>
                    <a:pt x="34894" y="5760"/>
                    <a:pt x="38248" y="700"/>
                  </a:cubicBezTo>
                  <a:cubicBezTo>
                    <a:pt x="38386" y="497"/>
                    <a:pt x="38580" y="277"/>
                    <a:pt x="38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 rot="-5400000">
              <a:off x="-198103" y="4221511"/>
              <a:ext cx="1157742" cy="1406237"/>
            </a:xfrm>
            <a:custGeom>
              <a:rect b="b" l="l" r="r" t="t"/>
              <a:pathLst>
                <a:path extrusionOk="0" h="34288" w="28229">
                  <a:moveTo>
                    <a:pt x="25707" y="0"/>
                  </a:moveTo>
                  <a:cubicBezTo>
                    <a:pt x="25395" y="127"/>
                    <a:pt x="25207" y="371"/>
                    <a:pt x="25039" y="650"/>
                  </a:cubicBezTo>
                  <a:cubicBezTo>
                    <a:pt x="24344" y="1808"/>
                    <a:pt x="23604" y="2942"/>
                    <a:pt x="22876" y="4081"/>
                  </a:cubicBezTo>
                  <a:cubicBezTo>
                    <a:pt x="19403" y="9503"/>
                    <a:pt x="15144" y="14269"/>
                    <a:pt x="10661" y="18858"/>
                  </a:cubicBezTo>
                  <a:cubicBezTo>
                    <a:pt x="7244" y="22361"/>
                    <a:pt x="3603" y="25628"/>
                    <a:pt x="161" y="29107"/>
                  </a:cubicBezTo>
                  <a:cubicBezTo>
                    <a:pt x="107" y="29162"/>
                    <a:pt x="52" y="29216"/>
                    <a:pt x="0" y="29271"/>
                  </a:cubicBezTo>
                  <a:lnTo>
                    <a:pt x="0" y="34287"/>
                  </a:lnTo>
                  <a:cubicBezTo>
                    <a:pt x="1064" y="33066"/>
                    <a:pt x="2157" y="31873"/>
                    <a:pt x="3350" y="30774"/>
                  </a:cubicBezTo>
                  <a:cubicBezTo>
                    <a:pt x="4740" y="29495"/>
                    <a:pt x="6144" y="28233"/>
                    <a:pt x="7518" y="26937"/>
                  </a:cubicBezTo>
                  <a:cubicBezTo>
                    <a:pt x="10116" y="24488"/>
                    <a:pt x="12352" y="21711"/>
                    <a:pt x="14716" y="19048"/>
                  </a:cubicBezTo>
                  <a:cubicBezTo>
                    <a:pt x="19746" y="13388"/>
                    <a:pt x="24021" y="7189"/>
                    <a:pt x="27914" y="713"/>
                  </a:cubicBezTo>
                  <a:cubicBezTo>
                    <a:pt x="28043" y="499"/>
                    <a:pt x="28228" y="286"/>
                    <a:pt x="280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 rot="-5400000">
              <a:off x="-169968" y="4120374"/>
              <a:ext cx="1230744" cy="1535508"/>
            </a:xfrm>
            <a:custGeom>
              <a:rect b="b" l="l" r="r" t="t"/>
              <a:pathLst>
                <a:path extrusionOk="0" h="37440" w="30009">
                  <a:moveTo>
                    <a:pt x="28097" y="0"/>
                  </a:moveTo>
                  <a:cubicBezTo>
                    <a:pt x="27792" y="491"/>
                    <a:pt x="27487" y="979"/>
                    <a:pt x="27183" y="1470"/>
                  </a:cubicBezTo>
                  <a:cubicBezTo>
                    <a:pt x="25085" y="4899"/>
                    <a:pt x="22904" y="8273"/>
                    <a:pt x="20516" y="11510"/>
                  </a:cubicBezTo>
                  <a:cubicBezTo>
                    <a:pt x="18542" y="14186"/>
                    <a:pt x="16428" y="16747"/>
                    <a:pt x="14247" y="19253"/>
                  </a:cubicBezTo>
                  <a:cubicBezTo>
                    <a:pt x="12838" y="20873"/>
                    <a:pt x="11462" y="22529"/>
                    <a:pt x="9990" y="24091"/>
                  </a:cubicBezTo>
                  <a:cubicBezTo>
                    <a:pt x="8600" y="25565"/>
                    <a:pt x="7132" y="26972"/>
                    <a:pt x="5647" y="28353"/>
                  </a:cubicBezTo>
                  <a:cubicBezTo>
                    <a:pt x="3706" y="30154"/>
                    <a:pt x="1738" y="31930"/>
                    <a:pt x="0" y="33932"/>
                  </a:cubicBezTo>
                  <a:lnTo>
                    <a:pt x="0" y="37439"/>
                  </a:lnTo>
                  <a:cubicBezTo>
                    <a:pt x="222" y="37140"/>
                    <a:pt x="445" y="36839"/>
                    <a:pt x="676" y="36545"/>
                  </a:cubicBezTo>
                  <a:cubicBezTo>
                    <a:pt x="2179" y="34649"/>
                    <a:pt x="3983" y="33051"/>
                    <a:pt x="5756" y="31419"/>
                  </a:cubicBezTo>
                  <a:cubicBezTo>
                    <a:pt x="7747" y="29587"/>
                    <a:pt x="9806" y="27820"/>
                    <a:pt x="11575" y="25764"/>
                  </a:cubicBezTo>
                  <a:cubicBezTo>
                    <a:pt x="14546" y="22309"/>
                    <a:pt x="17401" y="18760"/>
                    <a:pt x="20145" y="15117"/>
                  </a:cubicBezTo>
                  <a:cubicBezTo>
                    <a:pt x="23689" y="10404"/>
                    <a:pt x="26804" y="5407"/>
                    <a:pt x="29873" y="380"/>
                  </a:cubicBezTo>
                  <a:cubicBezTo>
                    <a:pt x="29940" y="266"/>
                    <a:pt x="29964" y="127"/>
                    <a:pt x="300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 rot="-5400000">
              <a:off x="-68380" y="3754132"/>
              <a:ext cx="1495398" cy="2003338"/>
            </a:xfrm>
            <a:custGeom>
              <a:rect b="b" l="l" r="r" t="t"/>
              <a:pathLst>
                <a:path extrusionOk="0" h="48847" w="36462">
                  <a:moveTo>
                    <a:pt x="34787" y="0"/>
                  </a:moveTo>
                  <a:cubicBezTo>
                    <a:pt x="34458" y="207"/>
                    <a:pt x="34252" y="519"/>
                    <a:pt x="34052" y="842"/>
                  </a:cubicBezTo>
                  <a:cubicBezTo>
                    <a:pt x="31077" y="5575"/>
                    <a:pt x="28185" y="10358"/>
                    <a:pt x="25100" y="15021"/>
                  </a:cubicBezTo>
                  <a:cubicBezTo>
                    <a:pt x="22771" y="18542"/>
                    <a:pt x="20269" y="21938"/>
                    <a:pt x="17813" y="25367"/>
                  </a:cubicBezTo>
                  <a:cubicBezTo>
                    <a:pt x="16158" y="27681"/>
                    <a:pt x="14291" y="29838"/>
                    <a:pt x="12236" y="31805"/>
                  </a:cubicBezTo>
                  <a:cubicBezTo>
                    <a:pt x="9994" y="33951"/>
                    <a:pt x="7671" y="36006"/>
                    <a:pt x="5494" y="38220"/>
                  </a:cubicBezTo>
                  <a:cubicBezTo>
                    <a:pt x="3370" y="40384"/>
                    <a:pt x="1555" y="42770"/>
                    <a:pt x="0" y="45344"/>
                  </a:cubicBezTo>
                  <a:lnTo>
                    <a:pt x="0" y="48846"/>
                  </a:lnTo>
                  <a:cubicBezTo>
                    <a:pt x="619" y="47826"/>
                    <a:pt x="1230" y="46803"/>
                    <a:pt x="1869" y="45793"/>
                  </a:cubicBezTo>
                  <a:cubicBezTo>
                    <a:pt x="3261" y="43605"/>
                    <a:pt x="4814" y="41535"/>
                    <a:pt x="6644" y="39697"/>
                  </a:cubicBezTo>
                  <a:cubicBezTo>
                    <a:pt x="8341" y="37989"/>
                    <a:pt x="10118" y="36364"/>
                    <a:pt x="11848" y="34691"/>
                  </a:cubicBezTo>
                  <a:cubicBezTo>
                    <a:pt x="12919" y="33655"/>
                    <a:pt x="14005" y="32630"/>
                    <a:pt x="15013" y="31533"/>
                  </a:cubicBezTo>
                  <a:cubicBezTo>
                    <a:pt x="16197" y="30248"/>
                    <a:pt x="17351" y="28926"/>
                    <a:pt x="18426" y="27550"/>
                  </a:cubicBezTo>
                  <a:cubicBezTo>
                    <a:pt x="19467" y="26219"/>
                    <a:pt x="20385" y="24795"/>
                    <a:pt x="21371" y="23421"/>
                  </a:cubicBezTo>
                  <a:cubicBezTo>
                    <a:pt x="23737" y="20121"/>
                    <a:pt x="25993" y="16745"/>
                    <a:pt x="28169" y="13318"/>
                  </a:cubicBezTo>
                  <a:cubicBezTo>
                    <a:pt x="30654" y="9405"/>
                    <a:pt x="33096" y="5464"/>
                    <a:pt x="35555" y="1533"/>
                  </a:cubicBezTo>
                  <a:cubicBezTo>
                    <a:pt x="35869" y="1029"/>
                    <a:pt x="36159" y="510"/>
                    <a:pt x="364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 rot="-5400000">
              <a:off x="-96351" y="3850799"/>
              <a:ext cx="1426620" cy="1878619"/>
            </a:xfrm>
            <a:custGeom>
              <a:rect b="b" l="l" r="r" t="t"/>
              <a:pathLst>
                <a:path extrusionOk="0" h="45806" w="34785">
                  <a:moveTo>
                    <a:pt x="33232" y="0"/>
                  </a:moveTo>
                  <a:cubicBezTo>
                    <a:pt x="32615" y="999"/>
                    <a:pt x="31997" y="1998"/>
                    <a:pt x="31380" y="2997"/>
                  </a:cubicBezTo>
                  <a:cubicBezTo>
                    <a:pt x="28752" y="7246"/>
                    <a:pt x="26148" y="11514"/>
                    <a:pt x="23268" y="15599"/>
                  </a:cubicBezTo>
                  <a:cubicBezTo>
                    <a:pt x="21227" y="18496"/>
                    <a:pt x="19087" y="21323"/>
                    <a:pt x="17017" y="24197"/>
                  </a:cubicBezTo>
                  <a:cubicBezTo>
                    <a:pt x="14677" y="27445"/>
                    <a:pt x="11920" y="30305"/>
                    <a:pt x="8967" y="32990"/>
                  </a:cubicBezTo>
                  <a:cubicBezTo>
                    <a:pt x="7348" y="34462"/>
                    <a:pt x="5761" y="35973"/>
                    <a:pt x="4223" y="37529"/>
                  </a:cubicBezTo>
                  <a:cubicBezTo>
                    <a:pt x="2615" y="39156"/>
                    <a:pt x="1250" y="40981"/>
                    <a:pt x="0" y="42890"/>
                  </a:cubicBezTo>
                  <a:lnTo>
                    <a:pt x="0" y="45806"/>
                  </a:lnTo>
                  <a:cubicBezTo>
                    <a:pt x="735" y="44672"/>
                    <a:pt x="1457" y="43527"/>
                    <a:pt x="2236" y="42425"/>
                  </a:cubicBezTo>
                  <a:cubicBezTo>
                    <a:pt x="4539" y="39169"/>
                    <a:pt x="7471" y="36492"/>
                    <a:pt x="10402" y="33829"/>
                  </a:cubicBezTo>
                  <a:cubicBezTo>
                    <a:pt x="12304" y="32100"/>
                    <a:pt x="14151" y="30316"/>
                    <a:pt x="15772" y="28322"/>
                  </a:cubicBezTo>
                  <a:cubicBezTo>
                    <a:pt x="17013" y="26795"/>
                    <a:pt x="18171" y="25201"/>
                    <a:pt x="19342" y="23617"/>
                  </a:cubicBezTo>
                  <a:cubicBezTo>
                    <a:pt x="21825" y="20252"/>
                    <a:pt x="24237" y="16838"/>
                    <a:pt x="26477" y="13309"/>
                  </a:cubicBezTo>
                  <a:cubicBezTo>
                    <a:pt x="29092" y="9193"/>
                    <a:pt x="31672" y="5058"/>
                    <a:pt x="34266" y="929"/>
                  </a:cubicBezTo>
                  <a:cubicBezTo>
                    <a:pt x="34453" y="628"/>
                    <a:pt x="34613" y="310"/>
                    <a:pt x="347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 rot="-5400000">
              <a:off x="-241514" y="4368356"/>
              <a:ext cx="1054308" cy="1215980"/>
            </a:xfrm>
            <a:custGeom>
              <a:rect b="b" l="l" r="r" t="t"/>
              <a:pathLst>
                <a:path extrusionOk="0" h="29649" w="25707">
                  <a:moveTo>
                    <a:pt x="24989" y="0"/>
                  </a:moveTo>
                  <a:cubicBezTo>
                    <a:pt x="23600" y="2391"/>
                    <a:pt x="22067" y="4689"/>
                    <a:pt x="20448" y="6932"/>
                  </a:cubicBezTo>
                  <a:cubicBezTo>
                    <a:pt x="18376" y="9798"/>
                    <a:pt x="16086" y="12502"/>
                    <a:pt x="13599" y="15019"/>
                  </a:cubicBezTo>
                  <a:cubicBezTo>
                    <a:pt x="12581" y="16053"/>
                    <a:pt x="11523" y="17046"/>
                    <a:pt x="10476" y="18053"/>
                  </a:cubicBezTo>
                  <a:cubicBezTo>
                    <a:pt x="8343" y="20106"/>
                    <a:pt x="6192" y="22143"/>
                    <a:pt x="4072" y="24211"/>
                  </a:cubicBezTo>
                  <a:cubicBezTo>
                    <a:pt x="2698" y="25550"/>
                    <a:pt x="1354" y="26917"/>
                    <a:pt x="0" y="28276"/>
                  </a:cubicBezTo>
                  <a:lnTo>
                    <a:pt x="0" y="29648"/>
                  </a:lnTo>
                  <a:cubicBezTo>
                    <a:pt x="482" y="29122"/>
                    <a:pt x="964" y="28595"/>
                    <a:pt x="1474" y="28100"/>
                  </a:cubicBezTo>
                  <a:cubicBezTo>
                    <a:pt x="2960" y="26658"/>
                    <a:pt x="4502" y="25277"/>
                    <a:pt x="5974" y="23822"/>
                  </a:cubicBezTo>
                  <a:cubicBezTo>
                    <a:pt x="8151" y="21665"/>
                    <a:pt x="10299" y="19480"/>
                    <a:pt x="12439" y="17283"/>
                  </a:cubicBezTo>
                  <a:cubicBezTo>
                    <a:pt x="13647" y="16044"/>
                    <a:pt x="14825" y="14775"/>
                    <a:pt x="15990" y="13492"/>
                  </a:cubicBezTo>
                  <a:cubicBezTo>
                    <a:pt x="18243" y="11019"/>
                    <a:pt x="20263" y="8354"/>
                    <a:pt x="22128" y="5577"/>
                  </a:cubicBezTo>
                  <a:cubicBezTo>
                    <a:pt x="23360" y="3745"/>
                    <a:pt x="24516" y="1861"/>
                    <a:pt x="257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3" name="Google Shape;573;p27"/>
          <p:cNvGrpSpPr/>
          <p:nvPr/>
        </p:nvGrpSpPr>
        <p:grpSpPr>
          <a:xfrm>
            <a:off x="7659443" y="1604828"/>
            <a:ext cx="3042317" cy="3721735"/>
            <a:chOff x="7659443" y="1604828"/>
            <a:chExt cx="3042317" cy="3721735"/>
          </a:xfrm>
        </p:grpSpPr>
        <p:sp>
          <p:nvSpPr>
            <p:cNvPr id="574" name="Google Shape;574;p27"/>
            <p:cNvSpPr/>
            <p:nvPr/>
          </p:nvSpPr>
          <p:spPr>
            <a:xfrm rot="4503296">
              <a:off x="7554082" y="2340059"/>
              <a:ext cx="3233039" cy="2265162"/>
            </a:xfrm>
            <a:custGeom>
              <a:rect b="b" l="l" r="r" t="t"/>
              <a:pathLst>
                <a:path extrusionOk="0" h="90604" w="129318">
                  <a:moveTo>
                    <a:pt x="38790" y="0"/>
                  </a:moveTo>
                  <a:cubicBezTo>
                    <a:pt x="38688" y="0"/>
                    <a:pt x="38586" y="1"/>
                    <a:pt x="38483" y="2"/>
                  </a:cubicBezTo>
                  <a:cubicBezTo>
                    <a:pt x="37470" y="11"/>
                    <a:pt x="36464" y="101"/>
                    <a:pt x="35455" y="130"/>
                  </a:cubicBezTo>
                  <a:cubicBezTo>
                    <a:pt x="33434" y="188"/>
                    <a:pt x="31422" y="398"/>
                    <a:pt x="29406" y="546"/>
                  </a:cubicBezTo>
                  <a:cubicBezTo>
                    <a:pt x="26957" y="723"/>
                    <a:pt x="24512" y="983"/>
                    <a:pt x="22064" y="1185"/>
                  </a:cubicBezTo>
                  <a:cubicBezTo>
                    <a:pt x="19437" y="1402"/>
                    <a:pt x="16809" y="1559"/>
                    <a:pt x="14176" y="1704"/>
                  </a:cubicBezTo>
                  <a:cubicBezTo>
                    <a:pt x="12766" y="1783"/>
                    <a:pt x="11358" y="1813"/>
                    <a:pt x="9949" y="1813"/>
                  </a:cubicBezTo>
                  <a:cubicBezTo>
                    <a:pt x="8351" y="1813"/>
                    <a:pt x="6753" y="1774"/>
                    <a:pt x="5153" y="1724"/>
                  </a:cubicBezTo>
                  <a:cubicBezTo>
                    <a:pt x="5094" y="1722"/>
                    <a:pt x="5036" y="1719"/>
                    <a:pt x="4975" y="1713"/>
                  </a:cubicBezTo>
                  <a:cubicBezTo>
                    <a:pt x="3484" y="1569"/>
                    <a:pt x="1991" y="1436"/>
                    <a:pt x="495" y="1374"/>
                  </a:cubicBezTo>
                  <a:cubicBezTo>
                    <a:pt x="296" y="1390"/>
                    <a:pt x="77" y="1369"/>
                    <a:pt x="0" y="1626"/>
                  </a:cubicBezTo>
                  <a:cubicBezTo>
                    <a:pt x="55" y="1743"/>
                    <a:pt x="135" y="1768"/>
                    <a:pt x="222" y="1768"/>
                  </a:cubicBezTo>
                  <a:cubicBezTo>
                    <a:pt x="291" y="1768"/>
                    <a:pt x="364" y="1752"/>
                    <a:pt x="432" y="1752"/>
                  </a:cubicBezTo>
                  <a:cubicBezTo>
                    <a:pt x="465" y="1752"/>
                    <a:pt x="497" y="1756"/>
                    <a:pt x="527" y="1767"/>
                  </a:cubicBezTo>
                  <a:cubicBezTo>
                    <a:pt x="665" y="1772"/>
                    <a:pt x="802" y="1770"/>
                    <a:pt x="939" y="1783"/>
                  </a:cubicBezTo>
                  <a:cubicBezTo>
                    <a:pt x="2313" y="1916"/>
                    <a:pt x="3687" y="2035"/>
                    <a:pt x="5055" y="2193"/>
                  </a:cubicBezTo>
                  <a:cubicBezTo>
                    <a:pt x="5780" y="2277"/>
                    <a:pt x="6516" y="2213"/>
                    <a:pt x="7232" y="2376"/>
                  </a:cubicBezTo>
                  <a:cubicBezTo>
                    <a:pt x="7364" y="2433"/>
                    <a:pt x="7498" y="2446"/>
                    <a:pt x="7633" y="2446"/>
                  </a:cubicBezTo>
                  <a:cubicBezTo>
                    <a:pt x="7759" y="2446"/>
                    <a:pt x="7886" y="2434"/>
                    <a:pt x="8011" y="2434"/>
                  </a:cubicBezTo>
                  <a:cubicBezTo>
                    <a:pt x="8057" y="2434"/>
                    <a:pt x="8102" y="2436"/>
                    <a:pt x="8148" y="2440"/>
                  </a:cubicBezTo>
                  <a:cubicBezTo>
                    <a:pt x="8224" y="2434"/>
                    <a:pt x="8300" y="2432"/>
                    <a:pt x="8376" y="2432"/>
                  </a:cubicBezTo>
                  <a:cubicBezTo>
                    <a:pt x="8773" y="2432"/>
                    <a:pt x="9168" y="2501"/>
                    <a:pt x="9566" y="2501"/>
                  </a:cubicBezTo>
                  <a:cubicBezTo>
                    <a:pt x="9642" y="2501"/>
                    <a:pt x="9717" y="2501"/>
                    <a:pt x="9793" y="2501"/>
                  </a:cubicBezTo>
                  <a:cubicBezTo>
                    <a:pt x="10922" y="2501"/>
                    <a:pt x="12052" y="2507"/>
                    <a:pt x="13181" y="2507"/>
                  </a:cubicBezTo>
                  <a:cubicBezTo>
                    <a:pt x="14111" y="2507"/>
                    <a:pt x="15040" y="2503"/>
                    <a:pt x="15970" y="2486"/>
                  </a:cubicBezTo>
                  <a:cubicBezTo>
                    <a:pt x="16608" y="2474"/>
                    <a:pt x="17260" y="2444"/>
                    <a:pt x="17889" y="2277"/>
                  </a:cubicBezTo>
                  <a:cubicBezTo>
                    <a:pt x="19412" y="2179"/>
                    <a:pt x="20937" y="2094"/>
                    <a:pt x="22461" y="1983"/>
                  </a:cubicBezTo>
                  <a:cubicBezTo>
                    <a:pt x="24792" y="1815"/>
                    <a:pt x="27123" y="1607"/>
                    <a:pt x="29454" y="1456"/>
                  </a:cubicBezTo>
                  <a:cubicBezTo>
                    <a:pt x="31729" y="1310"/>
                    <a:pt x="34006" y="1185"/>
                    <a:pt x="36285" y="1104"/>
                  </a:cubicBezTo>
                  <a:cubicBezTo>
                    <a:pt x="36831" y="1084"/>
                    <a:pt x="37378" y="1073"/>
                    <a:pt x="37924" y="1073"/>
                  </a:cubicBezTo>
                  <a:cubicBezTo>
                    <a:pt x="40174" y="1073"/>
                    <a:pt x="42415" y="1251"/>
                    <a:pt x="44635" y="1681"/>
                  </a:cubicBezTo>
                  <a:cubicBezTo>
                    <a:pt x="46780" y="2097"/>
                    <a:pt x="48877" y="2689"/>
                    <a:pt x="50949" y="3379"/>
                  </a:cubicBezTo>
                  <a:cubicBezTo>
                    <a:pt x="55350" y="4847"/>
                    <a:pt x="59760" y="6286"/>
                    <a:pt x="64214" y="7593"/>
                  </a:cubicBezTo>
                  <a:cubicBezTo>
                    <a:pt x="69139" y="9036"/>
                    <a:pt x="74152" y="9784"/>
                    <a:pt x="79276" y="9912"/>
                  </a:cubicBezTo>
                  <a:cubicBezTo>
                    <a:pt x="81674" y="9973"/>
                    <a:pt x="84070" y="10118"/>
                    <a:pt x="86462" y="10326"/>
                  </a:cubicBezTo>
                  <a:cubicBezTo>
                    <a:pt x="89448" y="10586"/>
                    <a:pt x="92407" y="11009"/>
                    <a:pt x="95331" y="11673"/>
                  </a:cubicBezTo>
                  <a:cubicBezTo>
                    <a:pt x="96877" y="12025"/>
                    <a:pt x="98418" y="12397"/>
                    <a:pt x="99913" y="12941"/>
                  </a:cubicBezTo>
                  <a:cubicBezTo>
                    <a:pt x="101998" y="13669"/>
                    <a:pt x="104074" y="14428"/>
                    <a:pt x="106057" y="15400"/>
                  </a:cubicBezTo>
                  <a:cubicBezTo>
                    <a:pt x="109413" y="17046"/>
                    <a:pt x="112575" y="18989"/>
                    <a:pt x="115289" y="21605"/>
                  </a:cubicBezTo>
                  <a:cubicBezTo>
                    <a:pt x="116888" y="23148"/>
                    <a:pt x="118269" y="24845"/>
                    <a:pt x="119273" y="26823"/>
                  </a:cubicBezTo>
                  <a:cubicBezTo>
                    <a:pt x="121198" y="30620"/>
                    <a:pt x="121588" y="34665"/>
                    <a:pt x="121054" y="38824"/>
                  </a:cubicBezTo>
                  <a:cubicBezTo>
                    <a:pt x="120546" y="42784"/>
                    <a:pt x="119211" y="46497"/>
                    <a:pt x="117414" y="50037"/>
                  </a:cubicBezTo>
                  <a:cubicBezTo>
                    <a:pt x="114905" y="54985"/>
                    <a:pt x="111901" y="59631"/>
                    <a:pt x="108625" y="64104"/>
                  </a:cubicBezTo>
                  <a:cubicBezTo>
                    <a:pt x="107218" y="66026"/>
                    <a:pt x="105753" y="67904"/>
                    <a:pt x="104449" y="69898"/>
                  </a:cubicBezTo>
                  <a:cubicBezTo>
                    <a:pt x="103062" y="72017"/>
                    <a:pt x="101833" y="74214"/>
                    <a:pt x="101264" y="76709"/>
                  </a:cubicBezTo>
                  <a:cubicBezTo>
                    <a:pt x="100544" y="79867"/>
                    <a:pt x="101267" y="82628"/>
                    <a:pt x="103557" y="84974"/>
                  </a:cubicBezTo>
                  <a:cubicBezTo>
                    <a:pt x="105337" y="86801"/>
                    <a:pt x="107516" y="87933"/>
                    <a:pt x="109878" y="88763"/>
                  </a:cubicBezTo>
                  <a:cubicBezTo>
                    <a:pt x="113492" y="90034"/>
                    <a:pt x="117258" y="90435"/>
                    <a:pt x="121054" y="90562"/>
                  </a:cubicBezTo>
                  <a:cubicBezTo>
                    <a:pt x="121850" y="90588"/>
                    <a:pt x="122647" y="90604"/>
                    <a:pt x="123443" y="90604"/>
                  </a:cubicBezTo>
                  <a:cubicBezTo>
                    <a:pt x="124828" y="90604"/>
                    <a:pt x="126212" y="90557"/>
                    <a:pt x="127593" y="90441"/>
                  </a:cubicBezTo>
                  <a:cubicBezTo>
                    <a:pt x="128173" y="90391"/>
                    <a:pt x="128791" y="90480"/>
                    <a:pt x="129317" y="90123"/>
                  </a:cubicBezTo>
                  <a:lnTo>
                    <a:pt x="129317" y="85599"/>
                  </a:lnTo>
                  <a:cubicBezTo>
                    <a:pt x="129140" y="85416"/>
                    <a:pt x="128923" y="85383"/>
                    <a:pt x="128699" y="85383"/>
                  </a:cubicBezTo>
                  <a:cubicBezTo>
                    <a:pt x="128627" y="85383"/>
                    <a:pt x="128554" y="85387"/>
                    <a:pt x="128482" y="85390"/>
                  </a:cubicBezTo>
                  <a:cubicBezTo>
                    <a:pt x="128185" y="85400"/>
                    <a:pt x="127895" y="85484"/>
                    <a:pt x="127595" y="85484"/>
                  </a:cubicBezTo>
                  <a:cubicBezTo>
                    <a:pt x="126871" y="85487"/>
                    <a:pt x="126146" y="85495"/>
                    <a:pt x="125422" y="85495"/>
                  </a:cubicBezTo>
                  <a:cubicBezTo>
                    <a:pt x="123807" y="85495"/>
                    <a:pt x="122194" y="85457"/>
                    <a:pt x="120587" y="85251"/>
                  </a:cubicBezTo>
                  <a:cubicBezTo>
                    <a:pt x="117974" y="84915"/>
                    <a:pt x="115434" y="84361"/>
                    <a:pt x="113072" y="83125"/>
                  </a:cubicBezTo>
                  <a:cubicBezTo>
                    <a:pt x="109455" y="81238"/>
                    <a:pt x="107977" y="77770"/>
                    <a:pt x="109159" y="73869"/>
                  </a:cubicBezTo>
                  <a:cubicBezTo>
                    <a:pt x="109587" y="72456"/>
                    <a:pt x="110197" y="71123"/>
                    <a:pt x="110927" y="69845"/>
                  </a:cubicBezTo>
                  <a:cubicBezTo>
                    <a:pt x="113296" y="65711"/>
                    <a:pt x="116023" y="61803"/>
                    <a:pt x="118575" y="57784"/>
                  </a:cubicBezTo>
                  <a:cubicBezTo>
                    <a:pt x="121225" y="53611"/>
                    <a:pt x="123445" y="49246"/>
                    <a:pt x="124948" y="44520"/>
                  </a:cubicBezTo>
                  <a:cubicBezTo>
                    <a:pt x="126042" y="41083"/>
                    <a:pt x="126457" y="37574"/>
                    <a:pt x="126162" y="34005"/>
                  </a:cubicBezTo>
                  <a:cubicBezTo>
                    <a:pt x="125691" y="28318"/>
                    <a:pt x="123013" y="23757"/>
                    <a:pt x="118682" y="20142"/>
                  </a:cubicBezTo>
                  <a:cubicBezTo>
                    <a:pt x="113622" y="15921"/>
                    <a:pt x="107795" y="13136"/>
                    <a:pt x="101532" y="11218"/>
                  </a:cubicBezTo>
                  <a:cubicBezTo>
                    <a:pt x="95361" y="9329"/>
                    <a:pt x="88997" y="8672"/>
                    <a:pt x="82586" y="8353"/>
                  </a:cubicBezTo>
                  <a:cubicBezTo>
                    <a:pt x="80469" y="8249"/>
                    <a:pt x="78352" y="8154"/>
                    <a:pt x="76237" y="8014"/>
                  </a:cubicBezTo>
                  <a:cubicBezTo>
                    <a:pt x="72819" y="7788"/>
                    <a:pt x="69473" y="7175"/>
                    <a:pt x="66154" y="6359"/>
                  </a:cubicBezTo>
                  <a:cubicBezTo>
                    <a:pt x="60892" y="5067"/>
                    <a:pt x="55723" y="3455"/>
                    <a:pt x="50548" y="1859"/>
                  </a:cubicBezTo>
                  <a:cubicBezTo>
                    <a:pt x="46714" y="679"/>
                    <a:pt x="42807" y="0"/>
                    <a:pt x="387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7"/>
            <p:cNvSpPr/>
            <p:nvPr/>
          </p:nvSpPr>
          <p:spPr>
            <a:xfrm rot="4503296">
              <a:off x="7617236" y="2367867"/>
              <a:ext cx="3241889" cy="2164309"/>
            </a:xfrm>
            <a:custGeom>
              <a:rect b="b" l="l" r="r" t="t"/>
              <a:pathLst>
                <a:path extrusionOk="0" h="86570" w="129672">
                  <a:moveTo>
                    <a:pt x="40013" y="1"/>
                  </a:moveTo>
                  <a:cubicBezTo>
                    <a:pt x="39745" y="1"/>
                    <a:pt x="39476" y="4"/>
                    <a:pt x="39207" y="10"/>
                  </a:cubicBezTo>
                  <a:cubicBezTo>
                    <a:pt x="37961" y="39"/>
                    <a:pt x="36715" y="135"/>
                    <a:pt x="35471" y="227"/>
                  </a:cubicBezTo>
                  <a:cubicBezTo>
                    <a:pt x="33772" y="355"/>
                    <a:pt x="32074" y="496"/>
                    <a:pt x="30379" y="661"/>
                  </a:cubicBezTo>
                  <a:cubicBezTo>
                    <a:pt x="27816" y="912"/>
                    <a:pt x="25255" y="1169"/>
                    <a:pt x="22692" y="1413"/>
                  </a:cubicBezTo>
                  <a:cubicBezTo>
                    <a:pt x="20070" y="1662"/>
                    <a:pt x="17451" y="1941"/>
                    <a:pt x="14818" y="2051"/>
                  </a:cubicBezTo>
                  <a:cubicBezTo>
                    <a:pt x="12759" y="2137"/>
                    <a:pt x="10705" y="2284"/>
                    <a:pt x="8641" y="2284"/>
                  </a:cubicBezTo>
                  <a:cubicBezTo>
                    <a:pt x="8014" y="2284"/>
                    <a:pt x="7386" y="2271"/>
                    <a:pt x="6756" y="2237"/>
                  </a:cubicBezTo>
                  <a:cubicBezTo>
                    <a:pt x="4747" y="2131"/>
                    <a:pt x="2735" y="1960"/>
                    <a:pt x="718" y="1960"/>
                  </a:cubicBezTo>
                  <a:cubicBezTo>
                    <a:pt x="677" y="1960"/>
                    <a:pt x="637" y="1960"/>
                    <a:pt x="596" y="1960"/>
                  </a:cubicBezTo>
                  <a:cubicBezTo>
                    <a:pt x="367" y="1990"/>
                    <a:pt x="81" y="1900"/>
                    <a:pt x="1" y="2243"/>
                  </a:cubicBezTo>
                  <a:cubicBezTo>
                    <a:pt x="83" y="2333"/>
                    <a:pt x="173" y="2360"/>
                    <a:pt x="267" y="2360"/>
                  </a:cubicBezTo>
                  <a:cubicBezTo>
                    <a:pt x="401" y="2360"/>
                    <a:pt x="543" y="2305"/>
                    <a:pt x="677" y="2305"/>
                  </a:cubicBezTo>
                  <a:cubicBezTo>
                    <a:pt x="746" y="2305"/>
                    <a:pt x="814" y="2320"/>
                    <a:pt x="877" y="2364"/>
                  </a:cubicBezTo>
                  <a:cubicBezTo>
                    <a:pt x="1627" y="2413"/>
                    <a:pt x="2381" y="2444"/>
                    <a:pt x="3129" y="2518"/>
                  </a:cubicBezTo>
                  <a:cubicBezTo>
                    <a:pt x="5143" y="2714"/>
                    <a:pt x="7162" y="2795"/>
                    <a:pt x="9182" y="2836"/>
                  </a:cubicBezTo>
                  <a:cubicBezTo>
                    <a:pt x="9665" y="2846"/>
                    <a:pt x="10148" y="2851"/>
                    <a:pt x="10630" y="2851"/>
                  </a:cubicBezTo>
                  <a:cubicBezTo>
                    <a:pt x="11832" y="2851"/>
                    <a:pt x="13034" y="2822"/>
                    <a:pt x="14235" y="2767"/>
                  </a:cubicBezTo>
                  <a:cubicBezTo>
                    <a:pt x="15504" y="2708"/>
                    <a:pt x="16770" y="2636"/>
                    <a:pt x="18037" y="2575"/>
                  </a:cubicBezTo>
                  <a:cubicBezTo>
                    <a:pt x="18668" y="2545"/>
                    <a:pt x="19303" y="2504"/>
                    <a:pt x="19934" y="2447"/>
                  </a:cubicBezTo>
                  <a:cubicBezTo>
                    <a:pt x="21156" y="2340"/>
                    <a:pt x="22381" y="2237"/>
                    <a:pt x="23604" y="2134"/>
                  </a:cubicBezTo>
                  <a:cubicBezTo>
                    <a:pt x="24670" y="2044"/>
                    <a:pt x="25735" y="1957"/>
                    <a:pt x="26801" y="1864"/>
                  </a:cubicBezTo>
                  <a:cubicBezTo>
                    <a:pt x="28043" y="1758"/>
                    <a:pt x="29286" y="1622"/>
                    <a:pt x="30530" y="1548"/>
                  </a:cubicBezTo>
                  <a:cubicBezTo>
                    <a:pt x="31282" y="1502"/>
                    <a:pt x="32035" y="1450"/>
                    <a:pt x="32782" y="1381"/>
                  </a:cubicBezTo>
                  <a:cubicBezTo>
                    <a:pt x="34261" y="1242"/>
                    <a:pt x="35745" y="1171"/>
                    <a:pt x="37227" y="1102"/>
                  </a:cubicBezTo>
                  <a:cubicBezTo>
                    <a:pt x="37840" y="1073"/>
                    <a:pt x="38454" y="1059"/>
                    <a:pt x="39068" y="1059"/>
                  </a:cubicBezTo>
                  <a:cubicBezTo>
                    <a:pt x="40436" y="1059"/>
                    <a:pt x="41804" y="1130"/>
                    <a:pt x="43165" y="1272"/>
                  </a:cubicBezTo>
                  <a:cubicBezTo>
                    <a:pt x="45022" y="1470"/>
                    <a:pt x="46844" y="1836"/>
                    <a:pt x="48652" y="2292"/>
                  </a:cubicBezTo>
                  <a:cubicBezTo>
                    <a:pt x="50919" y="2865"/>
                    <a:pt x="53136" y="3624"/>
                    <a:pt x="55373" y="4301"/>
                  </a:cubicBezTo>
                  <a:cubicBezTo>
                    <a:pt x="59586" y="5575"/>
                    <a:pt x="63809" y="6809"/>
                    <a:pt x="68101" y="7797"/>
                  </a:cubicBezTo>
                  <a:cubicBezTo>
                    <a:pt x="70246" y="8291"/>
                    <a:pt x="72411" y="8671"/>
                    <a:pt x="74599" y="8906"/>
                  </a:cubicBezTo>
                  <a:cubicBezTo>
                    <a:pt x="76945" y="9157"/>
                    <a:pt x="79300" y="9256"/>
                    <a:pt x="81655" y="9375"/>
                  </a:cubicBezTo>
                  <a:cubicBezTo>
                    <a:pt x="83100" y="9448"/>
                    <a:pt x="84543" y="9524"/>
                    <a:pt x="85988" y="9612"/>
                  </a:cubicBezTo>
                  <a:cubicBezTo>
                    <a:pt x="87788" y="9718"/>
                    <a:pt x="89582" y="9887"/>
                    <a:pt x="91371" y="10104"/>
                  </a:cubicBezTo>
                  <a:cubicBezTo>
                    <a:pt x="93750" y="10392"/>
                    <a:pt x="96112" y="10811"/>
                    <a:pt x="98445" y="11360"/>
                  </a:cubicBezTo>
                  <a:cubicBezTo>
                    <a:pt x="103891" y="12637"/>
                    <a:pt x="109035" y="14670"/>
                    <a:pt x="113835" y="17551"/>
                  </a:cubicBezTo>
                  <a:cubicBezTo>
                    <a:pt x="116656" y="19243"/>
                    <a:pt x="119270" y="21194"/>
                    <a:pt x="121476" y="23656"/>
                  </a:cubicBezTo>
                  <a:cubicBezTo>
                    <a:pt x="122923" y="25270"/>
                    <a:pt x="124085" y="27116"/>
                    <a:pt x="124915" y="29118"/>
                  </a:cubicBezTo>
                  <a:cubicBezTo>
                    <a:pt x="126266" y="32363"/>
                    <a:pt x="126554" y="35759"/>
                    <a:pt x="126308" y="39218"/>
                  </a:cubicBezTo>
                  <a:cubicBezTo>
                    <a:pt x="126132" y="41703"/>
                    <a:pt x="125505" y="44100"/>
                    <a:pt x="124705" y="46454"/>
                  </a:cubicBezTo>
                  <a:cubicBezTo>
                    <a:pt x="123291" y="50607"/>
                    <a:pt x="121284" y="54469"/>
                    <a:pt x="118941" y="58170"/>
                  </a:cubicBezTo>
                  <a:cubicBezTo>
                    <a:pt x="116755" y="61620"/>
                    <a:pt x="114459" y="65000"/>
                    <a:pt x="112316" y="68476"/>
                  </a:cubicBezTo>
                  <a:cubicBezTo>
                    <a:pt x="111366" y="70014"/>
                    <a:pt x="110451" y="71567"/>
                    <a:pt x="109774" y="73250"/>
                  </a:cubicBezTo>
                  <a:cubicBezTo>
                    <a:pt x="109228" y="74605"/>
                    <a:pt x="108844" y="76007"/>
                    <a:pt x="108873" y="77468"/>
                  </a:cubicBezTo>
                  <a:cubicBezTo>
                    <a:pt x="108914" y="79478"/>
                    <a:pt x="109671" y="81209"/>
                    <a:pt x="111150" y="82599"/>
                  </a:cubicBezTo>
                  <a:cubicBezTo>
                    <a:pt x="112294" y="83676"/>
                    <a:pt x="113649" y="84414"/>
                    <a:pt x="115106" y="84966"/>
                  </a:cubicBezTo>
                  <a:cubicBezTo>
                    <a:pt x="117863" y="86011"/>
                    <a:pt x="120747" y="86388"/>
                    <a:pt x="123667" y="86522"/>
                  </a:cubicBezTo>
                  <a:cubicBezTo>
                    <a:pt x="124377" y="86554"/>
                    <a:pt x="125088" y="86569"/>
                    <a:pt x="125799" y="86569"/>
                  </a:cubicBezTo>
                  <a:cubicBezTo>
                    <a:pt x="127090" y="86569"/>
                    <a:pt x="128382" y="86518"/>
                    <a:pt x="129671" y="86426"/>
                  </a:cubicBezTo>
                  <a:lnTo>
                    <a:pt x="129671" y="81424"/>
                  </a:lnTo>
                  <a:cubicBezTo>
                    <a:pt x="129490" y="81239"/>
                    <a:pt x="129271" y="81207"/>
                    <a:pt x="129048" y="81207"/>
                  </a:cubicBezTo>
                  <a:cubicBezTo>
                    <a:pt x="128957" y="81207"/>
                    <a:pt x="128865" y="81212"/>
                    <a:pt x="128775" y="81214"/>
                  </a:cubicBezTo>
                  <a:cubicBezTo>
                    <a:pt x="128603" y="81219"/>
                    <a:pt x="128431" y="81221"/>
                    <a:pt x="128259" y="81221"/>
                  </a:cubicBezTo>
                  <a:cubicBezTo>
                    <a:pt x="127121" y="81221"/>
                    <a:pt x="125991" y="81122"/>
                    <a:pt x="124865" y="80957"/>
                  </a:cubicBezTo>
                  <a:cubicBezTo>
                    <a:pt x="122887" y="80667"/>
                    <a:pt x="120959" y="80210"/>
                    <a:pt x="119277" y="79071"/>
                  </a:cubicBezTo>
                  <a:cubicBezTo>
                    <a:pt x="117264" y="77708"/>
                    <a:pt x="116341" y="75817"/>
                    <a:pt x="116640" y="73364"/>
                  </a:cubicBezTo>
                  <a:cubicBezTo>
                    <a:pt x="116928" y="70998"/>
                    <a:pt x="117880" y="68860"/>
                    <a:pt x="118929" y="66768"/>
                  </a:cubicBezTo>
                  <a:cubicBezTo>
                    <a:pt x="120234" y="64161"/>
                    <a:pt x="121789" y="61692"/>
                    <a:pt x="123251" y="59172"/>
                  </a:cubicBezTo>
                  <a:cubicBezTo>
                    <a:pt x="125727" y="54907"/>
                    <a:pt x="127816" y="50465"/>
                    <a:pt x="129269" y="45739"/>
                  </a:cubicBezTo>
                  <a:cubicBezTo>
                    <a:pt x="129469" y="45092"/>
                    <a:pt x="129563" y="44429"/>
                    <a:pt x="129611" y="43757"/>
                  </a:cubicBezTo>
                  <a:cubicBezTo>
                    <a:pt x="129630" y="43613"/>
                    <a:pt x="129563" y="43459"/>
                    <a:pt x="129671" y="43327"/>
                  </a:cubicBezTo>
                  <a:lnTo>
                    <a:pt x="129671" y="31304"/>
                  </a:lnTo>
                  <a:cubicBezTo>
                    <a:pt x="129547" y="29729"/>
                    <a:pt x="128939" y="28318"/>
                    <a:pt x="128196" y="26955"/>
                  </a:cubicBezTo>
                  <a:cubicBezTo>
                    <a:pt x="126424" y="23699"/>
                    <a:pt x="123865" y="21153"/>
                    <a:pt x="120879" y="19022"/>
                  </a:cubicBezTo>
                  <a:cubicBezTo>
                    <a:pt x="113993" y="14108"/>
                    <a:pt x="106358" y="10929"/>
                    <a:pt x="98072" y="9286"/>
                  </a:cubicBezTo>
                  <a:cubicBezTo>
                    <a:pt x="92984" y="8279"/>
                    <a:pt x="87819" y="7982"/>
                    <a:pt x="82652" y="7742"/>
                  </a:cubicBezTo>
                  <a:cubicBezTo>
                    <a:pt x="80713" y="7653"/>
                    <a:pt x="78777" y="7544"/>
                    <a:pt x="76840" y="7408"/>
                  </a:cubicBezTo>
                  <a:cubicBezTo>
                    <a:pt x="72692" y="7111"/>
                    <a:pt x="68632" y="6306"/>
                    <a:pt x="64601" y="5333"/>
                  </a:cubicBezTo>
                  <a:cubicBezTo>
                    <a:pt x="60208" y="4272"/>
                    <a:pt x="55853" y="3053"/>
                    <a:pt x="51517" y="1779"/>
                  </a:cubicBezTo>
                  <a:cubicBezTo>
                    <a:pt x="47756" y="673"/>
                    <a:pt x="43929" y="1"/>
                    <a:pt x="40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7"/>
            <p:cNvSpPr/>
            <p:nvPr/>
          </p:nvSpPr>
          <p:spPr>
            <a:xfrm rot="4503296">
              <a:off x="8980290" y="4505492"/>
              <a:ext cx="335459" cy="945276"/>
            </a:xfrm>
            <a:custGeom>
              <a:rect b="b" l="l" r="r" t="t"/>
              <a:pathLst>
                <a:path extrusionOk="0" h="37810" w="13418">
                  <a:moveTo>
                    <a:pt x="13362" y="1"/>
                  </a:moveTo>
                  <a:cubicBezTo>
                    <a:pt x="13343" y="1"/>
                    <a:pt x="13326" y="22"/>
                    <a:pt x="13310" y="63"/>
                  </a:cubicBezTo>
                  <a:cubicBezTo>
                    <a:pt x="13264" y="296"/>
                    <a:pt x="13229" y="531"/>
                    <a:pt x="13168" y="760"/>
                  </a:cubicBezTo>
                  <a:cubicBezTo>
                    <a:pt x="12345" y="3831"/>
                    <a:pt x="11192" y="6780"/>
                    <a:pt x="9857" y="9659"/>
                  </a:cubicBezTo>
                  <a:cubicBezTo>
                    <a:pt x="8613" y="12341"/>
                    <a:pt x="7147" y="14904"/>
                    <a:pt x="5636" y="17440"/>
                  </a:cubicBezTo>
                  <a:cubicBezTo>
                    <a:pt x="4259" y="19756"/>
                    <a:pt x="2885" y="22075"/>
                    <a:pt x="1774" y="24537"/>
                  </a:cubicBezTo>
                  <a:cubicBezTo>
                    <a:pt x="990" y="26275"/>
                    <a:pt x="302" y="28047"/>
                    <a:pt x="142" y="29974"/>
                  </a:cubicBezTo>
                  <a:cubicBezTo>
                    <a:pt x="0" y="31668"/>
                    <a:pt x="411" y="33194"/>
                    <a:pt x="1566" y="34483"/>
                  </a:cubicBezTo>
                  <a:cubicBezTo>
                    <a:pt x="2533" y="35562"/>
                    <a:pt x="3754" y="36242"/>
                    <a:pt x="5099" y="36710"/>
                  </a:cubicBezTo>
                  <a:cubicBezTo>
                    <a:pt x="7460" y="37532"/>
                    <a:pt x="9896" y="37810"/>
                    <a:pt x="12367" y="37810"/>
                  </a:cubicBezTo>
                  <a:cubicBezTo>
                    <a:pt x="12717" y="37810"/>
                    <a:pt x="13067" y="37804"/>
                    <a:pt x="13417" y="37794"/>
                  </a:cubicBezTo>
                  <a:lnTo>
                    <a:pt x="13417" y="31842"/>
                  </a:lnTo>
                  <a:cubicBezTo>
                    <a:pt x="13234" y="31637"/>
                    <a:pt x="12985" y="31570"/>
                    <a:pt x="12733" y="31513"/>
                  </a:cubicBezTo>
                  <a:cubicBezTo>
                    <a:pt x="12209" y="31394"/>
                    <a:pt x="11698" y="31225"/>
                    <a:pt x="11210" y="31006"/>
                  </a:cubicBezTo>
                  <a:cubicBezTo>
                    <a:pt x="8624" y="29851"/>
                    <a:pt x="7781" y="28086"/>
                    <a:pt x="7838" y="25914"/>
                  </a:cubicBezTo>
                  <a:cubicBezTo>
                    <a:pt x="7879" y="24379"/>
                    <a:pt x="8297" y="22902"/>
                    <a:pt x="8837" y="21464"/>
                  </a:cubicBezTo>
                  <a:cubicBezTo>
                    <a:pt x="9745" y="19049"/>
                    <a:pt x="10872" y="16731"/>
                    <a:pt x="11949" y="14390"/>
                  </a:cubicBezTo>
                  <a:cubicBezTo>
                    <a:pt x="12511" y="13173"/>
                    <a:pt x="13183" y="11996"/>
                    <a:pt x="13417" y="10651"/>
                  </a:cubicBezTo>
                  <a:lnTo>
                    <a:pt x="13417" y="54"/>
                  </a:lnTo>
                  <a:cubicBezTo>
                    <a:pt x="13398" y="19"/>
                    <a:pt x="13379" y="1"/>
                    <a:pt x="133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7"/>
            <p:cNvSpPr/>
            <p:nvPr/>
          </p:nvSpPr>
          <p:spPr>
            <a:xfrm rot="4503296">
              <a:off x="9041200" y="4818473"/>
              <a:ext cx="148804" cy="529815"/>
            </a:xfrm>
            <a:custGeom>
              <a:rect b="b" l="l" r="r" t="t"/>
              <a:pathLst>
                <a:path extrusionOk="0" h="21192" w="5952">
                  <a:moveTo>
                    <a:pt x="5951" y="1"/>
                  </a:moveTo>
                  <a:cubicBezTo>
                    <a:pt x="5924" y="29"/>
                    <a:pt x="5885" y="52"/>
                    <a:pt x="5871" y="86"/>
                  </a:cubicBezTo>
                  <a:cubicBezTo>
                    <a:pt x="4945" y="2384"/>
                    <a:pt x="3824" y="4594"/>
                    <a:pt x="2811" y="6853"/>
                  </a:cubicBezTo>
                  <a:cubicBezTo>
                    <a:pt x="2071" y="8497"/>
                    <a:pt x="1325" y="10139"/>
                    <a:pt x="800" y="11868"/>
                  </a:cubicBezTo>
                  <a:cubicBezTo>
                    <a:pt x="351" y="13352"/>
                    <a:pt x="1" y="14850"/>
                    <a:pt x="235" y="16423"/>
                  </a:cubicBezTo>
                  <a:cubicBezTo>
                    <a:pt x="370" y="17326"/>
                    <a:pt x="687" y="18151"/>
                    <a:pt x="1284" y="18844"/>
                  </a:cubicBezTo>
                  <a:cubicBezTo>
                    <a:pt x="2514" y="20268"/>
                    <a:pt x="4136" y="20924"/>
                    <a:pt x="5951" y="21192"/>
                  </a:cubicBezTo>
                  <a:lnTo>
                    <a:pt x="59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"/>
          <p:cNvSpPr txBox="1"/>
          <p:nvPr>
            <p:ph hasCustomPrompt="1" type="title"/>
          </p:nvPr>
        </p:nvSpPr>
        <p:spPr>
          <a:xfrm>
            <a:off x="1219750" y="951675"/>
            <a:ext cx="3835800" cy="768900"/>
          </a:xfrm>
          <a:prstGeom prst="rect">
            <a:avLst/>
          </a:prstGeom>
          <a:noFill/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0" name="Google Shape;580;p28"/>
          <p:cNvSpPr txBox="1"/>
          <p:nvPr>
            <p:ph idx="1" type="subTitle"/>
          </p:nvPr>
        </p:nvSpPr>
        <p:spPr>
          <a:xfrm>
            <a:off x="1219750" y="1639949"/>
            <a:ext cx="3835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1" name="Google Shape;581;p28"/>
          <p:cNvSpPr txBox="1"/>
          <p:nvPr>
            <p:ph hasCustomPrompt="1" idx="2" type="title"/>
          </p:nvPr>
        </p:nvSpPr>
        <p:spPr>
          <a:xfrm>
            <a:off x="4088450" y="2054968"/>
            <a:ext cx="3835800" cy="768900"/>
          </a:xfrm>
          <a:prstGeom prst="rect">
            <a:avLst/>
          </a:prstGeom>
          <a:noFill/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2" name="Google Shape;582;p28"/>
          <p:cNvSpPr txBox="1"/>
          <p:nvPr>
            <p:ph idx="3" type="subTitle"/>
          </p:nvPr>
        </p:nvSpPr>
        <p:spPr>
          <a:xfrm>
            <a:off x="4088450" y="2745801"/>
            <a:ext cx="3835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3" name="Google Shape;583;p28"/>
          <p:cNvSpPr txBox="1"/>
          <p:nvPr>
            <p:ph hasCustomPrompt="1" idx="4" type="title"/>
          </p:nvPr>
        </p:nvSpPr>
        <p:spPr>
          <a:xfrm>
            <a:off x="1219750" y="3217996"/>
            <a:ext cx="3835800" cy="768900"/>
          </a:xfrm>
          <a:prstGeom prst="rect">
            <a:avLst/>
          </a:prstGeom>
          <a:noFill/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4" name="Google Shape;584;p28"/>
          <p:cNvSpPr txBox="1"/>
          <p:nvPr>
            <p:ph idx="5" type="subTitle"/>
          </p:nvPr>
        </p:nvSpPr>
        <p:spPr>
          <a:xfrm>
            <a:off x="1219750" y="3911401"/>
            <a:ext cx="3835800" cy="3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585" name="Google Shape;585;p28"/>
          <p:cNvGrpSpPr/>
          <p:nvPr/>
        </p:nvGrpSpPr>
        <p:grpSpPr>
          <a:xfrm>
            <a:off x="6458490" y="-1572338"/>
            <a:ext cx="4832291" cy="4002676"/>
            <a:chOff x="6217390" y="-1461838"/>
            <a:chExt cx="4832291" cy="4002676"/>
          </a:xfrm>
        </p:grpSpPr>
        <p:sp>
          <p:nvSpPr>
            <p:cNvPr id="586" name="Google Shape;586;p28"/>
            <p:cNvSpPr/>
            <p:nvPr/>
          </p:nvSpPr>
          <p:spPr>
            <a:xfrm rot="-8492614">
              <a:off x="7552979" y="-841244"/>
              <a:ext cx="2958912" cy="2761490"/>
            </a:xfrm>
            <a:custGeom>
              <a:rect b="b" l="l" r="r" t="t"/>
              <a:pathLst>
                <a:path extrusionOk="0" h="78457" w="84066">
                  <a:moveTo>
                    <a:pt x="35932" y="1"/>
                  </a:moveTo>
                  <a:cubicBezTo>
                    <a:pt x="35845" y="1"/>
                    <a:pt x="35759" y="1"/>
                    <a:pt x="35673" y="2"/>
                  </a:cubicBezTo>
                  <a:cubicBezTo>
                    <a:pt x="34322" y="10"/>
                    <a:pt x="32972" y="137"/>
                    <a:pt x="31620" y="183"/>
                  </a:cubicBezTo>
                  <a:cubicBezTo>
                    <a:pt x="29291" y="263"/>
                    <a:pt x="26985" y="549"/>
                    <a:pt x="24688" y="931"/>
                  </a:cubicBezTo>
                  <a:cubicBezTo>
                    <a:pt x="22091" y="1365"/>
                    <a:pt x="19545" y="1997"/>
                    <a:pt x="17133" y="3084"/>
                  </a:cubicBezTo>
                  <a:cubicBezTo>
                    <a:pt x="15560" y="3790"/>
                    <a:pt x="14116" y="4693"/>
                    <a:pt x="12928" y="5967"/>
                  </a:cubicBezTo>
                  <a:cubicBezTo>
                    <a:pt x="11475" y="7522"/>
                    <a:pt x="10856" y="9389"/>
                    <a:pt x="10923" y="11483"/>
                  </a:cubicBezTo>
                  <a:cubicBezTo>
                    <a:pt x="10967" y="12779"/>
                    <a:pt x="11237" y="14046"/>
                    <a:pt x="11569" y="15300"/>
                  </a:cubicBezTo>
                  <a:cubicBezTo>
                    <a:pt x="12326" y="18164"/>
                    <a:pt x="13111" y="21023"/>
                    <a:pt x="13449" y="23979"/>
                  </a:cubicBezTo>
                  <a:cubicBezTo>
                    <a:pt x="13652" y="25745"/>
                    <a:pt x="13706" y="27514"/>
                    <a:pt x="13477" y="29277"/>
                  </a:cubicBezTo>
                  <a:cubicBezTo>
                    <a:pt x="13172" y="31626"/>
                    <a:pt x="12472" y="33857"/>
                    <a:pt x="11418" y="35979"/>
                  </a:cubicBezTo>
                  <a:cubicBezTo>
                    <a:pt x="10457" y="37912"/>
                    <a:pt x="9246" y="39687"/>
                    <a:pt x="7966" y="41417"/>
                  </a:cubicBezTo>
                  <a:cubicBezTo>
                    <a:pt x="6365" y="43574"/>
                    <a:pt x="4690" y="45679"/>
                    <a:pt x="3292" y="47980"/>
                  </a:cubicBezTo>
                  <a:cubicBezTo>
                    <a:pt x="1749" y="50519"/>
                    <a:pt x="519" y="53178"/>
                    <a:pt x="194" y="56177"/>
                  </a:cubicBezTo>
                  <a:cubicBezTo>
                    <a:pt x="0" y="57974"/>
                    <a:pt x="194" y="59712"/>
                    <a:pt x="903" y="61381"/>
                  </a:cubicBezTo>
                  <a:cubicBezTo>
                    <a:pt x="1588" y="62999"/>
                    <a:pt x="2456" y="64517"/>
                    <a:pt x="3446" y="65970"/>
                  </a:cubicBezTo>
                  <a:cubicBezTo>
                    <a:pt x="4245" y="67137"/>
                    <a:pt x="5008" y="68326"/>
                    <a:pt x="5756" y="69523"/>
                  </a:cubicBezTo>
                  <a:cubicBezTo>
                    <a:pt x="6781" y="71161"/>
                    <a:pt x="7772" y="72819"/>
                    <a:pt x="8986" y="74328"/>
                  </a:cubicBezTo>
                  <a:cubicBezTo>
                    <a:pt x="9789" y="75323"/>
                    <a:pt x="10638" y="76269"/>
                    <a:pt x="11674" y="77030"/>
                  </a:cubicBezTo>
                  <a:cubicBezTo>
                    <a:pt x="12953" y="77970"/>
                    <a:pt x="14305" y="78457"/>
                    <a:pt x="15734" y="78457"/>
                  </a:cubicBezTo>
                  <a:cubicBezTo>
                    <a:pt x="16485" y="78457"/>
                    <a:pt x="17258" y="78322"/>
                    <a:pt x="18053" y="78049"/>
                  </a:cubicBezTo>
                  <a:cubicBezTo>
                    <a:pt x="19382" y="77593"/>
                    <a:pt x="20605" y="76939"/>
                    <a:pt x="21755" y="76141"/>
                  </a:cubicBezTo>
                  <a:cubicBezTo>
                    <a:pt x="23903" y="74646"/>
                    <a:pt x="25812" y="72864"/>
                    <a:pt x="27725" y="71093"/>
                  </a:cubicBezTo>
                  <a:cubicBezTo>
                    <a:pt x="29794" y="69170"/>
                    <a:pt x="31965" y="67355"/>
                    <a:pt x="34226" y="65658"/>
                  </a:cubicBezTo>
                  <a:cubicBezTo>
                    <a:pt x="36185" y="64192"/>
                    <a:pt x="38266" y="62888"/>
                    <a:pt x="40024" y="61161"/>
                  </a:cubicBezTo>
                  <a:cubicBezTo>
                    <a:pt x="41413" y="59795"/>
                    <a:pt x="42639" y="58314"/>
                    <a:pt x="43372" y="56486"/>
                  </a:cubicBezTo>
                  <a:cubicBezTo>
                    <a:pt x="44301" y="54172"/>
                    <a:pt x="44172" y="51941"/>
                    <a:pt x="42774" y="49825"/>
                  </a:cubicBezTo>
                  <a:cubicBezTo>
                    <a:pt x="42103" y="48809"/>
                    <a:pt x="41315" y="47891"/>
                    <a:pt x="40443" y="47038"/>
                  </a:cubicBezTo>
                  <a:cubicBezTo>
                    <a:pt x="38805" y="45437"/>
                    <a:pt x="37260" y="43749"/>
                    <a:pt x="35895" y="41901"/>
                  </a:cubicBezTo>
                  <a:cubicBezTo>
                    <a:pt x="34126" y="39511"/>
                    <a:pt x="32752" y="36926"/>
                    <a:pt x="31973" y="34043"/>
                  </a:cubicBezTo>
                  <a:cubicBezTo>
                    <a:pt x="31221" y="31253"/>
                    <a:pt x="31040" y="28437"/>
                    <a:pt x="31642" y="25597"/>
                  </a:cubicBezTo>
                  <a:cubicBezTo>
                    <a:pt x="32523" y="21440"/>
                    <a:pt x="34700" y="18072"/>
                    <a:pt x="37967" y="15400"/>
                  </a:cubicBezTo>
                  <a:cubicBezTo>
                    <a:pt x="39352" y="14268"/>
                    <a:pt x="40885" y="13376"/>
                    <a:pt x="42676" y="13056"/>
                  </a:cubicBezTo>
                  <a:cubicBezTo>
                    <a:pt x="43043" y="12990"/>
                    <a:pt x="43398" y="12957"/>
                    <a:pt x="43740" y="12957"/>
                  </a:cubicBezTo>
                  <a:cubicBezTo>
                    <a:pt x="45248" y="12957"/>
                    <a:pt x="46515" y="13600"/>
                    <a:pt x="47477" y="14971"/>
                  </a:cubicBezTo>
                  <a:cubicBezTo>
                    <a:pt x="48308" y="16157"/>
                    <a:pt x="48602" y="17496"/>
                    <a:pt x="48563" y="18927"/>
                  </a:cubicBezTo>
                  <a:cubicBezTo>
                    <a:pt x="48528" y="20258"/>
                    <a:pt x="48166" y="21516"/>
                    <a:pt x="47752" y="22766"/>
                  </a:cubicBezTo>
                  <a:cubicBezTo>
                    <a:pt x="47281" y="24182"/>
                    <a:pt x="46777" y="25588"/>
                    <a:pt x="46347" y="27015"/>
                  </a:cubicBezTo>
                  <a:cubicBezTo>
                    <a:pt x="45531" y="29720"/>
                    <a:pt x="45355" y="32487"/>
                    <a:pt x="45682" y="35284"/>
                  </a:cubicBezTo>
                  <a:cubicBezTo>
                    <a:pt x="45924" y="37340"/>
                    <a:pt x="46343" y="39367"/>
                    <a:pt x="46844" y="41375"/>
                  </a:cubicBezTo>
                  <a:cubicBezTo>
                    <a:pt x="47213" y="42846"/>
                    <a:pt x="47721" y="44270"/>
                    <a:pt x="48410" y="45624"/>
                  </a:cubicBezTo>
                  <a:cubicBezTo>
                    <a:pt x="49176" y="47131"/>
                    <a:pt x="50243" y="48364"/>
                    <a:pt x="51721" y="49217"/>
                  </a:cubicBezTo>
                  <a:cubicBezTo>
                    <a:pt x="52666" y="49760"/>
                    <a:pt x="53704" y="50056"/>
                    <a:pt x="54760" y="50255"/>
                  </a:cubicBezTo>
                  <a:cubicBezTo>
                    <a:pt x="56324" y="50551"/>
                    <a:pt x="57900" y="50741"/>
                    <a:pt x="59486" y="50741"/>
                  </a:cubicBezTo>
                  <a:cubicBezTo>
                    <a:pt x="60104" y="50741"/>
                    <a:pt x="60724" y="50712"/>
                    <a:pt x="61344" y="50650"/>
                  </a:cubicBezTo>
                  <a:cubicBezTo>
                    <a:pt x="62610" y="50523"/>
                    <a:pt x="63879" y="50405"/>
                    <a:pt x="65129" y="50189"/>
                  </a:cubicBezTo>
                  <a:cubicBezTo>
                    <a:pt x="67648" y="49753"/>
                    <a:pt x="70071" y="48953"/>
                    <a:pt x="72442" y="48021"/>
                  </a:cubicBezTo>
                  <a:cubicBezTo>
                    <a:pt x="74183" y="47337"/>
                    <a:pt x="75901" y="46597"/>
                    <a:pt x="77600" y="45816"/>
                  </a:cubicBezTo>
                  <a:cubicBezTo>
                    <a:pt x="78780" y="45278"/>
                    <a:pt x="79838" y="44499"/>
                    <a:pt x="80704" y="43530"/>
                  </a:cubicBezTo>
                  <a:cubicBezTo>
                    <a:pt x="81808" y="42302"/>
                    <a:pt x="82484" y="40852"/>
                    <a:pt x="82929" y="39284"/>
                  </a:cubicBezTo>
                  <a:cubicBezTo>
                    <a:pt x="83673" y="36666"/>
                    <a:pt x="84028" y="33992"/>
                    <a:pt x="84065" y="31268"/>
                  </a:cubicBezTo>
                  <a:cubicBezTo>
                    <a:pt x="83996" y="30138"/>
                    <a:pt x="83974" y="29002"/>
                    <a:pt x="83852" y="27876"/>
                  </a:cubicBezTo>
                  <a:cubicBezTo>
                    <a:pt x="83570" y="25311"/>
                    <a:pt x="82929" y="22834"/>
                    <a:pt x="81976" y="20434"/>
                  </a:cubicBezTo>
                  <a:cubicBezTo>
                    <a:pt x="80671" y="17158"/>
                    <a:pt x="78730" y="14327"/>
                    <a:pt x="76087" y="11993"/>
                  </a:cubicBezTo>
                  <a:cubicBezTo>
                    <a:pt x="73395" y="9618"/>
                    <a:pt x="70305" y="7921"/>
                    <a:pt x="66950" y="6680"/>
                  </a:cubicBezTo>
                  <a:cubicBezTo>
                    <a:pt x="64392" y="5734"/>
                    <a:pt x="61774" y="4975"/>
                    <a:pt x="59139" y="4270"/>
                  </a:cubicBezTo>
                  <a:cubicBezTo>
                    <a:pt x="57368" y="3801"/>
                    <a:pt x="55588" y="3391"/>
                    <a:pt x="53769" y="3153"/>
                  </a:cubicBezTo>
                  <a:cubicBezTo>
                    <a:pt x="52825" y="3031"/>
                    <a:pt x="51878" y="2916"/>
                    <a:pt x="50934" y="2772"/>
                  </a:cubicBezTo>
                  <a:cubicBezTo>
                    <a:pt x="49178" y="2503"/>
                    <a:pt x="47472" y="2030"/>
                    <a:pt x="45782" y="1500"/>
                  </a:cubicBezTo>
                  <a:cubicBezTo>
                    <a:pt x="42571" y="496"/>
                    <a:pt x="39286" y="1"/>
                    <a:pt x="359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8"/>
            <p:cNvSpPr/>
            <p:nvPr/>
          </p:nvSpPr>
          <p:spPr>
            <a:xfrm rot="-8492614">
              <a:off x="8714486" y="503400"/>
              <a:ext cx="344935" cy="775084"/>
            </a:xfrm>
            <a:custGeom>
              <a:rect b="b" l="l" r="r" t="t"/>
              <a:pathLst>
                <a:path extrusionOk="0" h="22021" w="9800">
                  <a:moveTo>
                    <a:pt x="7174" y="1"/>
                  </a:moveTo>
                  <a:cubicBezTo>
                    <a:pt x="6476" y="1"/>
                    <a:pt x="5825" y="242"/>
                    <a:pt x="5213" y="596"/>
                  </a:cubicBezTo>
                  <a:cubicBezTo>
                    <a:pt x="4098" y="1241"/>
                    <a:pt x="3189" y="2116"/>
                    <a:pt x="2441" y="3172"/>
                  </a:cubicBezTo>
                  <a:cubicBezTo>
                    <a:pt x="803" y="5492"/>
                    <a:pt x="79" y="8090"/>
                    <a:pt x="0" y="11281"/>
                  </a:cubicBezTo>
                  <a:cubicBezTo>
                    <a:pt x="61" y="11794"/>
                    <a:pt x="122" y="12686"/>
                    <a:pt x="273" y="13562"/>
                  </a:cubicBezTo>
                  <a:cubicBezTo>
                    <a:pt x="674" y="15890"/>
                    <a:pt x="1533" y="18034"/>
                    <a:pt x="3012" y="19899"/>
                  </a:cubicBezTo>
                  <a:cubicBezTo>
                    <a:pt x="3669" y="20727"/>
                    <a:pt x="4408" y="21480"/>
                    <a:pt x="5429" y="21879"/>
                  </a:cubicBezTo>
                  <a:cubicBezTo>
                    <a:pt x="5672" y="21974"/>
                    <a:pt x="5906" y="22020"/>
                    <a:pt x="6124" y="22020"/>
                  </a:cubicBezTo>
                  <a:cubicBezTo>
                    <a:pt x="6721" y="22020"/>
                    <a:pt x="7202" y="21672"/>
                    <a:pt x="7451" y="21004"/>
                  </a:cubicBezTo>
                  <a:cubicBezTo>
                    <a:pt x="7608" y="20579"/>
                    <a:pt x="7734" y="20125"/>
                    <a:pt x="7767" y="19676"/>
                  </a:cubicBezTo>
                  <a:cubicBezTo>
                    <a:pt x="7876" y="18154"/>
                    <a:pt x="7935" y="16627"/>
                    <a:pt x="8018" y="15100"/>
                  </a:cubicBezTo>
                  <a:cubicBezTo>
                    <a:pt x="8059" y="14306"/>
                    <a:pt x="8048" y="13506"/>
                    <a:pt x="8168" y="12725"/>
                  </a:cubicBezTo>
                  <a:cubicBezTo>
                    <a:pt x="8458" y="10862"/>
                    <a:pt x="8799" y="9008"/>
                    <a:pt x="9148" y="7156"/>
                  </a:cubicBezTo>
                  <a:cubicBezTo>
                    <a:pt x="9416" y="5732"/>
                    <a:pt x="9800" y="4321"/>
                    <a:pt x="9689" y="2857"/>
                  </a:cubicBezTo>
                  <a:cubicBezTo>
                    <a:pt x="9647" y="2325"/>
                    <a:pt x="9529" y="1802"/>
                    <a:pt x="9340" y="1302"/>
                  </a:cubicBezTo>
                  <a:cubicBezTo>
                    <a:pt x="9078" y="602"/>
                    <a:pt x="8509" y="210"/>
                    <a:pt x="7776" y="61"/>
                  </a:cubicBezTo>
                  <a:cubicBezTo>
                    <a:pt x="7571" y="20"/>
                    <a:pt x="7371" y="1"/>
                    <a:pt x="7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8"/>
            <p:cNvSpPr/>
            <p:nvPr/>
          </p:nvSpPr>
          <p:spPr>
            <a:xfrm rot="-8492614">
              <a:off x="8751316" y="-281172"/>
              <a:ext cx="1361404" cy="2474278"/>
            </a:xfrm>
            <a:custGeom>
              <a:rect b="b" l="l" r="r" t="t"/>
              <a:pathLst>
                <a:path extrusionOk="0" h="70297" w="38679">
                  <a:moveTo>
                    <a:pt x="27871" y="0"/>
                  </a:moveTo>
                  <a:cubicBezTo>
                    <a:pt x="25991" y="155"/>
                    <a:pt x="24106" y="292"/>
                    <a:pt x="22226" y="467"/>
                  </a:cubicBezTo>
                  <a:cubicBezTo>
                    <a:pt x="20106" y="668"/>
                    <a:pt x="18012" y="1076"/>
                    <a:pt x="15971" y="1686"/>
                  </a:cubicBezTo>
                  <a:cubicBezTo>
                    <a:pt x="14186" y="2216"/>
                    <a:pt x="12481" y="2923"/>
                    <a:pt x="10995" y="4075"/>
                  </a:cubicBezTo>
                  <a:cubicBezTo>
                    <a:pt x="9109" y="5536"/>
                    <a:pt x="8156" y="7460"/>
                    <a:pt x="8151" y="9852"/>
                  </a:cubicBezTo>
                  <a:cubicBezTo>
                    <a:pt x="8151" y="11013"/>
                    <a:pt x="8315" y="12153"/>
                    <a:pt x="8572" y="13279"/>
                  </a:cubicBezTo>
                  <a:cubicBezTo>
                    <a:pt x="9155" y="15820"/>
                    <a:pt x="9792" y="18346"/>
                    <a:pt x="10350" y="20891"/>
                  </a:cubicBezTo>
                  <a:cubicBezTo>
                    <a:pt x="11100" y="24315"/>
                    <a:pt x="11353" y="27773"/>
                    <a:pt x="10908" y="31269"/>
                  </a:cubicBezTo>
                  <a:cubicBezTo>
                    <a:pt x="10513" y="34373"/>
                    <a:pt x="9610" y="37304"/>
                    <a:pt x="7946" y="39956"/>
                  </a:cubicBezTo>
                  <a:cubicBezTo>
                    <a:pt x="6963" y="41522"/>
                    <a:pt x="5831" y="42992"/>
                    <a:pt x="4775" y="44513"/>
                  </a:cubicBezTo>
                  <a:cubicBezTo>
                    <a:pt x="3911" y="45754"/>
                    <a:pt x="3030" y="46984"/>
                    <a:pt x="2221" y="48260"/>
                  </a:cubicBezTo>
                  <a:cubicBezTo>
                    <a:pt x="1545" y="49320"/>
                    <a:pt x="1043" y="50482"/>
                    <a:pt x="738" y="51702"/>
                  </a:cubicBezTo>
                  <a:cubicBezTo>
                    <a:pt x="0" y="54648"/>
                    <a:pt x="373" y="57499"/>
                    <a:pt x="1743" y="60171"/>
                  </a:cubicBezTo>
                  <a:cubicBezTo>
                    <a:pt x="2779" y="62184"/>
                    <a:pt x="3985" y="64115"/>
                    <a:pt x="5159" y="66056"/>
                  </a:cubicBezTo>
                  <a:cubicBezTo>
                    <a:pt x="5809" y="67138"/>
                    <a:pt x="6679" y="68047"/>
                    <a:pt x="7647" y="68858"/>
                  </a:cubicBezTo>
                  <a:cubicBezTo>
                    <a:pt x="8722" y="69762"/>
                    <a:pt x="9920" y="70297"/>
                    <a:pt x="11290" y="70297"/>
                  </a:cubicBezTo>
                  <a:cubicBezTo>
                    <a:pt x="11504" y="70297"/>
                    <a:pt x="11723" y="70283"/>
                    <a:pt x="11946" y="70257"/>
                  </a:cubicBezTo>
                  <a:cubicBezTo>
                    <a:pt x="12926" y="70137"/>
                    <a:pt x="13838" y="69799"/>
                    <a:pt x="14714" y="69360"/>
                  </a:cubicBezTo>
                  <a:cubicBezTo>
                    <a:pt x="15931" y="68752"/>
                    <a:pt x="17059" y="68003"/>
                    <a:pt x="18123" y="67164"/>
                  </a:cubicBezTo>
                  <a:cubicBezTo>
                    <a:pt x="20121" y="65582"/>
                    <a:pt x="22087" y="63960"/>
                    <a:pt x="24084" y="62378"/>
                  </a:cubicBezTo>
                  <a:cubicBezTo>
                    <a:pt x="25738" y="61067"/>
                    <a:pt x="27430" y="59809"/>
                    <a:pt x="29081" y="58492"/>
                  </a:cubicBezTo>
                  <a:cubicBezTo>
                    <a:pt x="30410" y="57434"/>
                    <a:pt x="31618" y="56260"/>
                    <a:pt x="32486" y="54766"/>
                  </a:cubicBezTo>
                  <a:cubicBezTo>
                    <a:pt x="33524" y="52978"/>
                    <a:pt x="33579" y="51185"/>
                    <a:pt x="32582" y="49377"/>
                  </a:cubicBezTo>
                  <a:cubicBezTo>
                    <a:pt x="32190" y="48661"/>
                    <a:pt x="31764" y="47963"/>
                    <a:pt x="31306" y="47289"/>
                  </a:cubicBezTo>
                  <a:cubicBezTo>
                    <a:pt x="29954" y="45296"/>
                    <a:pt x="28554" y="43337"/>
                    <a:pt x="27217" y="41335"/>
                  </a:cubicBezTo>
                  <a:cubicBezTo>
                    <a:pt x="25315" y="38488"/>
                    <a:pt x="23801" y="35450"/>
                    <a:pt x="22887" y="32137"/>
                  </a:cubicBezTo>
                  <a:cubicBezTo>
                    <a:pt x="22174" y="29548"/>
                    <a:pt x="21988" y="26928"/>
                    <a:pt x="22481" y="24278"/>
                  </a:cubicBezTo>
                  <a:cubicBezTo>
                    <a:pt x="22896" y="22062"/>
                    <a:pt x="23746" y="20012"/>
                    <a:pt x="24891" y="18080"/>
                  </a:cubicBezTo>
                  <a:cubicBezTo>
                    <a:pt x="26815" y="14836"/>
                    <a:pt x="29337" y="12116"/>
                    <a:pt x="32301" y="9811"/>
                  </a:cubicBezTo>
                  <a:cubicBezTo>
                    <a:pt x="33745" y="8688"/>
                    <a:pt x="35282" y="7682"/>
                    <a:pt x="36766" y="6609"/>
                  </a:cubicBezTo>
                  <a:cubicBezTo>
                    <a:pt x="37215" y="6284"/>
                    <a:pt x="37660" y="5939"/>
                    <a:pt x="38050" y="5549"/>
                  </a:cubicBezTo>
                  <a:cubicBezTo>
                    <a:pt x="38617" y="4982"/>
                    <a:pt x="38678" y="4378"/>
                    <a:pt x="38231" y="3708"/>
                  </a:cubicBezTo>
                  <a:cubicBezTo>
                    <a:pt x="37965" y="3313"/>
                    <a:pt x="37649" y="2953"/>
                    <a:pt x="37289" y="2639"/>
                  </a:cubicBezTo>
                  <a:cubicBezTo>
                    <a:pt x="36227" y="1699"/>
                    <a:pt x="34960" y="1130"/>
                    <a:pt x="33609" y="731"/>
                  </a:cubicBezTo>
                  <a:cubicBezTo>
                    <a:pt x="31738" y="179"/>
                    <a:pt x="29816" y="59"/>
                    <a:pt x="27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8"/>
            <p:cNvSpPr/>
            <p:nvPr/>
          </p:nvSpPr>
          <p:spPr>
            <a:xfrm rot="-8492614">
              <a:off x="7512520" y="-401277"/>
              <a:ext cx="1212694" cy="1508952"/>
            </a:xfrm>
            <a:custGeom>
              <a:rect b="b" l="l" r="r" t="t"/>
              <a:pathLst>
                <a:path extrusionOk="0" h="42871" w="34454">
                  <a:moveTo>
                    <a:pt x="7844" y="0"/>
                  </a:moveTo>
                  <a:cubicBezTo>
                    <a:pt x="7429" y="0"/>
                    <a:pt x="7012" y="14"/>
                    <a:pt x="6594" y="43"/>
                  </a:cubicBezTo>
                  <a:cubicBezTo>
                    <a:pt x="5358" y="131"/>
                    <a:pt x="4149" y="382"/>
                    <a:pt x="3004" y="868"/>
                  </a:cubicBezTo>
                  <a:cubicBezTo>
                    <a:pt x="2603" y="1038"/>
                    <a:pt x="2223" y="1258"/>
                    <a:pt x="1874" y="1522"/>
                  </a:cubicBezTo>
                  <a:cubicBezTo>
                    <a:pt x="1429" y="1858"/>
                    <a:pt x="1244" y="2345"/>
                    <a:pt x="1375" y="2901"/>
                  </a:cubicBezTo>
                  <a:cubicBezTo>
                    <a:pt x="1484" y="3363"/>
                    <a:pt x="1606" y="3828"/>
                    <a:pt x="1787" y="4268"/>
                  </a:cubicBezTo>
                  <a:cubicBezTo>
                    <a:pt x="2138" y="5132"/>
                    <a:pt x="2561" y="5972"/>
                    <a:pt x="2908" y="6838"/>
                  </a:cubicBezTo>
                  <a:cubicBezTo>
                    <a:pt x="3364" y="7983"/>
                    <a:pt x="3826" y="9130"/>
                    <a:pt x="4195" y="10304"/>
                  </a:cubicBezTo>
                  <a:cubicBezTo>
                    <a:pt x="4640" y="11721"/>
                    <a:pt x="4817" y="13183"/>
                    <a:pt x="4511" y="14664"/>
                  </a:cubicBezTo>
                  <a:cubicBezTo>
                    <a:pt x="4297" y="15708"/>
                    <a:pt x="3859" y="16666"/>
                    <a:pt x="3351" y="17595"/>
                  </a:cubicBezTo>
                  <a:cubicBezTo>
                    <a:pt x="2758" y="18677"/>
                    <a:pt x="2138" y="19746"/>
                    <a:pt x="1586" y="20847"/>
                  </a:cubicBezTo>
                  <a:cubicBezTo>
                    <a:pt x="524" y="22965"/>
                    <a:pt x="1" y="25207"/>
                    <a:pt x="62" y="27589"/>
                  </a:cubicBezTo>
                  <a:cubicBezTo>
                    <a:pt x="103" y="29234"/>
                    <a:pt x="380" y="30832"/>
                    <a:pt x="816" y="32409"/>
                  </a:cubicBezTo>
                  <a:cubicBezTo>
                    <a:pt x="1436" y="34647"/>
                    <a:pt x="2289" y="36776"/>
                    <a:pt x="3641" y="38691"/>
                  </a:cubicBezTo>
                  <a:cubicBezTo>
                    <a:pt x="5144" y="40820"/>
                    <a:pt x="7170" y="42094"/>
                    <a:pt x="9713" y="42578"/>
                  </a:cubicBezTo>
                  <a:cubicBezTo>
                    <a:pt x="10761" y="42777"/>
                    <a:pt x="11806" y="42871"/>
                    <a:pt x="12849" y="42871"/>
                  </a:cubicBezTo>
                  <a:cubicBezTo>
                    <a:pt x="14278" y="42871"/>
                    <a:pt x="15701" y="42696"/>
                    <a:pt x="17116" y="42379"/>
                  </a:cubicBezTo>
                  <a:cubicBezTo>
                    <a:pt x="21086" y="41489"/>
                    <a:pt x="24794" y="39895"/>
                    <a:pt x="28386" y="38028"/>
                  </a:cubicBezTo>
                  <a:cubicBezTo>
                    <a:pt x="30676" y="36837"/>
                    <a:pt x="32216" y="34959"/>
                    <a:pt x="33088" y="32534"/>
                  </a:cubicBezTo>
                  <a:cubicBezTo>
                    <a:pt x="34037" y="29903"/>
                    <a:pt x="34439" y="27183"/>
                    <a:pt x="34408" y="24141"/>
                  </a:cubicBezTo>
                  <a:cubicBezTo>
                    <a:pt x="34454" y="22413"/>
                    <a:pt x="34227" y="20461"/>
                    <a:pt x="33789" y="18535"/>
                  </a:cubicBezTo>
                  <a:cubicBezTo>
                    <a:pt x="33078" y="15394"/>
                    <a:pt x="31911" y="12456"/>
                    <a:pt x="29956" y="9867"/>
                  </a:cubicBezTo>
                  <a:cubicBezTo>
                    <a:pt x="27712" y="6892"/>
                    <a:pt x="24831" y="4722"/>
                    <a:pt x="21483" y="3141"/>
                  </a:cubicBezTo>
                  <a:cubicBezTo>
                    <a:pt x="18894" y="1915"/>
                    <a:pt x="16154" y="1165"/>
                    <a:pt x="13354" y="624"/>
                  </a:cubicBezTo>
                  <a:cubicBezTo>
                    <a:pt x="11531" y="273"/>
                    <a:pt x="9698" y="0"/>
                    <a:pt x="78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 rot="-8492614">
              <a:off x="8638770" y="1388976"/>
              <a:ext cx="406813" cy="396500"/>
            </a:xfrm>
            <a:custGeom>
              <a:rect b="b" l="l" r="r" t="t"/>
              <a:pathLst>
                <a:path extrusionOk="0" h="11265" w="11558">
                  <a:moveTo>
                    <a:pt x="8537" y="1"/>
                  </a:moveTo>
                  <a:cubicBezTo>
                    <a:pt x="7892" y="1"/>
                    <a:pt x="7250" y="98"/>
                    <a:pt x="6613" y="222"/>
                  </a:cubicBezTo>
                  <a:cubicBezTo>
                    <a:pt x="4958" y="547"/>
                    <a:pt x="3392" y="1103"/>
                    <a:pt x="2053" y="2170"/>
                  </a:cubicBezTo>
                  <a:cubicBezTo>
                    <a:pt x="691" y="3252"/>
                    <a:pt x="2" y="4669"/>
                    <a:pt x="0" y="6595"/>
                  </a:cubicBezTo>
                  <a:cubicBezTo>
                    <a:pt x="13" y="7799"/>
                    <a:pt x="334" y="9097"/>
                    <a:pt x="1139" y="10240"/>
                  </a:cubicBezTo>
                  <a:cubicBezTo>
                    <a:pt x="1619" y="10922"/>
                    <a:pt x="2158" y="11264"/>
                    <a:pt x="2775" y="11264"/>
                  </a:cubicBezTo>
                  <a:cubicBezTo>
                    <a:pt x="3147" y="11264"/>
                    <a:pt x="3547" y="11140"/>
                    <a:pt x="3981" y="10892"/>
                  </a:cubicBezTo>
                  <a:cubicBezTo>
                    <a:pt x="4546" y="10569"/>
                    <a:pt x="5100" y="10188"/>
                    <a:pt x="5562" y="9734"/>
                  </a:cubicBezTo>
                  <a:cubicBezTo>
                    <a:pt x="6598" y="8720"/>
                    <a:pt x="7617" y="7679"/>
                    <a:pt x="8557" y="6578"/>
                  </a:cubicBezTo>
                  <a:cubicBezTo>
                    <a:pt x="9368" y="5629"/>
                    <a:pt x="10101" y="4606"/>
                    <a:pt x="10788" y="3566"/>
                  </a:cubicBezTo>
                  <a:cubicBezTo>
                    <a:pt x="11098" y="3099"/>
                    <a:pt x="11277" y="2521"/>
                    <a:pt x="11405" y="1969"/>
                  </a:cubicBezTo>
                  <a:cubicBezTo>
                    <a:pt x="11558" y="1326"/>
                    <a:pt x="11285" y="780"/>
                    <a:pt x="10694" y="471"/>
                  </a:cubicBezTo>
                  <a:cubicBezTo>
                    <a:pt x="10350" y="290"/>
                    <a:pt x="9959" y="170"/>
                    <a:pt x="9573" y="95"/>
                  </a:cubicBezTo>
                  <a:cubicBezTo>
                    <a:pt x="9227" y="29"/>
                    <a:pt x="8882" y="1"/>
                    <a:pt x="8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8"/>
            <p:cNvSpPr/>
            <p:nvPr/>
          </p:nvSpPr>
          <p:spPr>
            <a:xfrm rot="-8492614">
              <a:off x="7601181" y="-296661"/>
              <a:ext cx="851181" cy="1199179"/>
            </a:xfrm>
            <a:custGeom>
              <a:rect b="b" l="l" r="r" t="t"/>
              <a:pathLst>
                <a:path extrusionOk="0" h="34070" w="24183">
                  <a:moveTo>
                    <a:pt x="7572" y="0"/>
                  </a:moveTo>
                  <a:cubicBezTo>
                    <a:pt x="6823" y="0"/>
                    <a:pt x="6087" y="95"/>
                    <a:pt x="5368" y="326"/>
                  </a:cubicBezTo>
                  <a:cubicBezTo>
                    <a:pt x="3771" y="841"/>
                    <a:pt x="3003" y="2106"/>
                    <a:pt x="3304" y="3751"/>
                  </a:cubicBezTo>
                  <a:cubicBezTo>
                    <a:pt x="3420" y="4396"/>
                    <a:pt x="3595" y="5029"/>
                    <a:pt x="3828" y="5644"/>
                  </a:cubicBezTo>
                  <a:cubicBezTo>
                    <a:pt x="4255" y="6756"/>
                    <a:pt x="4735" y="7851"/>
                    <a:pt x="5211" y="8946"/>
                  </a:cubicBezTo>
                  <a:cubicBezTo>
                    <a:pt x="6020" y="10813"/>
                    <a:pt x="6751" y="12704"/>
                    <a:pt x="6897" y="14761"/>
                  </a:cubicBezTo>
                  <a:cubicBezTo>
                    <a:pt x="7082" y="17332"/>
                    <a:pt x="6369" y="19562"/>
                    <a:pt x="4362" y="21282"/>
                  </a:cubicBezTo>
                  <a:cubicBezTo>
                    <a:pt x="4135" y="21477"/>
                    <a:pt x="3900" y="21662"/>
                    <a:pt x="3680" y="21863"/>
                  </a:cubicBezTo>
                  <a:cubicBezTo>
                    <a:pt x="3104" y="22384"/>
                    <a:pt x="2511" y="22888"/>
                    <a:pt x="1970" y="23442"/>
                  </a:cubicBezTo>
                  <a:cubicBezTo>
                    <a:pt x="489" y="24962"/>
                    <a:pt x="0" y="26788"/>
                    <a:pt x="513" y="28834"/>
                  </a:cubicBezTo>
                  <a:cubicBezTo>
                    <a:pt x="1136" y="31327"/>
                    <a:pt x="2589" y="33106"/>
                    <a:pt x="5147" y="33813"/>
                  </a:cubicBezTo>
                  <a:cubicBezTo>
                    <a:pt x="5811" y="33995"/>
                    <a:pt x="6478" y="34069"/>
                    <a:pt x="7146" y="34069"/>
                  </a:cubicBezTo>
                  <a:cubicBezTo>
                    <a:pt x="7919" y="34069"/>
                    <a:pt x="8693" y="33970"/>
                    <a:pt x="9466" y="33824"/>
                  </a:cubicBezTo>
                  <a:cubicBezTo>
                    <a:pt x="11272" y="33482"/>
                    <a:pt x="12997" y="32873"/>
                    <a:pt x="14716" y="32243"/>
                  </a:cubicBezTo>
                  <a:cubicBezTo>
                    <a:pt x="16038" y="31756"/>
                    <a:pt x="17366" y="31261"/>
                    <a:pt x="18638" y="30655"/>
                  </a:cubicBezTo>
                  <a:cubicBezTo>
                    <a:pt x="20642" y="29699"/>
                    <a:pt x="22019" y="28118"/>
                    <a:pt x="22858" y="26061"/>
                  </a:cubicBezTo>
                  <a:cubicBezTo>
                    <a:pt x="23822" y="23701"/>
                    <a:pt x="24180" y="21241"/>
                    <a:pt x="24182" y="18713"/>
                  </a:cubicBezTo>
                  <a:cubicBezTo>
                    <a:pt x="24180" y="16835"/>
                    <a:pt x="24001" y="15249"/>
                    <a:pt x="23561" y="13454"/>
                  </a:cubicBezTo>
                  <a:cubicBezTo>
                    <a:pt x="22682" y="9882"/>
                    <a:pt x="20985" y="6782"/>
                    <a:pt x="18197" y="4342"/>
                  </a:cubicBezTo>
                  <a:cubicBezTo>
                    <a:pt x="15366" y="1860"/>
                    <a:pt x="12114" y="317"/>
                    <a:pt x="8314" y="30"/>
                  </a:cubicBezTo>
                  <a:cubicBezTo>
                    <a:pt x="8066" y="11"/>
                    <a:pt x="7818" y="0"/>
                    <a:pt x="7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8"/>
            <p:cNvSpPr/>
            <p:nvPr/>
          </p:nvSpPr>
          <p:spPr>
            <a:xfrm rot="-8492614">
              <a:off x="7635067" y="-182372"/>
              <a:ext cx="547567" cy="932769"/>
            </a:xfrm>
            <a:custGeom>
              <a:rect b="b" l="l" r="r" t="t"/>
              <a:pathLst>
                <a:path extrusionOk="0" h="26501" w="15557">
                  <a:moveTo>
                    <a:pt x="3045" y="0"/>
                  </a:moveTo>
                  <a:cubicBezTo>
                    <a:pt x="2567" y="0"/>
                    <a:pt x="2091" y="65"/>
                    <a:pt x="1617" y="224"/>
                  </a:cubicBezTo>
                  <a:cubicBezTo>
                    <a:pt x="577" y="573"/>
                    <a:pt x="69" y="1260"/>
                    <a:pt x="29" y="2359"/>
                  </a:cubicBezTo>
                  <a:cubicBezTo>
                    <a:pt x="1" y="3149"/>
                    <a:pt x="171" y="3908"/>
                    <a:pt x="450" y="4634"/>
                  </a:cubicBezTo>
                  <a:cubicBezTo>
                    <a:pt x="967" y="5989"/>
                    <a:pt x="1519" y="7332"/>
                    <a:pt x="2064" y="8678"/>
                  </a:cubicBezTo>
                  <a:cubicBezTo>
                    <a:pt x="2867" y="10661"/>
                    <a:pt x="3497" y="12693"/>
                    <a:pt x="3700" y="14827"/>
                  </a:cubicBezTo>
                  <a:cubicBezTo>
                    <a:pt x="3877" y="16674"/>
                    <a:pt x="3763" y="18521"/>
                    <a:pt x="3580" y="20367"/>
                  </a:cubicBezTo>
                  <a:cubicBezTo>
                    <a:pt x="3480" y="21374"/>
                    <a:pt x="3397" y="22391"/>
                    <a:pt x="3408" y="23401"/>
                  </a:cubicBezTo>
                  <a:cubicBezTo>
                    <a:pt x="3427" y="25045"/>
                    <a:pt x="4187" y="25933"/>
                    <a:pt x="5787" y="26299"/>
                  </a:cubicBezTo>
                  <a:cubicBezTo>
                    <a:pt x="6367" y="26433"/>
                    <a:pt x="6958" y="26501"/>
                    <a:pt x="7549" y="26501"/>
                  </a:cubicBezTo>
                  <a:cubicBezTo>
                    <a:pt x="7949" y="26501"/>
                    <a:pt x="8350" y="26470"/>
                    <a:pt x="8747" y="26408"/>
                  </a:cubicBezTo>
                  <a:cubicBezTo>
                    <a:pt x="10287" y="26168"/>
                    <a:pt x="11642" y="25582"/>
                    <a:pt x="12732" y="24432"/>
                  </a:cubicBezTo>
                  <a:cubicBezTo>
                    <a:pt x="13458" y="23669"/>
                    <a:pt x="13973" y="22779"/>
                    <a:pt x="14372" y="21821"/>
                  </a:cubicBezTo>
                  <a:cubicBezTo>
                    <a:pt x="15208" y="19824"/>
                    <a:pt x="15489" y="17725"/>
                    <a:pt x="15557" y="15570"/>
                  </a:cubicBezTo>
                  <a:cubicBezTo>
                    <a:pt x="15443" y="14445"/>
                    <a:pt x="15400" y="13306"/>
                    <a:pt x="15199" y="12198"/>
                  </a:cubicBezTo>
                  <a:cubicBezTo>
                    <a:pt x="14532" y="8423"/>
                    <a:pt x="12830" y="5212"/>
                    <a:pt x="9812" y="2774"/>
                  </a:cubicBezTo>
                  <a:cubicBezTo>
                    <a:pt x="8226" y="1493"/>
                    <a:pt x="6459" y="566"/>
                    <a:pt x="4446" y="156"/>
                  </a:cubicBezTo>
                  <a:cubicBezTo>
                    <a:pt x="3978" y="62"/>
                    <a:pt x="3511" y="0"/>
                    <a:pt x="30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8"/>
            <p:cNvSpPr/>
            <p:nvPr/>
          </p:nvSpPr>
          <p:spPr>
            <a:xfrm rot="-8492614">
              <a:off x="7682442" y="-15585"/>
              <a:ext cx="334623" cy="628275"/>
            </a:xfrm>
            <a:custGeom>
              <a:rect b="b" l="l" r="r" t="t"/>
              <a:pathLst>
                <a:path extrusionOk="0" h="17850" w="9507">
                  <a:moveTo>
                    <a:pt x="1687" y="1"/>
                  </a:moveTo>
                  <a:cubicBezTo>
                    <a:pt x="1674" y="1"/>
                    <a:pt x="1661" y="1"/>
                    <a:pt x="1648" y="1"/>
                  </a:cubicBezTo>
                  <a:cubicBezTo>
                    <a:pt x="535" y="14"/>
                    <a:pt x="16" y="529"/>
                    <a:pt x="8" y="1654"/>
                  </a:cubicBezTo>
                  <a:cubicBezTo>
                    <a:pt x="1" y="2714"/>
                    <a:pt x="367" y="3685"/>
                    <a:pt x="734" y="4651"/>
                  </a:cubicBezTo>
                  <a:cubicBezTo>
                    <a:pt x="1545" y="6789"/>
                    <a:pt x="2392" y="8915"/>
                    <a:pt x="2954" y="11138"/>
                  </a:cubicBezTo>
                  <a:cubicBezTo>
                    <a:pt x="3303" y="12525"/>
                    <a:pt x="3591" y="13928"/>
                    <a:pt x="3949" y="15313"/>
                  </a:cubicBezTo>
                  <a:cubicBezTo>
                    <a:pt x="4084" y="15832"/>
                    <a:pt x="4285" y="16331"/>
                    <a:pt x="4549" y="16798"/>
                  </a:cubicBezTo>
                  <a:cubicBezTo>
                    <a:pt x="4896" y="17419"/>
                    <a:pt x="5389" y="17850"/>
                    <a:pt x="6107" y="17850"/>
                  </a:cubicBezTo>
                  <a:cubicBezTo>
                    <a:pt x="6200" y="17850"/>
                    <a:pt x="6297" y="17842"/>
                    <a:pt x="6398" y="17827"/>
                  </a:cubicBezTo>
                  <a:cubicBezTo>
                    <a:pt x="6867" y="17755"/>
                    <a:pt x="7260" y="17529"/>
                    <a:pt x="7600" y="17212"/>
                  </a:cubicBezTo>
                  <a:cubicBezTo>
                    <a:pt x="8156" y="16698"/>
                    <a:pt x="8486" y="16041"/>
                    <a:pt x="8745" y="15347"/>
                  </a:cubicBezTo>
                  <a:cubicBezTo>
                    <a:pt x="9269" y="13954"/>
                    <a:pt x="9506" y="12510"/>
                    <a:pt x="9478" y="11358"/>
                  </a:cubicBezTo>
                  <a:cubicBezTo>
                    <a:pt x="9489" y="8558"/>
                    <a:pt x="8904" y="6257"/>
                    <a:pt x="7585" y="4163"/>
                  </a:cubicBezTo>
                  <a:cubicBezTo>
                    <a:pt x="6623" y="2636"/>
                    <a:pt x="5375" y="1401"/>
                    <a:pt x="3755" y="577"/>
                  </a:cubicBezTo>
                  <a:cubicBezTo>
                    <a:pt x="3109" y="247"/>
                    <a:pt x="2432" y="1"/>
                    <a:pt x="16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8"/>
            <p:cNvSpPr/>
            <p:nvPr/>
          </p:nvSpPr>
          <p:spPr>
            <a:xfrm rot="-8492643">
              <a:off x="7726565" y="51492"/>
              <a:ext cx="224217" cy="427006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8"/>
            <p:cNvSpPr/>
            <p:nvPr/>
          </p:nvSpPr>
          <p:spPr>
            <a:xfrm rot="1917873">
              <a:off x="6497283" y="-195687"/>
              <a:ext cx="746194" cy="1271125"/>
            </a:xfrm>
            <a:custGeom>
              <a:rect b="b" l="l" r="r" t="t"/>
              <a:pathLst>
                <a:path extrusionOk="0" h="26501" w="15557">
                  <a:moveTo>
                    <a:pt x="3045" y="0"/>
                  </a:moveTo>
                  <a:cubicBezTo>
                    <a:pt x="2567" y="0"/>
                    <a:pt x="2091" y="65"/>
                    <a:pt x="1617" y="224"/>
                  </a:cubicBezTo>
                  <a:cubicBezTo>
                    <a:pt x="577" y="573"/>
                    <a:pt x="69" y="1260"/>
                    <a:pt x="29" y="2359"/>
                  </a:cubicBezTo>
                  <a:cubicBezTo>
                    <a:pt x="1" y="3149"/>
                    <a:pt x="171" y="3908"/>
                    <a:pt x="450" y="4634"/>
                  </a:cubicBezTo>
                  <a:cubicBezTo>
                    <a:pt x="967" y="5989"/>
                    <a:pt x="1519" y="7332"/>
                    <a:pt x="2064" y="8678"/>
                  </a:cubicBezTo>
                  <a:cubicBezTo>
                    <a:pt x="2867" y="10661"/>
                    <a:pt x="3497" y="12693"/>
                    <a:pt x="3700" y="14827"/>
                  </a:cubicBezTo>
                  <a:cubicBezTo>
                    <a:pt x="3877" y="16674"/>
                    <a:pt x="3763" y="18521"/>
                    <a:pt x="3580" y="20367"/>
                  </a:cubicBezTo>
                  <a:cubicBezTo>
                    <a:pt x="3480" y="21374"/>
                    <a:pt x="3397" y="22391"/>
                    <a:pt x="3408" y="23401"/>
                  </a:cubicBezTo>
                  <a:cubicBezTo>
                    <a:pt x="3427" y="25045"/>
                    <a:pt x="4187" y="25933"/>
                    <a:pt x="5787" y="26299"/>
                  </a:cubicBezTo>
                  <a:cubicBezTo>
                    <a:pt x="6367" y="26433"/>
                    <a:pt x="6958" y="26501"/>
                    <a:pt x="7549" y="26501"/>
                  </a:cubicBezTo>
                  <a:cubicBezTo>
                    <a:pt x="7949" y="26501"/>
                    <a:pt x="8350" y="26470"/>
                    <a:pt x="8747" y="26408"/>
                  </a:cubicBezTo>
                  <a:cubicBezTo>
                    <a:pt x="10287" y="26168"/>
                    <a:pt x="11642" y="25582"/>
                    <a:pt x="12732" y="24432"/>
                  </a:cubicBezTo>
                  <a:cubicBezTo>
                    <a:pt x="13458" y="23669"/>
                    <a:pt x="13973" y="22779"/>
                    <a:pt x="14372" y="21821"/>
                  </a:cubicBezTo>
                  <a:cubicBezTo>
                    <a:pt x="15208" y="19824"/>
                    <a:pt x="15489" y="17725"/>
                    <a:pt x="15557" y="15570"/>
                  </a:cubicBezTo>
                  <a:cubicBezTo>
                    <a:pt x="15443" y="14445"/>
                    <a:pt x="15400" y="13306"/>
                    <a:pt x="15199" y="12198"/>
                  </a:cubicBezTo>
                  <a:cubicBezTo>
                    <a:pt x="14532" y="8423"/>
                    <a:pt x="12830" y="5212"/>
                    <a:pt x="9812" y="2774"/>
                  </a:cubicBezTo>
                  <a:cubicBezTo>
                    <a:pt x="8226" y="1493"/>
                    <a:pt x="6459" y="566"/>
                    <a:pt x="4446" y="156"/>
                  </a:cubicBezTo>
                  <a:cubicBezTo>
                    <a:pt x="3978" y="62"/>
                    <a:pt x="3511" y="0"/>
                    <a:pt x="30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8"/>
            <p:cNvSpPr/>
            <p:nvPr/>
          </p:nvSpPr>
          <p:spPr>
            <a:xfrm rot="2706216">
              <a:off x="6680723" y="297301"/>
              <a:ext cx="334611" cy="628254"/>
            </a:xfrm>
            <a:custGeom>
              <a:rect b="b" l="l" r="r" t="t"/>
              <a:pathLst>
                <a:path extrusionOk="0" h="17850" w="9507">
                  <a:moveTo>
                    <a:pt x="1687" y="1"/>
                  </a:moveTo>
                  <a:cubicBezTo>
                    <a:pt x="1674" y="1"/>
                    <a:pt x="1661" y="1"/>
                    <a:pt x="1648" y="1"/>
                  </a:cubicBezTo>
                  <a:cubicBezTo>
                    <a:pt x="535" y="14"/>
                    <a:pt x="16" y="529"/>
                    <a:pt x="8" y="1654"/>
                  </a:cubicBezTo>
                  <a:cubicBezTo>
                    <a:pt x="1" y="2714"/>
                    <a:pt x="367" y="3685"/>
                    <a:pt x="734" y="4651"/>
                  </a:cubicBezTo>
                  <a:cubicBezTo>
                    <a:pt x="1545" y="6789"/>
                    <a:pt x="2392" y="8915"/>
                    <a:pt x="2954" y="11138"/>
                  </a:cubicBezTo>
                  <a:cubicBezTo>
                    <a:pt x="3303" y="12525"/>
                    <a:pt x="3591" y="13928"/>
                    <a:pt x="3949" y="15313"/>
                  </a:cubicBezTo>
                  <a:cubicBezTo>
                    <a:pt x="4084" y="15832"/>
                    <a:pt x="4285" y="16331"/>
                    <a:pt x="4549" y="16798"/>
                  </a:cubicBezTo>
                  <a:cubicBezTo>
                    <a:pt x="4896" y="17419"/>
                    <a:pt x="5389" y="17850"/>
                    <a:pt x="6107" y="17850"/>
                  </a:cubicBezTo>
                  <a:cubicBezTo>
                    <a:pt x="6200" y="17850"/>
                    <a:pt x="6297" y="17842"/>
                    <a:pt x="6398" y="17827"/>
                  </a:cubicBezTo>
                  <a:cubicBezTo>
                    <a:pt x="6867" y="17755"/>
                    <a:pt x="7260" y="17529"/>
                    <a:pt x="7600" y="17212"/>
                  </a:cubicBezTo>
                  <a:cubicBezTo>
                    <a:pt x="8156" y="16698"/>
                    <a:pt x="8486" y="16041"/>
                    <a:pt x="8745" y="15347"/>
                  </a:cubicBezTo>
                  <a:cubicBezTo>
                    <a:pt x="9269" y="13954"/>
                    <a:pt x="9506" y="12510"/>
                    <a:pt x="9478" y="11358"/>
                  </a:cubicBezTo>
                  <a:cubicBezTo>
                    <a:pt x="9489" y="8558"/>
                    <a:pt x="8904" y="6257"/>
                    <a:pt x="7585" y="4163"/>
                  </a:cubicBezTo>
                  <a:cubicBezTo>
                    <a:pt x="6623" y="2636"/>
                    <a:pt x="5375" y="1401"/>
                    <a:pt x="3755" y="577"/>
                  </a:cubicBezTo>
                  <a:cubicBezTo>
                    <a:pt x="3109" y="247"/>
                    <a:pt x="2432" y="1"/>
                    <a:pt x="1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8"/>
            <p:cNvSpPr/>
            <p:nvPr/>
          </p:nvSpPr>
          <p:spPr>
            <a:xfrm rot="2706216">
              <a:off x="6735353" y="347167"/>
              <a:ext cx="267351" cy="509185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8" name="Google Shape;598;p28"/>
          <p:cNvGrpSpPr/>
          <p:nvPr/>
        </p:nvGrpSpPr>
        <p:grpSpPr>
          <a:xfrm>
            <a:off x="-992597" y="-1795164"/>
            <a:ext cx="3928889" cy="5078796"/>
            <a:chOff x="-912907" y="-1635789"/>
            <a:chExt cx="3928889" cy="5078796"/>
          </a:xfrm>
        </p:grpSpPr>
        <p:sp>
          <p:nvSpPr>
            <p:cNvPr id="599" name="Google Shape;599;p28"/>
            <p:cNvSpPr/>
            <p:nvPr/>
          </p:nvSpPr>
          <p:spPr>
            <a:xfrm rot="-4022394">
              <a:off x="-1208057" y="-272570"/>
              <a:ext cx="4519189" cy="2352360"/>
            </a:xfrm>
            <a:custGeom>
              <a:rect b="b" l="l" r="r" t="t"/>
              <a:pathLst>
                <a:path extrusionOk="0" h="94092" w="180763">
                  <a:moveTo>
                    <a:pt x="6705" y="17401"/>
                  </a:moveTo>
                  <a:cubicBezTo>
                    <a:pt x="8777" y="17401"/>
                    <a:pt x="10401" y="19302"/>
                    <a:pt x="11421" y="21148"/>
                  </a:cubicBezTo>
                  <a:cubicBezTo>
                    <a:pt x="13169" y="24314"/>
                    <a:pt x="14231" y="27861"/>
                    <a:pt x="16336" y="30801"/>
                  </a:cubicBezTo>
                  <a:cubicBezTo>
                    <a:pt x="19894" y="35770"/>
                    <a:pt x="26059" y="38359"/>
                    <a:pt x="32140" y="38948"/>
                  </a:cubicBezTo>
                  <a:cubicBezTo>
                    <a:pt x="33264" y="39056"/>
                    <a:pt x="34387" y="39105"/>
                    <a:pt x="35511" y="39105"/>
                  </a:cubicBezTo>
                  <a:cubicBezTo>
                    <a:pt x="40474" y="39105"/>
                    <a:pt x="45435" y="38153"/>
                    <a:pt x="50321" y="37174"/>
                  </a:cubicBezTo>
                  <a:cubicBezTo>
                    <a:pt x="50572" y="37124"/>
                    <a:pt x="50853" y="37093"/>
                    <a:pt x="51133" y="37093"/>
                  </a:cubicBezTo>
                  <a:cubicBezTo>
                    <a:pt x="51920" y="37093"/>
                    <a:pt x="52694" y="37336"/>
                    <a:pt x="52755" y="38057"/>
                  </a:cubicBezTo>
                  <a:cubicBezTo>
                    <a:pt x="52804" y="38645"/>
                    <a:pt x="52283" y="39105"/>
                    <a:pt x="51803" y="39449"/>
                  </a:cubicBezTo>
                  <a:cubicBezTo>
                    <a:pt x="45467" y="43982"/>
                    <a:pt x="37676" y="46411"/>
                    <a:pt x="29892" y="46411"/>
                  </a:cubicBezTo>
                  <a:cubicBezTo>
                    <a:pt x="27636" y="46411"/>
                    <a:pt x="25380" y="46207"/>
                    <a:pt x="23161" y="45791"/>
                  </a:cubicBezTo>
                  <a:cubicBezTo>
                    <a:pt x="16990" y="44635"/>
                    <a:pt x="10970" y="41774"/>
                    <a:pt x="6964" y="36941"/>
                  </a:cubicBezTo>
                  <a:cubicBezTo>
                    <a:pt x="3760" y="33076"/>
                    <a:pt x="2045" y="27850"/>
                    <a:pt x="2678" y="22928"/>
                  </a:cubicBezTo>
                  <a:cubicBezTo>
                    <a:pt x="2649" y="22411"/>
                    <a:pt x="2674" y="21894"/>
                    <a:pt x="2752" y="21383"/>
                  </a:cubicBezTo>
                  <a:cubicBezTo>
                    <a:pt x="3061" y="19442"/>
                    <a:pt x="4528" y="17536"/>
                    <a:pt x="6487" y="17408"/>
                  </a:cubicBezTo>
                  <a:cubicBezTo>
                    <a:pt x="6560" y="17404"/>
                    <a:pt x="6633" y="17401"/>
                    <a:pt x="6705" y="17401"/>
                  </a:cubicBezTo>
                  <a:close/>
                  <a:moveTo>
                    <a:pt x="103183" y="24218"/>
                  </a:moveTo>
                  <a:cubicBezTo>
                    <a:pt x="109056" y="24218"/>
                    <a:pt x="114927" y="25256"/>
                    <a:pt x="120410" y="27351"/>
                  </a:cubicBezTo>
                  <a:cubicBezTo>
                    <a:pt x="128285" y="30358"/>
                    <a:pt x="135556" y="35730"/>
                    <a:pt x="139258" y="43301"/>
                  </a:cubicBezTo>
                  <a:cubicBezTo>
                    <a:pt x="142962" y="50872"/>
                    <a:pt x="142426" y="60769"/>
                    <a:pt x="136689" y="66945"/>
                  </a:cubicBezTo>
                  <a:cubicBezTo>
                    <a:pt x="134925" y="68842"/>
                    <a:pt x="132578" y="70398"/>
                    <a:pt x="129987" y="70447"/>
                  </a:cubicBezTo>
                  <a:cubicBezTo>
                    <a:pt x="129947" y="70448"/>
                    <a:pt x="129906" y="70448"/>
                    <a:pt x="129866" y="70448"/>
                  </a:cubicBezTo>
                  <a:cubicBezTo>
                    <a:pt x="126790" y="70448"/>
                    <a:pt x="124009" y="68267"/>
                    <a:pt x="122535" y="65557"/>
                  </a:cubicBezTo>
                  <a:cubicBezTo>
                    <a:pt x="121039" y="62814"/>
                    <a:pt x="120663" y="59607"/>
                    <a:pt x="120533" y="56483"/>
                  </a:cubicBezTo>
                  <a:cubicBezTo>
                    <a:pt x="120405" y="53362"/>
                    <a:pt x="120491" y="50202"/>
                    <a:pt x="119814" y="47152"/>
                  </a:cubicBezTo>
                  <a:cubicBezTo>
                    <a:pt x="118005" y="38984"/>
                    <a:pt x="110765" y="32756"/>
                    <a:pt x="102735" y="30412"/>
                  </a:cubicBezTo>
                  <a:cubicBezTo>
                    <a:pt x="99552" y="29482"/>
                    <a:pt x="96268" y="29083"/>
                    <a:pt x="92962" y="29083"/>
                  </a:cubicBezTo>
                  <a:cubicBezTo>
                    <a:pt x="87929" y="29083"/>
                    <a:pt x="82846" y="30009"/>
                    <a:pt x="77992" y="31399"/>
                  </a:cubicBezTo>
                  <a:lnTo>
                    <a:pt x="78547" y="30855"/>
                  </a:lnTo>
                  <a:cubicBezTo>
                    <a:pt x="85948" y="26451"/>
                    <a:pt x="94567" y="24218"/>
                    <a:pt x="103183" y="24218"/>
                  </a:cubicBezTo>
                  <a:close/>
                  <a:moveTo>
                    <a:pt x="124330" y="72404"/>
                  </a:moveTo>
                  <a:cubicBezTo>
                    <a:pt x="124846" y="72404"/>
                    <a:pt x="125370" y="72496"/>
                    <a:pt x="125849" y="72657"/>
                  </a:cubicBezTo>
                  <a:cubicBezTo>
                    <a:pt x="127202" y="73117"/>
                    <a:pt x="128362" y="74008"/>
                    <a:pt x="129672" y="74579"/>
                  </a:cubicBezTo>
                  <a:cubicBezTo>
                    <a:pt x="131219" y="75253"/>
                    <a:pt x="132957" y="75468"/>
                    <a:pt x="134399" y="76386"/>
                  </a:cubicBezTo>
                  <a:cubicBezTo>
                    <a:pt x="135449" y="77053"/>
                    <a:pt x="136501" y="78253"/>
                    <a:pt x="135744" y="79521"/>
                  </a:cubicBezTo>
                  <a:cubicBezTo>
                    <a:pt x="134869" y="80990"/>
                    <a:pt x="133058" y="81458"/>
                    <a:pt x="131239" y="81458"/>
                  </a:cubicBezTo>
                  <a:cubicBezTo>
                    <a:pt x="129957" y="81458"/>
                    <a:pt x="128672" y="81226"/>
                    <a:pt x="127705" y="80947"/>
                  </a:cubicBezTo>
                  <a:cubicBezTo>
                    <a:pt x="126078" y="80479"/>
                    <a:pt x="124546" y="79662"/>
                    <a:pt x="123287" y="78527"/>
                  </a:cubicBezTo>
                  <a:cubicBezTo>
                    <a:pt x="122569" y="77879"/>
                    <a:pt x="121919" y="77118"/>
                    <a:pt x="121599" y="76207"/>
                  </a:cubicBezTo>
                  <a:cubicBezTo>
                    <a:pt x="121277" y="75293"/>
                    <a:pt x="121333" y="74209"/>
                    <a:pt x="121917" y="73441"/>
                  </a:cubicBezTo>
                  <a:cubicBezTo>
                    <a:pt x="122477" y="72708"/>
                    <a:pt x="123389" y="72404"/>
                    <a:pt x="124330" y="72404"/>
                  </a:cubicBezTo>
                  <a:close/>
                  <a:moveTo>
                    <a:pt x="5202" y="0"/>
                  </a:moveTo>
                  <a:cubicBezTo>
                    <a:pt x="4725" y="0"/>
                    <a:pt x="4261" y="89"/>
                    <a:pt x="3870" y="321"/>
                  </a:cubicBezTo>
                  <a:cubicBezTo>
                    <a:pt x="2356" y="1214"/>
                    <a:pt x="2573" y="3908"/>
                    <a:pt x="2372" y="5390"/>
                  </a:cubicBezTo>
                  <a:cubicBezTo>
                    <a:pt x="2311" y="5838"/>
                    <a:pt x="2228" y="6282"/>
                    <a:pt x="2139" y="6725"/>
                  </a:cubicBezTo>
                  <a:cubicBezTo>
                    <a:pt x="1931" y="7730"/>
                    <a:pt x="1671" y="8727"/>
                    <a:pt x="1460" y="9730"/>
                  </a:cubicBezTo>
                  <a:cubicBezTo>
                    <a:pt x="1115" y="11376"/>
                    <a:pt x="824" y="13035"/>
                    <a:pt x="603" y="14699"/>
                  </a:cubicBezTo>
                  <a:cubicBezTo>
                    <a:pt x="162" y="18029"/>
                    <a:pt x="0" y="21401"/>
                    <a:pt x="265" y="24753"/>
                  </a:cubicBezTo>
                  <a:cubicBezTo>
                    <a:pt x="298" y="25170"/>
                    <a:pt x="338" y="25588"/>
                    <a:pt x="383" y="26005"/>
                  </a:cubicBezTo>
                  <a:cubicBezTo>
                    <a:pt x="1281" y="34091"/>
                    <a:pt x="5061" y="42159"/>
                    <a:pt x="11803" y="46714"/>
                  </a:cubicBezTo>
                  <a:cubicBezTo>
                    <a:pt x="16422" y="49832"/>
                    <a:pt x="22053" y="51079"/>
                    <a:pt x="27662" y="51079"/>
                  </a:cubicBezTo>
                  <a:cubicBezTo>
                    <a:pt x="28917" y="51079"/>
                    <a:pt x="30171" y="51017"/>
                    <a:pt x="31413" y="50899"/>
                  </a:cubicBezTo>
                  <a:cubicBezTo>
                    <a:pt x="40764" y="50010"/>
                    <a:pt x="49564" y="46241"/>
                    <a:pt x="58223" y="42604"/>
                  </a:cubicBezTo>
                  <a:cubicBezTo>
                    <a:pt x="66885" y="38966"/>
                    <a:pt x="75786" y="35367"/>
                    <a:pt x="85166" y="34852"/>
                  </a:cubicBezTo>
                  <a:cubicBezTo>
                    <a:pt x="85827" y="34816"/>
                    <a:pt x="86492" y="34798"/>
                    <a:pt x="87158" y="34798"/>
                  </a:cubicBezTo>
                  <a:cubicBezTo>
                    <a:pt x="95947" y="34798"/>
                    <a:pt x="105035" y="37980"/>
                    <a:pt x="110230" y="44998"/>
                  </a:cubicBezTo>
                  <a:cubicBezTo>
                    <a:pt x="118757" y="56515"/>
                    <a:pt x="114456" y="74138"/>
                    <a:pt x="123238" y="85462"/>
                  </a:cubicBezTo>
                  <a:cubicBezTo>
                    <a:pt x="127724" y="91244"/>
                    <a:pt x="135039" y="94091"/>
                    <a:pt x="142415" y="94091"/>
                  </a:cubicBezTo>
                  <a:cubicBezTo>
                    <a:pt x="145938" y="94091"/>
                    <a:pt x="149475" y="93442"/>
                    <a:pt x="152725" y="92152"/>
                  </a:cubicBezTo>
                  <a:cubicBezTo>
                    <a:pt x="154055" y="91622"/>
                    <a:pt x="155345" y="91004"/>
                    <a:pt x="156592" y="90301"/>
                  </a:cubicBezTo>
                  <a:cubicBezTo>
                    <a:pt x="164687" y="85746"/>
                    <a:pt x="170749" y="77823"/>
                    <a:pt x="174508" y="69236"/>
                  </a:cubicBezTo>
                  <a:cubicBezTo>
                    <a:pt x="179327" y="58228"/>
                    <a:pt x="180763" y="45314"/>
                    <a:pt x="176226" y="34189"/>
                  </a:cubicBezTo>
                  <a:cubicBezTo>
                    <a:pt x="170305" y="19668"/>
                    <a:pt x="154971" y="10469"/>
                    <a:pt x="139403" y="8577"/>
                  </a:cubicBezTo>
                  <a:cubicBezTo>
                    <a:pt x="136931" y="8276"/>
                    <a:pt x="134454" y="8134"/>
                    <a:pt x="131980" y="8134"/>
                  </a:cubicBezTo>
                  <a:cubicBezTo>
                    <a:pt x="124065" y="8134"/>
                    <a:pt x="116176" y="9584"/>
                    <a:pt x="108510" y="11911"/>
                  </a:cubicBezTo>
                  <a:cubicBezTo>
                    <a:pt x="103490" y="13434"/>
                    <a:pt x="98561" y="15333"/>
                    <a:pt x="93787" y="17451"/>
                  </a:cubicBezTo>
                  <a:cubicBezTo>
                    <a:pt x="83935" y="21820"/>
                    <a:pt x="74483" y="27131"/>
                    <a:pt x="64316" y="30714"/>
                  </a:cubicBezTo>
                  <a:cubicBezTo>
                    <a:pt x="57701" y="33045"/>
                    <a:pt x="50649" y="34613"/>
                    <a:pt x="43673" y="34613"/>
                  </a:cubicBezTo>
                  <a:cubicBezTo>
                    <a:pt x="39931" y="34613"/>
                    <a:pt x="36210" y="34162"/>
                    <a:pt x="32591" y="33135"/>
                  </a:cubicBezTo>
                  <a:cubicBezTo>
                    <a:pt x="22223" y="30190"/>
                    <a:pt x="12972" y="21726"/>
                    <a:pt x="11450" y="11058"/>
                  </a:cubicBezTo>
                  <a:cubicBezTo>
                    <a:pt x="11221" y="9459"/>
                    <a:pt x="11156" y="7791"/>
                    <a:pt x="10883" y="6176"/>
                  </a:cubicBezTo>
                  <a:cubicBezTo>
                    <a:pt x="10695" y="5072"/>
                    <a:pt x="10408" y="3993"/>
                    <a:pt x="9898" y="2983"/>
                  </a:cubicBezTo>
                  <a:cubicBezTo>
                    <a:pt x="9266" y="1727"/>
                    <a:pt x="8321" y="789"/>
                    <a:pt x="6976" y="327"/>
                  </a:cubicBezTo>
                  <a:cubicBezTo>
                    <a:pt x="6453" y="148"/>
                    <a:pt x="5818" y="0"/>
                    <a:pt x="5202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0" name="Google Shape;600;p28"/>
            <p:cNvGrpSpPr/>
            <p:nvPr/>
          </p:nvGrpSpPr>
          <p:grpSpPr>
            <a:xfrm>
              <a:off x="-664605" y="-529385"/>
              <a:ext cx="2958025" cy="3460337"/>
              <a:chOff x="-664605" y="-529385"/>
              <a:chExt cx="2958025" cy="3460337"/>
            </a:xfrm>
          </p:grpSpPr>
          <p:sp>
            <p:nvSpPr>
              <p:cNvPr id="601" name="Google Shape;601;p28"/>
              <p:cNvSpPr/>
              <p:nvPr/>
            </p:nvSpPr>
            <p:spPr>
              <a:xfrm rot="-4022394">
                <a:off x="-1081621" y="994550"/>
                <a:ext cx="2440812" cy="710968"/>
              </a:xfrm>
              <a:custGeom>
                <a:rect b="b" l="l" r="r" t="t"/>
                <a:pathLst>
                  <a:path extrusionOk="0" h="28438" w="97630">
                    <a:moveTo>
                      <a:pt x="28600" y="6721"/>
                    </a:moveTo>
                    <a:cubicBezTo>
                      <a:pt x="31536" y="6721"/>
                      <a:pt x="34413" y="7142"/>
                      <a:pt x="37107" y="8324"/>
                    </a:cubicBezTo>
                    <a:cubicBezTo>
                      <a:pt x="39971" y="9578"/>
                      <a:pt x="42692" y="12166"/>
                      <a:pt x="42481" y="15285"/>
                    </a:cubicBezTo>
                    <a:cubicBezTo>
                      <a:pt x="42268" y="18452"/>
                      <a:pt x="39172" y="20644"/>
                      <a:pt x="36153" y="21620"/>
                    </a:cubicBezTo>
                    <a:cubicBezTo>
                      <a:pt x="34262" y="22232"/>
                      <a:pt x="32289" y="22524"/>
                      <a:pt x="30312" y="22524"/>
                    </a:cubicBezTo>
                    <a:cubicBezTo>
                      <a:pt x="23661" y="22524"/>
                      <a:pt x="16973" y="19218"/>
                      <a:pt x="13261" y="13658"/>
                    </a:cubicBezTo>
                    <a:lnTo>
                      <a:pt x="17932" y="7961"/>
                    </a:lnTo>
                    <a:cubicBezTo>
                      <a:pt x="21427" y="7334"/>
                      <a:pt x="25056" y="6721"/>
                      <a:pt x="28600" y="6721"/>
                    </a:cubicBezTo>
                    <a:close/>
                    <a:moveTo>
                      <a:pt x="0" y="0"/>
                    </a:moveTo>
                    <a:cubicBezTo>
                      <a:pt x="276" y="1615"/>
                      <a:pt x="338" y="3283"/>
                      <a:pt x="567" y="4882"/>
                    </a:cubicBezTo>
                    <a:cubicBezTo>
                      <a:pt x="2092" y="15550"/>
                      <a:pt x="11342" y="24014"/>
                      <a:pt x="21710" y="26959"/>
                    </a:cubicBezTo>
                    <a:cubicBezTo>
                      <a:pt x="25329" y="27986"/>
                      <a:pt x="29050" y="28437"/>
                      <a:pt x="32792" y="28437"/>
                    </a:cubicBezTo>
                    <a:cubicBezTo>
                      <a:pt x="39768" y="28437"/>
                      <a:pt x="46820" y="26869"/>
                      <a:pt x="53436" y="24538"/>
                    </a:cubicBezTo>
                    <a:cubicBezTo>
                      <a:pt x="63600" y="20955"/>
                      <a:pt x="73054" y="15644"/>
                      <a:pt x="82907" y="11275"/>
                    </a:cubicBezTo>
                    <a:cubicBezTo>
                      <a:pt x="87681" y="9157"/>
                      <a:pt x="92607" y="7258"/>
                      <a:pt x="97630" y="5735"/>
                    </a:cubicBezTo>
                    <a:cubicBezTo>
                      <a:pt x="95986" y="5325"/>
                      <a:pt x="94334" y="4958"/>
                      <a:pt x="92672" y="4633"/>
                    </a:cubicBezTo>
                    <a:cubicBezTo>
                      <a:pt x="81014" y="2356"/>
                      <a:pt x="69077" y="2016"/>
                      <a:pt x="57207" y="1682"/>
                    </a:cubicBezTo>
                    <a:lnTo>
                      <a:pt x="44649" y="1328"/>
                    </a:lnTo>
                    <a:lnTo>
                      <a:pt x="32138" y="977"/>
                    </a:lnTo>
                    <a:lnTo>
                      <a:pt x="19630" y="625"/>
                    </a:lnTo>
                    <a:lnTo>
                      <a:pt x="7072" y="271"/>
                    </a:lnTo>
                    <a:cubicBezTo>
                      <a:pt x="4725" y="204"/>
                      <a:pt x="2360" y="72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28"/>
              <p:cNvSpPr/>
              <p:nvPr/>
            </p:nvSpPr>
            <p:spPr>
              <a:xfrm rot="-4022394">
                <a:off x="441975" y="-134060"/>
                <a:ext cx="1624266" cy="1155804"/>
              </a:xfrm>
              <a:custGeom>
                <a:rect b="b" l="l" r="r" t="t"/>
                <a:pathLst>
                  <a:path extrusionOk="0" h="46231" w="64969">
                    <a:moveTo>
                      <a:pt x="25190" y="0"/>
                    </a:moveTo>
                    <a:cubicBezTo>
                      <a:pt x="16574" y="0"/>
                      <a:pt x="7955" y="2233"/>
                      <a:pt x="554" y="6637"/>
                    </a:cubicBezTo>
                    <a:lnTo>
                      <a:pt x="1" y="7181"/>
                    </a:lnTo>
                    <a:cubicBezTo>
                      <a:pt x="4854" y="5791"/>
                      <a:pt x="9937" y="4865"/>
                      <a:pt x="14969" y="4865"/>
                    </a:cubicBezTo>
                    <a:cubicBezTo>
                      <a:pt x="18275" y="4865"/>
                      <a:pt x="21559" y="5264"/>
                      <a:pt x="24742" y="6194"/>
                    </a:cubicBezTo>
                    <a:cubicBezTo>
                      <a:pt x="32772" y="8538"/>
                      <a:pt x="40012" y="14766"/>
                      <a:pt x="41821" y="22934"/>
                    </a:cubicBezTo>
                    <a:cubicBezTo>
                      <a:pt x="42498" y="25984"/>
                      <a:pt x="42412" y="29144"/>
                      <a:pt x="42540" y="32265"/>
                    </a:cubicBezTo>
                    <a:cubicBezTo>
                      <a:pt x="42670" y="35389"/>
                      <a:pt x="43046" y="38596"/>
                      <a:pt x="44542" y="41339"/>
                    </a:cubicBezTo>
                    <a:cubicBezTo>
                      <a:pt x="46016" y="44049"/>
                      <a:pt x="48797" y="46230"/>
                      <a:pt x="51873" y="46230"/>
                    </a:cubicBezTo>
                    <a:cubicBezTo>
                      <a:pt x="51913" y="46230"/>
                      <a:pt x="51954" y="46230"/>
                      <a:pt x="51994" y="46229"/>
                    </a:cubicBezTo>
                    <a:cubicBezTo>
                      <a:pt x="54585" y="46180"/>
                      <a:pt x="56932" y="44624"/>
                      <a:pt x="58696" y="42727"/>
                    </a:cubicBezTo>
                    <a:cubicBezTo>
                      <a:pt x="64433" y="36551"/>
                      <a:pt x="64969" y="26654"/>
                      <a:pt x="61265" y="19083"/>
                    </a:cubicBezTo>
                    <a:cubicBezTo>
                      <a:pt x="57561" y="11512"/>
                      <a:pt x="50292" y="6142"/>
                      <a:pt x="42417" y="3133"/>
                    </a:cubicBezTo>
                    <a:cubicBezTo>
                      <a:pt x="36934" y="1038"/>
                      <a:pt x="31063" y="0"/>
                      <a:pt x="251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28"/>
              <p:cNvSpPr/>
              <p:nvPr/>
            </p:nvSpPr>
            <p:spPr>
              <a:xfrm rot="-4022394">
                <a:off x="-545501" y="1842582"/>
                <a:ext cx="1269057" cy="725293"/>
              </a:xfrm>
              <a:custGeom>
                <a:rect b="b" l="l" r="r" t="t"/>
                <a:pathLst>
                  <a:path extrusionOk="0" h="29011" w="50761">
                    <a:moveTo>
                      <a:pt x="4661" y="0"/>
                    </a:moveTo>
                    <a:cubicBezTo>
                      <a:pt x="4589" y="0"/>
                      <a:pt x="4516" y="3"/>
                      <a:pt x="4443" y="7"/>
                    </a:cubicBezTo>
                    <a:cubicBezTo>
                      <a:pt x="2484" y="135"/>
                      <a:pt x="1017" y="2041"/>
                      <a:pt x="708" y="3982"/>
                    </a:cubicBezTo>
                    <a:cubicBezTo>
                      <a:pt x="630" y="4493"/>
                      <a:pt x="605" y="5010"/>
                      <a:pt x="634" y="5527"/>
                    </a:cubicBezTo>
                    <a:cubicBezTo>
                      <a:pt x="1" y="10449"/>
                      <a:pt x="1716" y="15675"/>
                      <a:pt x="4920" y="19540"/>
                    </a:cubicBezTo>
                    <a:cubicBezTo>
                      <a:pt x="8926" y="24373"/>
                      <a:pt x="14946" y="27234"/>
                      <a:pt x="21117" y="28390"/>
                    </a:cubicBezTo>
                    <a:cubicBezTo>
                      <a:pt x="23337" y="28806"/>
                      <a:pt x="25593" y="29010"/>
                      <a:pt x="27849" y="29010"/>
                    </a:cubicBezTo>
                    <a:cubicBezTo>
                      <a:pt x="35633" y="29010"/>
                      <a:pt x="43423" y="26581"/>
                      <a:pt x="49759" y="22048"/>
                    </a:cubicBezTo>
                    <a:cubicBezTo>
                      <a:pt x="50239" y="21706"/>
                      <a:pt x="50760" y="21244"/>
                      <a:pt x="50711" y="20658"/>
                    </a:cubicBezTo>
                    <a:cubicBezTo>
                      <a:pt x="50648" y="19935"/>
                      <a:pt x="49875" y="19692"/>
                      <a:pt x="49088" y="19692"/>
                    </a:cubicBezTo>
                    <a:cubicBezTo>
                      <a:pt x="48809" y="19692"/>
                      <a:pt x="48528" y="19723"/>
                      <a:pt x="48277" y="19773"/>
                    </a:cubicBezTo>
                    <a:cubicBezTo>
                      <a:pt x="43394" y="20753"/>
                      <a:pt x="38436" y="21705"/>
                      <a:pt x="33476" y="21705"/>
                    </a:cubicBezTo>
                    <a:cubicBezTo>
                      <a:pt x="32349" y="21705"/>
                      <a:pt x="31223" y="21656"/>
                      <a:pt x="30096" y="21547"/>
                    </a:cubicBezTo>
                    <a:cubicBezTo>
                      <a:pt x="24015" y="20956"/>
                      <a:pt x="17850" y="18369"/>
                      <a:pt x="14292" y="13400"/>
                    </a:cubicBezTo>
                    <a:cubicBezTo>
                      <a:pt x="12187" y="10462"/>
                      <a:pt x="11125" y="6913"/>
                      <a:pt x="9377" y="3749"/>
                    </a:cubicBezTo>
                    <a:cubicBezTo>
                      <a:pt x="8357" y="1903"/>
                      <a:pt x="6733" y="0"/>
                      <a:pt x="46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28"/>
              <p:cNvSpPr/>
              <p:nvPr/>
            </p:nvSpPr>
            <p:spPr>
              <a:xfrm rot="-4022394">
                <a:off x="1924632" y="195494"/>
                <a:ext cx="380660" cy="226356"/>
              </a:xfrm>
              <a:custGeom>
                <a:rect b="b" l="l" r="r" t="t"/>
                <a:pathLst>
                  <a:path extrusionOk="0" h="9054" w="15226">
                    <a:moveTo>
                      <a:pt x="3054" y="0"/>
                    </a:moveTo>
                    <a:cubicBezTo>
                      <a:pt x="2113" y="0"/>
                      <a:pt x="1201" y="304"/>
                      <a:pt x="641" y="1037"/>
                    </a:cubicBezTo>
                    <a:cubicBezTo>
                      <a:pt x="54" y="1805"/>
                      <a:pt x="1" y="2889"/>
                      <a:pt x="323" y="3800"/>
                    </a:cubicBezTo>
                    <a:cubicBezTo>
                      <a:pt x="643" y="4714"/>
                      <a:pt x="1293" y="5475"/>
                      <a:pt x="2011" y="6123"/>
                    </a:cubicBezTo>
                    <a:cubicBezTo>
                      <a:pt x="3270" y="7258"/>
                      <a:pt x="4802" y="8075"/>
                      <a:pt x="6429" y="8543"/>
                    </a:cubicBezTo>
                    <a:cubicBezTo>
                      <a:pt x="7396" y="8821"/>
                      <a:pt x="8682" y="9053"/>
                      <a:pt x="9964" y="9053"/>
                    </a:cubicBezTo>
                    <a:cubicBezTo>
                      <a:pt x="11783" y="9053"/>
                      <a:pt x="13594" y="8585"/>
                      <a:pt x="14468" y="7117"/>
                    </a:cubicBezTo>
                    <a:cubicBezTo>
                      <a:pt x="15225" y="5849"/>
                      <a:pt x="14173" y="4649"/>
                      <a:pt x="13123" y="3982"/>
                    </a:cubicBezTo>
                    <a:cubicBezTo>
                      <a:pt x="11681" y="3064"/>
                      <a:pt x="9943" y="2849"/>
                      <a:pt x="8396" y="2175"/>
                    </a:cubicBezTo>
                    <a:cubicBezTo>
                      <a:pt x="7086" y="1604"/>
                      <a:pt x="5926" y="713"/>
                      <a:pt x="4573" y="253"/>
                    </a:cubicBezTo>
                    <a:cubicBezTo>
                      <a:pt x="4094" y="92"/>
                      <a:pt x="3570" y="0"/>
                      <a:pt x="305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28"/>
              <p:cNvSpPr/>
              <p:nvPr/>
            </p:nvSpPr>
            <p:spPr>
              <a:xfrm rot="-4022394">
                <a:off x="-423024" y="1636087"/>
                <a:ext cx="735744" cy="395135"/>
              </a:xfrm>
              <a:custGeom>
                <a:rect b="b" l="l" r="r" t="t"/>
                <a:pathLst>
                  <a:path extrusionOk="0" h="15805" w="29429">
                    <a:moveTo>
                      <a:pt x="15338" y="1"/>
                    </a:moveTo>
                    <a:cubicBezTo>
                      <a:pt x="11795" y="1"/>
                      <a:pt x="8167" y="614"/>
                      <a:pt x="4671" y="1241"/>
                    </a:cubicBezTo>
                    <a:lnTo>
                      <a:pt x="0" y="6938"/>
                    </a:lnTo>
                    <a:cubicBezTo>
                      <a:pt x="3710" y="12499"/>
                      <a:pt x="10398" y="15804"/>
                      <a:pt x="17049" y="15804"/>
                    </a:cubicBezTo>
                    <a:cubicBezTo>
                      <a:pt x="19026" y="15804"/>
                      <a:pt x="20999" y="15512"/>
                      <a:pt x="22890" y="14900"/>
                    </a:cubicBezTo>
                    <a:cubicBezTo>
                      <a:pt x="25909" y="13924"/>
                      <a:pt x="29005" y="11732"/>
                      <a:pt x="29218" y="8565"/>
                    </a:cubicBezTo>
                    <a:cubicBezTo>
                      <a:pt x="29429" y="5446"/>
                      <a:pt x="26708" y="2860"/>
                      <a:pt x="23844" y="1604"/>
                    </a:cubicBezTo>
                    <a:cubicBezTo>
                      <a:pt x="21150" y="422"/>
                      <a:pt x="18273" y="1"/>
                      <a:pt x="1533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06" name="Google Shape;606;p28"/>
          <p:cNvGrpSpPr/>
          <p:nvPr/>
        </p:nvGrpSpPr>
        <p:grpSpPr>
          <a:xfrm>
            <a:off x="7066800" y="4147044"/>
            <a:ext cx="1841950" cy="1809710"/>
            <a:chOff x="7017000" y="3911394"/>
            <a:chExt cx="1841950" cy="1809710"/>
          </a:xfrm>
        </p:grpSpPr>
        <p:sp>
          <p:nvSpPr>
            <p:cNvPr id="607" name="Google Shape;607;p28"/>
            <p:cNvSpPr/>
            <p:nvPr/>
          </p:nvSpPr>
          <p:spPr>
            <a:xfrm rot="-5066015">
              <a:off x="7111163" y="3971490"/>
              <a:ext cx="1653625" cy="1689516"/>
            </a:xfrm>
            <a:custGeom>
              <a:rect b="b" l="l" r="r" t="t"/>
              <a:pathLst>
                <a:path extrusionOk="0" h="62372" w="61047">
                  <a:moveTo>
                    <a:pt x="33115" y="1"/>
                  </a:moveTo>
                  <a:cubicBezTo>
                    <a:pt x="31642" y="1"/>
                    <a:pt x="30173" y="113"/>
                    <a:pt x="28717" y="337"/>
                  </a:cubicBezTo>
                  <a:cubicBezTo>
                    <a:pt x="26914" y="615"/>
                    <a:pt x="25215" y="1163"/>
                    <a:pt x="23457" y="1621"/>
                  </a:cubicBezTo>
                  <a:cubicBezTo>
                    <a:pt x="21074" y="2240"/>
                    <a:pt x="18640" y="1872"/>
                    <a:pt x="16266" y="2408"/>
                  </a:cubicBezTo>
                  <a:cubicBezTo>
                    <a:pt x="13233" y="3093"/>
                    <a:pt x="10349" y="4814"/>
                    <a:pt x="8045" y="6868"/>
                  </a:cubicBezTo>
                  <a:cubicBezTo>
                    <a:pt x="5713" y="8947"/>
                    <a:pt x="3841" y="11557"/>
                    <a:pt x="2710" y="14474"/>
                  </a:cubicBezTo>
                  <a:cubicBezTo>
                    <a:pt x="2571" y="14834"/>
                    <a:pt x="2445" y="15195"/>
                    <a:pt x="2328" y="15565"/>
                  </a:cubicBezTo>
                  <a:cubicBezTo>
                    <a:pt x="0" y="22932"/>
                    <a:pt x="2481" y="31584"/>
                    <a:pt x="8362" y="36596"/>
                  </a:cubicBezTo>
                  <a:cubicBezTo>
                    <a:pt x="11906" y="39615"/>
                    <a:pt x="16655" y="41551"/>
                    <a:pt x="18793" y="45686"/>
                  </a:cubicBezTo>
                  <a:cubicBezTo>
                    <a:pt x="20336" y="48673"/>
                    <a:pt x="20181" y="52217"/>
                    <a:pt x="19970" y="55571"/>
                  </a:cubicBezTo>
                  <a:cubicBezTo>
                    <a:pt x="19839" y="57674"/>
                    <a:pt x="19827" y="60095"/>
                    <a:pt x="21403" y="61493"/>
                  </a:cubicBezTo>
                  <a:cubicBezTo>
                    <a:pt x="22091" y="62101"/>
                    <a:pt x="22968" y="62372"/>
                    <a:pt x="23874" y="62372"/>
                  </a:cubicBezTo>
                  <a:cubicBezTo>
                    <a:pt x="25148" y="62372"/>
                    <a:pt x="26477" y="61837"/>
                    <a:pt x="27419" y="60953"/>
                  </a:cubicBezTo>
                  <a:cubicBezTo>
                    <a:pt x="29031" y="59441"/>
                    <a:pt x="29739" y="57208"/>
                    <a:pt x="30186" y="55046"/>
                  </a:cubicBezTo>
                  <a:cubicBezTo>
                    <a:pt x="30636" y="52881"/>
                    <a:pt x="30902" y="50639"/>
                    <a:pt x="31881" y="48658"/>
                  </a:cubicBezTo>
                  <a:cubicBezTo>
                    <a:pt x="34293" y="43769"/>
                    <a:pt x="40163" y="41860"/>
                    <a:pt x="45443" y="40507"/>
                  </a:cubicBezTo>
                  <a:cubicBezTo>
                    <a:pt x="50725" y="39154"/>
                    <a:pt x="56599" y="37463"/>
                    <a:pt x="59295" y="32725"/>
                  </a:cubicBezTo>
                  <a:cubicBezTo>
                    <a:pt x="60998" y="29733"/>
                    <a:pt x="61047" y="26055"/>
                    <a:pt x="60415" y="22672"/>
                  </a:cubicBezTo>
                  <a:cubicBezTo>
                    <a:pt x="58780" y="13912"/>
                    <a:pt x="52666" y="6112"/>
                    <a:pt x="44554" y="2430"/>
                  </a:cubicBezTo>
                  <a:cubicBezTo>
                    <a:pt x="41283" y="946"/>
                    <a:pt x="37714" y="145"/>
                    <a:pt x="34129" y="18"/>
                  </a:cubicBezTo>
                  <a:cubicBezTo>
                    <a:pt x="33791" y="7"/>
                    <a:pt x="33453" y="1"/>
                    <a:pt x="331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8"/>
            <p:cNvSpPr/>
            <p:nvPr/>
          </p:nvSpPr>
          <p:spPr>
            <a:xfrm rot="-5066015">
              <a:off x="7197623" y="4288636"/>
              <a:ext cx="1095997" cy="1028196"/>
            </a:xfrm>
            <a:custGeom>
              <a:rect b="b" l="l" r="r" t="t"/>
              <a:pathLst>
                <a:path extrusionOk="0" h="37958" w="40461">
                  <a:moveTo>
                    <a:pt x="21369" y="0"/>
                  </a:moveTo>
                  <a:cubicBezTo>
                    <a:pt x="16675" y="0"/>
                    <a:pt x="12048" y="1370"/>
                    <a:pt x="7844" y="3457"/>
                  </a:cubicBezTo>
                  <a:lnTo>
                    <a:pt x="11592" y="2804"/>
                  </a:lnTo>
                  <a:lnTo>
                    <a:pt x="11592" y="2804"/>
                  </a:lnTo>
                  <a:cubicBezTo>
                    <a:pt x="6990" y="4187"/>
                    <a:pt x="3014" y="7699"/>
                    <a:pt x="1260" y="12191"/>
                  </a:cubicBezTo>
                  <a:cubicBezTo>
                    <a:pt x="1" y="15419"/>
                    <a:pt x="19" y="19515"/>
                    <a:pt x="2535" y="21898"/>
                  </a:cubicBezTo>
                  <a:cubicBezTo>
                    <a:pt x="4175" y="23450"/>
                    <a:pt x="6505" y="23961"/>
                    <a:pt x="8645" y="24680"/>
                  </a:cubicBezTo>
                  <a:cubicBezTo>
                    <a:pt x="10785" y="25400"/>
                    <a:pt x="13041" y="26606"/>
                    <a:pt x="13747" y="28752"/>
                  </a:cubicBezTo>
                  <a:cubicBezTo>
                    <a:pt x="14278" y="30369"/>
                    <a:pt x="13794" y="32121"/>
                    <a:pt x="13747" y="33823"/>
                  </a:cubicBezTo>
                  <a:cubicBezTo>
                    <a:pt x="13700" y="35526"/>
                    <a:pt x="14403" y="37554"/>
                    <a:pt x="16069" y="37907"/>
                  </a:cubicBezTo>
                  <a:cubicBezTo>
                    <a:pt x="16229" y="37942"/>
                    <a:pt x="16389" y="37958"/>
                    <a:pt x="16546" y="37958"/>
                  </a:cubicBezTo>
                  <a:cubicBezTo>
                    <a:pt x="17926" y="37958"/>
                    <a:pt x="19145" y="36706"/>
                    <a:pt x="19756" y="35397"/>
                  </a:cubicBezTo>
                  <a:cubicBezTo>
                    <a:pt x="20437" y="33940"/>
                    <a:pt x="20723" y="32274"/>
                    <a:pt x="21718" y="31011"/>
                  </a:cubicBezTo>
                  <a:cubicBezTo>
                    <a:pt x="23910" y="28231"/>
                    <a:pt x="28163" y="28728"/>
                    <a:pt x="31573" y="27771"/>
                  </a:cubicBezTo>
                  <a:cubicBezTo>
                    <a:pt x="36147" y="26485"/>
                    <a:pt x="39510" y="22048"/>
                    <a:pt x="39986" y="17322"/>
                  </a:cubicBezTo>
                  <a:cubicBezTo>
                    <a:pt x="40460" y="12596"/>
                    <a:pt x="38259" y="7797"/>
                    <a:pt x="34680" y="4673"/>
                  </a:cubicBezTo>
                  <a:cubicBezTo>
                    <a:pt x="31100" y="1552"/>
                    <a:pt x="26285" y="33"/>
                    <a:pt x="21534" y="1"/>
                  </a:cubicBezTo>
                  <a:cubicBezTo>
                    <a:pt x="21479" y="0"/>
                    <a:pt x="21424" y="0"/>
                    <a:pt x="213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8"/>
            <p:cNvSpPr/>
            <p:nvPr/>
          </p:nvSpPr>
          <p:spPr>
            <a:xfrm rot="-5066015">
              <a:off x="7404453" y="4563936"/>
              <a:ext cx="563344" cy="414740"/>
            </a:xfrm>
            <a:custGeom>
              <a:rect b="b" l="l" r="r" t="t"/>
              <a:pathLst>
                <a:path extrusionOk="0" h="15311" w="20797">
                  <a:moveTo>
                    <a:pt x="10605" y="0"/>
                  </a:moveTo>
                  <a:cubicBezTo>
                    <a:pt x="8698" y="0"/>
                    <a:pt x="6795" y="446"/>
                    <a:pt x="5119" y="1362"/>
                  </a:cubicBezTo>
                  <a:lnTo>
                    <a:pt x="6420" y="1201"/>
                  </a:lnTo>
                  <a:lnTo>
                    <a:pt x="6420" y="1201"/>
                  </a:lnTo>
                  <a:cubicBezTo>
                    <a:pt x="3869" y="1911"/>
                    <a:pt x="1641" y="3825"/>
                    <a:pt x="692" y="6308"/>
                  </a:cubicBezTo>
                  <a:cubicBezTo>
                    <a:pt x="82" y="7902"/>
                    <a:pt x="1" y="9789"/>
                    <a:pt x="888" y="11246"/>
                  </a:cubicBezTo>
                  <a:cubicBezTo>
                    <a:pt x="1936" y="12972"/>
                    <a:pt x="4025" y="13701"/>
                    <a:pt x="5951" y="14308"/>
                  </a:cubicBezTo>
                  <a:cubicBezTo>
                    <a:pt x="7537" y="14807"/>
                    <a:pt x="9179" y="15311"/>
                    <a:pt x="10822" y="15311"/>
                  </a:cubicBezTo>
                  <a:cubicBezTo>
                    <a:pt x="11213" y="15311"/>
                    <a:pt x="11604" y="15282"/>
                    <a:pt x="11995" y="15218"/>
                  </a:cubicBezTo>
                  <a:cubicBezTo>
                    <a:pt x="14258" y="14848"/>
                    <a:pt x="16153" y="13346"/>
                    <a:pt x="17849" y="11807"/>
                  </a:cubicBezTo>
                  <a:cubicBezTo>
                    <a:pt x="19198" y="10586"/>
                    <a:pt x="20580" y="9133"/>
                    <a:pt x="20692" y="7318"/>
                  </a:cubicBezTo>
                  <a:cubicBezTo>
                    <a:pt x="20797" y="5631"/>
                    <a:pt x="19748" y="4074"/>
                    <a:pt x="18495" y="2939"/>
                  </a:cubicBezTo>
                  <a:cubicBezTo>
                    <a:pt x="16359" y="1010"/>
                    <a:pt x="13476" y="0"/>
                    <a:pt x="106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8"/>
            <p:cNvSpPr/>
            <p:nvPr/>
          </p:nvSpPr>
          <p:spPr>
            <a:xfrm rot="-5066015">
              <a:off x="8323978" y="4301184"/>
              <a:ext cx="477340" cy="540807"/>
            </a:xfrm>
            <a:custGeom>
              <a:rect b="b" l="l" r="r" t="t"/>
              <a:pathLst>
                <a:path extrusionOk="0" h="19965" w="17622">
                  <a:moveTo>
                    <a:pt x="13372" y="1"/>
                  </a:moveTo>
                  <a:cubicBezTo>
                    <a:pt x="12024" y="1"/>
                    <a:pt x="10599" y="523"/>
                    <a:pt x="9378" y="1167"/>
                  </a:cubicBezTo>
                  <a:cubicBezTo>
                    <a:pt x="6370" y="2755"/>
                    <a:pt x="3676" y="5071"/>
                    <a:pt x="2040" y="8058"/>
                  </a:cubicBezTo>
                  <a:cubicBezTo>
                    <a:pt x="1157" y="9666"/>
                    <a:pt x="614" y="11465"/>
                    <a:pt x="481" y="13296"/>
                  </a:cubicBezTo>
                  <a:cubicBezTo>
                    <a:pt x="354" y="15060"/>
                    <a:pt x="0" y="17472"/>
                    <a:pt x="1482" y="18791"/>
                  </a:cubicBezTo>
                  <a:cubicBezTo>
                    <a:pt x="2419" y="19626"/>
                    <a:pt x="3462" y="19964"/>
                    <a:pt x="4519" y="19964"/>
                  </a:cubicBezTo>
                  <a:cubicBezTo>
                    <a:pt x="6082" y="19964"/>
                    <a:pt x="7677" y="19225"/>
                    <a:pt x="9014" y="18257"/>
                  </a:cubicBezTo>
                  <a:cubicBezTo>
                    <a:pt x="12426" y="15788"/>
                    <a:pt x="15118" y="12336"/>
                    <a:pt x="16684" y="8426"/>
                  </a:cubicBezTo>
                  <a:cubicBezTo>
                    <a:pt x="17215" y="7095"/>
                    <a:pt x="17622" y="5678"/>
                    <a:pt x="17534" y="4250"/>
                  </a:cubicBezTo>
                  <a:cubicBezTo>
                    <a:pt x="17444" y="2819"/>
                    <a:pt x="16788" y="1367"/>
                    <a:pt x="15578" y="601"/>
                  </a:cubicBezTo>
                  <a:cubicBezTo>
                    <a:pt x="14904" y="175"/>
                    <a:pt x="14151" y="1"/>
                    <a:pt x="133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9"/>
          <p:cNvSpPr txBox="1"/>
          <p:nvPr>
            <p:ph hasCustomPrompt="1" type="title"/>
          </p:nvPr>
        </p:nvSpPr>
        <p:spPr>
          <a:xfrm>
            <a:off x="720000" y="3333463"/>
            <a:ext cx="875700" cy="440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3" name="Google Shape;613;p29"/>
          <p:cNvSpPr txBox="1"/>
          <p:nvPr>
            <p:ph idx="1" type="subTitle"/>
          </p:nvPr>
        </p:nvSpPr>
        <p:spPr>
          <a:xfrm>
            <a:off x="720000" y="3689338"/>
            <a:ext cx="25092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4" name="Google Shape;614;p29"/>
          <p:cNvSpPr txBox="1"/>
          <p:nvPr>
            <p:ph idx="2" type="subTitle"/>
          </p:nvPr>
        </p:nvSpPr>
        <p:spPr>
          <a:xfrm>
            <a:off x="1595700" y="3333463"/>
            <a:ext cx="1633500" cy="4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15" name="Google Shape;615;p29"/>
          <p:cNvSpPr txBox="1"/>
          <p:nvPr>
            <p:ph idx="3" type="subTitle"/>
          </p:nvPr>
        </p:nvSpPr>
        <p:spPr>
          <a:xfrm>
            <a:off x="3317400" y="3689350"/>
            <a:ext cx="25092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6" name="Google Shape;616;p29"/>
          <p:cNvSpPr txBox="1"/>
          <p:nvPr>
            <p:ph idx="4" type="subTitle"/>
          </p:nvPr>
        </p:nvSpPr>
        <p:spPr>
          <a:xfrm>
            <a:off x="5914800" y="3689350"/>
            <a:ext cx="2509200" cy="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7" name="Google Shape;617;p29"/>
          <p:cNvSpPr txBox="1"/>
          <p:nvPr>
            <p:ph idx="5"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  <a:effectLst>
            <a:outerShdw blurRad="71438" rotWithShape="0" algn="bl" dist="28575">
              <a:schemeClr val="lt1">
                <a:alpha val="58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400"/>
              <a:buNone/>
              <a:defRPr sz="34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618" name="Google Shape;618;p29"/>
          <p:cNvSpPr txBox="1"/>
          <p:nvPr>
            <p:ph hasCustomPrompt="1" idx="6" type="title"/>
          </p:nvPr>
        </p:nvSpPr>
        <p:spPr>
          <a:xfrm>
            <a:off x="3317400" y="3333463"/>
            <a:ext cx="875700" cy="440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19" name="Google Shape;619;p29"/>
          <p:cNvSpPr txBox="1"/>
          <p:nvPr>
            <p:ph idx="7" type="subTitle"/>
          </p:nvPr>
        </p:nvSpPr>
        <p:spPr>
          <a:xfrm>
            <a:off x="4193100" y="3333463"/>
            <a:ext cx="1633500" cy="4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20" name="Google Shape;620;p29"/>
          <p:cNvSpPr txBox="1"/>
          <p:nvPr>
            <p:ph hasCustomPrompt="1" idx="8" type="title"/>
          </p:nvPr>
        </p:nvSpPr>
        <p:spPr>
          <a:xfrm>
            <a:off x="5914800" y="3333463"/>
            <a:ext cx="875700" cy="4404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1" name="Google Shape;621;p29"/>
          <p:cNvSpPr txBox="1"/>
          <p:nvPr>
            <p:ph idx="9" type="subTitle"/>
          </p:nvPr>
        </p:nvSpPr>
        <p:spPr>
          <a:xfrm>
            <a:off x="6790500" y="3333463"/>
            <a:ext cx="1633500" cy="4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622" name="Google Shape;622;p29"/>
          <p:cNvGrpSpPr/>
          <p:nvPr/>
        </p:nvGrpSpPr>
        <p:grpSpPr>
          <a:xfrm>
            <a:off x="5914793" y="-476740"/>
            <a:ext cx="4454513" cy="3150094"/>
            <a:chOff x="5914793" y="-476740"/>
            <a:chExt cx="4454513" cy="3150094"/>
          </a:xfrm>
        </p:grpSpPr>
        <p:sp>
          <p:nvSpPr>
            <p:cNvPr id="623" name="Google Shape;623;p29"/>
            <p:cNvSpPr/>
            <p:nvPr/>
          </p:nvSpPr>
          <p:spPr>
            <a:xfrm rot="277374">
              <a:off x="6020638" y="-315094"/>
              <a:ext cx="4123945" cy="2792974"/>
            </a:xfrm>
            <a:custGeom>
              <a:rect b="b" l="l" r="r" t="t"/>
              <a:pathLst>
                <a:path extrusionOk="0" h="94682" w="139802">
                  <a:moveTo>
                    <a:pt x="0" y="0"/>
                  </a:moveTo>
                  <a:lnTo>
                    <a:pt x="0" y="2501"/>
                  </a:lnTo>
                  <a:cubicBezTo>
                    <a:pt x="135" y="2789"/>
                    <a:pt x="396" y="2927"/>
                    <a:pt x="659" y="3071"/>
                  </a:cubicBezTo>
                  <a:cubicBezTo>
                    <a:pt x="5240" y="5572"/>
                    <a:pt x="9830" y="8046"/>
                    <a:pt x="14418" y="10529"/>
                  </a:cubicBezTo>
                  <a:cubicBezTo>
                    <a:pt x="19529" y="13294"/>
                    <a:pt x="24634" y="16072"/>
                    <a:pt x="29758" y="18815"/>
                  </a:cubicBezTo>
                  <a:cubicBezTo>
                    <a:pt x="34270" y="21230"/>
                    <a:pt x="38796" y="23622"/>
                    <a:pt x="43472" y="25711"/>
                  </a:cubicBezTo>
                  <a:cubicBezTo>
                    <a:pt x="46266" y="26960"/>
                    <a:pt x="49129" y="28011"/>
                    <a:pt x="52127" y="28674"/>
                  </a:cubicBezTo>
                  <a:cubicBezTo>
                    <a:pt x="54209" y="29134"/>
                    <a:pt x="56318" y="29344"/>
                    <a:pt x="58435" y="29482"/>
                  </a:cubicBezTo>
                  <a:cubicBezTo>
                    <a:pt x="59397" y="29546"/>
                    <a:pt x="60367" y="29576"/>
                    <a:pt x="61332" y="29576"/>
                  </a:cubicBezTo>
                  <a:cubicBezTo>
                    <a:pt x="61634" y="29576"/>
                    <a:pt x="61936" y="29573"/>
                    <a:pt x="62237" y="29568"/>
                  </a:cubicBezTo>
                  <a:cubicBezTo>
                    <a:pt x="65187" y="29507"/>
                    <a:pt x="68137" y="29388"/>
                    <a:pt x="71086" y="29278"/>
                  </a:cubicBezTo>
                  <a:cubicBezTo>
                    <a:pt x="71791" y="29252"/>
                    <a:pt x="72496" y="29236"/>
                    <a:pt x="73202" y="29236"/>
                  </a:cubicBezTo>
                  <a:cubicBezTo>
                    <a:pt x="74260" y="29236"/>
                    <a:pt x="75319" y="29272"/>
                    <a:pt x="76377" y="29368"/>
                  </a:cubicBezTo>
                  <a:cubicBezTo>
                    <a:pt x="78364" y="29550"/>
                    <a:pt x="80305" y="29903"/>
                    <a:pt x="82191" y="30556"/>
                  </a:cubicBezTo>
                  <a:cubicBezTo>
                    <a:pt x="85939" y="31848"/>
                    <a:pt x="88911" y="34244"/>
                    <a:pt x="91513" y="37150"/>
                  </a:cubicBezTo>
                  <a:cubicBezTo>
                    <a:pt x="93706" y="39597"/>
                    <a:pt x="95512" y="42329"/>
                    <a:pt x="97200" y="45137"/>
                  </a:cubicBezTo>
                  <a:cubicBezTo>
                    <a:pt x="100104" y="49969"/>
                    <a:pt x="102742" y="54948"/>
                    <a:pt x="105186" y="60027"/>
                  </a:cubicBezTo>
                  <a:cubicBezTo>
                    <a:pt x="106823" y="63424"/>
                    <a:pt x="108243" y="66914"/>
                    <a:pt x="109302" y="70545"/>
                  </a:cubicBezTo>
                  <a:cubicBezTo>
                    <a:pt x="109940" y="72735"/>
                    <a:pt x="110459" y="74960"/>
                    <a:pt x="111225" y="77113"/>
                  </a:cubicBezTo>
                  <a:cubicBezTo>
                    <a:pt x="112085" y="79535"/>
                    <a:pt x="113376" y="81684"/>
                    <a:pt x="115185" y="83543"/>
                  </a:cubicBezTo>
                  <a:cubicBezTo>
                    <a:pt x="117423" y="85839"/>
                    <a:pt x="120083" y="87499"/>
                    <a:pt x="122902" y="88943"/>
                  </a:cubicBezTo>
                  <a:cubicBezTo>
                    <a:pt x="125888" y="90471"/>
                    <a:pt x="129031" y="91624"/>
                    <a:pt x="132205" y="92694"/>
                  </a:cubicBezTo>
                  <a:cubicBezTo>
                    <a:pt x="132407" y="92776"/>
                    <a:pt x="132617" y="92833"/>
                    <a:pt x="132823" y="92897"/>
                  </a:cubicBezTo>
                  <a:cubicBezTo>
                    <a:pt x="133856" y="93221"/>
                    <a:pt x="134906" y="93487"/>
                    <a:pt x="135919" y="93875"/>
                  </a:cubicBezTo>
                  <a:cubicBezTo>
                    <a:pt x="136110" y="93992"/>
                    <a:pt x="136334" y="94011"/>
                    <a:pt x="136541" y="94054"/>
                  </a:cubicBezTo>
                  <a:cubicBezTo>
                    <a:pt x="137539" y="94262"/>
                    <a:pt x="138498" y="94655"/>
                    <a:pt x="139535" y="94681"/>
                  </a:cubicBezTo>
                  <a:cubicBezTo>
                    <a:pt x="139666" y="94648"/>
                    <a:pt x="139776" y="94589"/>
                    <a:pt x="139801" y="94436"/>
                  </a:cubicBezTo>
                  <a:cubicBezTo>
                    <a:pt x="139538" y="93997"/>
                    <a:pt x="139044" y="94033"/>
                    <a:pt x="138649" y="93919"/>
                  </a:cubicBezTo>
                  <a:cubicBezTo>
                    <a:pt x="133532" y="92453"/>
                    <a:pt x="128538" y="90679"/>
                    <a:pt x="123880" y="88068"/>
                  </a:cubicBezTo>
                  <a:cubicBezTo>
                    <a:pt x="121324" y="86636"/>
                    <a:pt x="118971" y="84933"/>
                    <a:pt x="117069" y="82660"/>
                  </a:cubicBezTo>
                  <a:cubicBezTo>
                    <a:pt x="115157" y="80374"/>
                    <a:pt x="113991" y="77719"/>
                    <a:pt x="113205" y="74886"/>
                  </a:cubicBezTo>
                  <a:cubicBezTo>
                    <a:pt x="111734" y="69573"/>
                    <a:pt x="109789" y="64451"/>
                    <a:pt x="107271" y="59544"/>
                  </a:cubicBezTo>
                  <a:cubicBezTo>
                    <a:pt x="105991" y="57059"/>
                    <a:pt x="104710" y="54573"/>
                    <a:pt x="103428" y="52088"/>
                  </a:cubicBezTo>
                  <a:cubicBezTo>
                    <a:pt x="101327" y="48016"/>
                    <a:pt x="99212" y="43953"/>
                    <a:pt x="96937" y="39976"/>
                  </a:cubicBezTo>
                  <a:cubicBezTo>
                    <a:pt x="94696" y="36058"/>
                    <a:pt x="92197" y="32317"/>
                    <a:pt x="88920" y="29164"/>
                  </a:cubicBezTo>
                  <a:cubicBezTo>
                    <a:pt x="86298" y="26642"/>
                    <a:pt x="83298" y="24715"/>
                    <a:pt x="79830" y="23555"/>
                  </a:cubicBezTo>
                  <a:cubicBezTo>
                    <a:pt x="76285" y="22368"/>
                    <a:pt x="72593" y="21977"/>
                    <a:pt x="68903" y="21594"/>
                  </a:cubicBezTo>
                  <a:cubicBezTo>
                    <a:pt x="65532" y="21246"/>
                    <a:pt x="62153" y="20956"/>
                    <a:pt x="58812" y="20366"/>
                  </a:cubicBezTo>
                  <a:cubicBezTo>
                    <a:pt x="55069" y="19702"/>
                    <a:pt x="51516" y="18493"/>
                    <a:pt x="48150" y="16742"/>
                  </a:cubicBezTo>
                  <a:cubicBezTo>
                    <a:pt x="45404" y="15313"/>
                    <a:pt x="42763" y="13698"/>
                    <a:pt x="40105" y="12114"/>
                  </a:cubicBezTo>
                  <a:cubicBezTo>
                    <a:pt x="34210" y="8602"/>
                    <a:pt x="28327" y="5065"/>
                    <a:pt x="22540" y="1377"/>
                  </a:cubicBezTo>
                  <a:cubicBezTo>
                    <a:pt x="21758" y="878"/>
                    <a:pt x="21012" y="309"/>
                    <a:pt x="201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 rot="277374">
              <a:off x="6020286" y="-250324"/>
              <a:ext cx="3901910" cy="2663210"/>
            </a:xfrm>
            <a:custGeom>
              <a:rect b="b" l="l" r="r" t="t"/>
              <a:pathLst>
                <a:path extrusionOk="0" h="90283" w="132275">
                  <a:moveTo>
                    <a:pt x="0" y="1"/>
                  </a:moveTo>
                  <a:lnTo>
                    <a:pt x="0" y="13455"/>
                  </a:lnTo>
                  <a:cubicBezTo>
                    <a:pt x="167" y="13693"/>
                    <a:pt x="419" y="13805"/>
                    <a:pt x="674" y="13924"/>
                  </a:cubicBezTo>
                  <a:cubicBezTo>
                    <a:pt x="5755" y="16302"/>
                    <a:pt x="10856" y="18641"/>
                    <a:pt x="15937" y="21023"/>
                  </a:cubicBezTo>
                  <a:cubicBezTo>
                    <a:pt x="21452" y="23607"/>
                    <a:pt x="26982" y="26150"/>
                    <a:pt x="32664" y="28349"/>
                  </a:cubicBezTo>
                  <a:cubicBezTo>
                    <a:pt x="37964" y="30402"/>
                    <a:pt x="43367" y="32115"/>
                    <a:pt x="48971" y="33118"/>
                  </a:cubicBezTo>
                  <a:cubicBezTo>
                    <a:pt x="51450" y="33562"/>
                    <a:pt x="53954" y="33841"/>
                    <a:pt x="56471" y="33949"/>
                  </a:cubicBezTo>
                  <a:cubicBezTo>
                    <a:pt x="56734" y="33961"/>
                    <a:pt x="56997" y="33965"/>
                    <a:pt x="57260" y="33965"/>
                  </a:cubicBezTo>
                  <a:cubicBezTo>
                    <a:pt x="58170" y="33965"/>
                    <a:pt x="59077" y="33912"/>
                    <a:pt x="59985" y="33912"/>
                  </a:cubicBezTo>
                  <a:cubicBezTo>
                    <a:pt x="60139" y="33912"/>
                    <a:pt x="60292" y="33914"/>
                    <a:pt x="60445" y="33917"/>
                  </a:cubicBezTo>
                  <a:cubicBezTo>
                    <a:pt x="60516" y="33919"/>
                    <a:pt x="60587" y="33920"/>
                    <a:pt x="60658" y="33920"/>
                  </a:cubicBezTo>
                  <a:cubicBezTo>
                    <a:pt x="61481" y="33920"/>
                    <a:pt x="62298" y="33820"/>
                    <a:pt x="63115" y="33745"/>
                  </a:cubicBezTo>
                  <a:cubicBezTo>
                    <a:pt x="66728" y="33418"/>
                    <a:pt x="70293" y="32700"/>
                    <a:pt x="73916" y="32447"/>
                  </a:cubicBezTo>
                  <a:cubicBezTo>
                    <a:pt x="74852" y="32382"/>
                    <a:pt x="75789" y="32339"/>
                    <a:pt x="76725" y="32339"/>
                  </a:cubicBezTo>
                  <a:cubicBezTo>
                    <a:pt x="77828" y="32339"/>
                    <a:pt x="78930" y="32399"/>
                    <a:pt x="80028" y="32556"/>
                  </a:cubicBezTo>
                  <a:cubicBezTo>
                    <a:pt x="84747" y="33233"/>
                    <a:pt x="88586" y="35538"/>
                    <a:pt x="91767" y="38999"/>
                  </a:cubicBezTo>
                  <a:cubicBezTo>
                    <a:pt x="92336" y="39617"/>
                    <a:pt x="92972" y="40207"/>
                    <a:pt x="93354" y="40984"/>
                  </a:cubicBezTo>
                  <a:cubicBezTo>
                    <a:pt x="93454" y="41251"/>
                    <a:pt x="93630" y="41466"/>
                    <a:pt x="93800" y="41684"/>
                  </a:cubicBezTo>
                  <a:cubicBezTo>
                    <a:pt x="97805" y="46810"/>
                    <a:pt x="100881" y="52483"/>
                    <a:pt x="103574" y="58375"/>
                  </a:cubicBezTo>
                  <a:cubicBezTo>
                    <a:pt x="105470" y="62520"/>
                    <a:pt x="106782" y="66858"/>
                    <a:pt x="107695" y="71323"/>
                  </a:cubicBezTo>
                  <a:cubicBezTo>
                    <a:pt x="108122" y="73408"/>
                    <a:pt x="108746" y="75434"/>
                    <a:pt x="109798" y="77304"/>
                  </a:cubicBezTo>
                  <a:cubicBezTo>
                    <a:pt x="111298" y="79966"/>
                    <a:pt x="113504" y="81926"/>
                    <a:pt x="116044" y="83542"/>
                  </a:cubicBezTo>
                  <a:cubicBezTo>
                    <a:pt x="120718" y="86514"/>
                    <a:pt x="125840" y="88469"/>
                    <a:pt x="131099" y="90102"/>
                  </a:cubicBezTo>
                  <a:cubicBezTo>
                    <a:pt x="131352" y="90180"/>
                    <a:pt x="131603" y="90283"/>
                    <a:pt x="131873" y="90283"/>
                  </a:cubicBezTo>
                  <a:cubicBezTo>
                    <a:pt x="131924" y="90283"/>
                    <a:pt x="131975" y="90279"/>
                    <a:pt x="132027" y="90271"/>
                  </a:cubicBezTo>
                  <a:cubicBezTo>
                    <a:pt x="132144" y="90228"/>
                    <a:pt x="132274" y="90196"/>
                    <a:pt x="132253" y="90024"/>
                  </a:cubicBezTo>
                  <a:cubicBezTo>
                    <a:pt x="130301" y="89357"/>
                    <a:pt x="128362" y="88659"/>
                    <a:pt x="126462" y="87854"/>
                  </a:cubicBezTo>
                  <a:cubicBezTo>
                    <a:pt x="123681" y="86675"/>
                    <a:pt x="120990" y="85330"/>
                    <a:pt x="118507" y="83593"/>
                  </a:cubicBezTo>
                  <a:cubicBezTo>
                    <a:pt x="116776" y="82381"/>
                    <a:pt x="115224" y="80972"/>
                    <a:pt x="113932" y="79292"/>
                  </a:cubicBezTo>
                  <a:cubicBezTo>
                    <a:pt x="112436" y="77343"/>
                    <a:pt x="111517" y="75114"/>
                    <a:pt x="110847" y="72773"/>
                  </a:cubicBezTo>
                  <a:cubicBezTo>
                    <a:pt x="110049" y="69992"/>
                    <a:pt x="109343" y="67185"/>
                    <a:pt x="108344" y="64466"/>
                  </a:cubicBezTo>
                  <a:cubicBezTo>
                    <a:pt x="107507" y="62193"/>
                    <a:pt x="106572" y="59964"/>
                    <a:pt x="105534" y="57780"/>
                  </a:cubicBezTo>
                  <a:cubicBezTo>
                    <a:pt x="104557" y="55720"/>
                    <a:pt x="103522" y="53688"/>
                    <a:pt x="102465" y="51666"/>
                  </a:cubicBezTo>
                  <a:cubicBezTo>
                    <a:pt x="100495" y="47905"/>
                    <a:pt x="98457" y="44187"/>
                    <a:pt x="96182" y="40600"/>
                  </a:cubicBezTo>
                  <a:cubicBezTo>
                    <a:pt x="94254" y="37561"/>
                    <a:pt x="92110" y="34690"/>
                    <a:pt x="89446" y="32241"/>
                  </a:cubicBezTo>
                  <a:cubicBezTo>
                    <a:pt x="87996" y="30905"/>
                    <a:pt x="86396" y="29774"/>
                    <a:pt x="84640" y="28873"/>
                  </a:cubicBezTo>
                  <a:cubicBezTo>
                    <a:pt x="81542" y="27283"/>
                    <a:pt x="78211" y="26657"/>
                    <a:pt x="74769" y="26556"/>
                  </a:cubicBezTo>
                  <a:cubicBezTo>
                    <a:pt x="74225" y="26539"/>
                    <a:pt x="73681" y="26532"/>
                    <a:pt x="73138" y="26532"/>
                  </a:cubicBezTo>
                  <a:cubicBezTo>
                    <a:pt x="70947" y="26532"/>
                    <a:pt x="68758" y="26648"/>
                    <a:pt x="66568" y="26748"/>
                  </a:cubicBezTo>
                  <a:cubicBezTo>
                    <a:pt x="65300" y="26805"/>
                    <a:pt x="64028" y="26844"/>
                    <a:pt x="62755" y="26844"/>
                  </a:cubicBezTo>
                  <a:cubicBezTo>
                    <a:pt x="62225" y="26844"/>
                    <a:pt x="61694" y="26837"/>
                    <a:pt x="61163" y="26822"/>
                  </a:cubicBezTo>
                  <a:cubicBezTo>
                    <a:pt x="59478" y="26778"/>
                    <a:pt x="57799" y="26739"/>
                    <a:pt x="56117" y="26579"/>
                  </a:cubicBezTo>
                  <a:cubicBezTo>
                    <a:pt x="53519" y="26330"/>
                    <a:pt x="50993" y="25775"/>
                    <a:pt x="48519" y="24963"/>
                  </a:cubicBezTo>
                  <a:cubicBezTo>
                    <a:pt x="45935" y="24112"/>
                    <a:pt x="43447" y="23022"/>
                    <a:pt x="40994" y="21853"/>
                  </a:cubicBezTo>
                  <a:cubicBezTo>
                    <a:pt x="37811" y="20326"/>
                    <a:pt x="34667" y="18721"/>
                    <a:pt x="31562" y="17040"/>
                  </a:cubicBezTo>
                  <a:cubicBezTo>
                    <a:pt x="28667" y="15474"/>
                    <a:pt x="25759" y="13933"/>
                    <a:pt x="22862" y="12369"/>
                  </a:cubicBezTo>
                  <a:cubicBezTo>
                    <a:pt x="19254" y="10412"/>
                    <a:pt x="15646" y="8457"/>
                    <a:pt x="12038" y="6500"/>
                  </a:cubicBezTo>
                  <a:cubicBezTo>
                    <a:pt x="10296" y="5553"/>
                    <a:pt x="8553" y="4609"/>
                    <a:pt x="6807" y="3667"/>
                  </a:cubicBezTo>
                  <a:cubicBezTo>
                    <a:pt x="4539" y="2445"/>
                    <a:pt x="2270" y="1222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 rot="277374">
              <a:off x="6611982" y="-286423"/>
              <a:ext cx="3649727" cy="2817281"/>
            </a:xfrm>
            <a:custGeom>
              <a:rect b="b" l="l" r="r" t="t"/>
              <a:pathLst>
                <a:path extrusionOk="0" h="95506" w="123726">
                  <a:moveTo>
                    <a:pt x="0" y="0"/>
                  </a:moveTo>
                  <a:cubicBezTo>
                    <a:pt x="71" y="215"/>
                    <a:pt x="283" y="270"/>
                    <a:pt x="443" y="375"/>
                  </a:cubicBezTo>
                  <a:cubicBezTo>
                    <a:pt x="1177" y="848"/>
                    <a:pt x="1918" y="1306"/>
                    <a:pt x="2656" y="1772"/>
                  </a:cubicBezTo>
                  <a:cubicBezTo>
                    <a:pt x="5892" y="3814"/>
                    <a:pt x="9138" y="5844"/>
                    <a:pt x="12420" y="7815"/>
                  </a:cubicBezTo>
                  <a:cubicBezTo>
                    <a:pt x="16057" y="10001"/>
                    <a:pt x="19700" y="12176"/>
                    <a:pt x="23351" y="14338"/>
                  </a:cubicBezTo>
                  <a:cubicBezTo>
                    <a:pt x="25365" y="15530"/>
                    <a:pt x="27391" y="16698"/>
                    <a:pt x="29515" y="17690"/>
                  </a:cubicBezTo>
                  <a:cubicBezTo>
                    <a:pt x="32266" y="18975"/>
                    <a:pt x="35167" y="19911"/>
                    <a:pt x="38151" y="20475"/>
                  </a:cubicBezTo>
                  <a:cubicBezTo>
                    <a:pt x="40156" y="20857"/>
                    <a:pt x="42175" y="21136"/>
                    <a:pt x="44206" y="21330"/>
                  </a:cubicBezTo>
                  <a:cubicBezTo>
                    <a:pt x="46314" y="21532"/>
                    <a:pt x="48418" y="21788"/>
                    <a:pt x="50524" y="22007"/>
                  </a:cubicBezTo>
                  <a:cubicBezTo>
                    <a:pt x="52751" y="22240"/>
                    <a:pt x="54961" y="22565"/>
                    <a:pt x="57150" y="23054"/>
                  </a:cubicBezTo>
                  <a:cubicBezTo>
                    <a:pt x="61565" y="24040"/>
                    <a:pt x="65356" y="26155"/>
                    <a:pt x="68609" y="29269"/>
                  </a:cubicBezTo>
                  <a:cubicBezTo>
                    <a:pt x="71367" y="31908"/>
                    <a:pt x="73559" y="34990"/>
                    <a:pt x="75544" y="38228"/>
                  </a:cubicBezTo>
                  <a:cubicBezTo>
                    <a:pt x="77256" y="41019"/>
                    <a:pt x="78789" y="43909"/>
                    <a:pt x="80311" y="46806"/>
                  </a:cubicBezTo>
                  <a:cubicBezTo>
                    <a:pt x="82044" y="50108"/>
                    <a:pt x="83789" y="53401"/>
                    <a:pt x="85495" y="56718"/>
                  </a:cubicBezTo>
                  <a:cubicBezTo>
                    <a:pt x="87001" y="59645"/>
                    <a:pt x="88478" y="62587"/>
                    <a:pt x="89739" y="65631"/>
                  </a:cubicBezTo>
                  <a:cubicBezTo>
                    <a:pt x="90667" y="67869"/>
                    <a:pt x="91451" y="70154"/>
                    <a:pt x="92150" y="72470"/>
                  </a:cubicBezTo>
                  <a:cubicBezTo>
                    <a:pt x="92756" y="74480"/>
                    <a:pt x="93292" y="76510"/>
                    <a:pt x="94133" y="78447"/>
                  </a:cubicBezTo>
                  <a:cubicBezTo>
                    <a:pt x="94977" y="80399"/>
                    <a:pt x="96159" y="82187"/>
                    <a:pt x="97624" y="83728"/>
                  </a:cubicBezTo>
                  <a:cubicBezTo>
                    <a:pt x="99150" y="85336"/>
                    <a:pt x="100931" y="86628"/>
                    <a:pt x="102822" y="87768"/>
                  </a:cubicBezTo>
                  <a:cubicBezTo>
                    <a:pt x="105926" y="89639"/>
                    <a:pt x="109255" y="91033"/>
                    <a:pt x="112658" y="92250"/>
                  </a:cubicBezTo>
                  <a:cubicBezTo>
                    <a:pt x="114954" y="93073"/>
                    <a:pt x="117290" y="93773"/>
                    <a:pt x="119643" y="94417"/>
                  </a:cubicBezTo>
                  <a:cubicBezTo>
                    <a:pt x="119807" y="94570"/>
                    <a:pt x="120016" y="94600"/>
                    <a:pt x="120222" y="94664"/>
                  </a:cubicBezTo>
                  <a:cubicBezTo>
                    <a:pt x="120903" y="94875"/>
                    <a:pt x="121650" y="94857"/>
                    <a:pt x="122277" y="95256"/>
                  </a:cubicBezTo>
                  <a:cubicBezTo>
                    <a:pt x="122583" y="95332"/>
                    <a:pt x="122887" y="95414"/>
                    <a:pt x="123196" y="95478"/>
                  </a:cubicBezTo>
                  <a:cubicBezTo>
                    <a:pt x="123269" y="95493"/>
                    <a:pt x="123342" y="95505"/>
                    <a:pt x="123410" y="95505"/>
                  </a:cubicBezTo>
                  <a:cubicBezTo>
                    <a:pt x="123547" y="95505"/>
                    <a:pt x="123665" y="95454"/>
                    <a:pt x="123726" y="95264"/>
                  </a:cubicBezTo>
                  <a:cubicBezTo>
                    <a:pt x="123610" y="95046"/>
                    <a:pt x="123391" y="95007"/>
                    <a:pt x="123182" y="94955"/>
                  </a:cubicBezTo>
                  <a:cubicBezTo>
                    <a:pt x="122707" y="94834"/>
                    <a:pt x="122229" y="94715"/>
                    <a:pt x="121751" y="94594"/>
                  </a:cubicBezTo>
                  <a:cubicBezTo>
                    <a:pt x="121667" y="94584"/>
                    <a:pt x="121586" y="94562"/>
                    <a:pt x="121507" y="94530"/>
                  </a:cubicBezTo>
                  <a:cubicBezTo>
                    <a:pt x="121433" y="94504"/>
                    <a:pt x="121355" y="94486"/>
                    <a:pt x="121278" y="94472"/>
                  </a:cubicBezTo>
                  <a:cubicBezTo>
                    <a:pt x="121204" y="94449"/>
                    <a:pt x="121134" y="94417"/>
                    <a:pt x="121060" y="94397"/>
                  </a:cubicBezTo>
                  <a:cubicBezTo>
                    <a:pt x="120962" y="94365"/>
                    <a:pt x="120857" y="94360"/>
                    <a:pt x="120761" y="94322"/>
                  </a:cubicBezTo>
                  <a:cubicBezTo>
                    <a:pt x="120688" y="94283"/>
                    <a:pt x="120613" y="94253"/>
                    <a:pt x="120535" y="94232"/>
                  </a:cubicBezTo>
                  <a:cubicBezTo>
                    <a:pt x="118431" y="93612"/>
                    <a:pt x="116328" y="92989"/>
                    <a:pt x="114277" y="92207"/>
                  </a:cubicBezTo>
                  <a:cubicBezTo>
                    <a:pt x="110975" y="90949"/>
                    <a:pt x="107719" y="89591"/>
                    <a:pt x="104710" y="87714"/>
                  </a:cubicBezTo>
                  <a:cubicBezTo>
                    <a:pt x="101745" y="85868"/>
                    <a:pt x="99142" y="83646"/>
                    <a:pt x="97378" y="80562"/>
                  </a:cubicBezTo>
                  <a:cubicBezTo>
                    <a:pt x="96165" y="78444"/>
                    <a:pt x="95420" y="76144"/>
                    <a:pt x="94746" y="73816"/>
                  </a:cubicBezTo>
                  <a:cubicBezTo>
                    <a:pt x="93546" y="69671"/>
                    <a:pt x="92016" y="65658"/>
                    <a:pt x="90063" y="61806"/>
                  </a:cubicBezTo>
                  <a:cubicBezTo>
                    <a:pt x="87919" y="57578"/>
                    <a:pt x="85648" y="53419"/>
                    <a:pt x="83510" y="49189"/>
                  </a:cubicBezTo>
                  <a:cubicBezTo>
                    <a:pt x="81299" y="44817"/>
                    <a:pt x="79278" y="40354"/>
                    <a:pt x="76994" y="36017"/>
                  </a:cubicBezTo>
                  <a:cubicBezTo>
                    <a:pt x="75377" y="32944"/>
                    <a:pt x="73672" y="29923"/>
                    <a:pt x="71644" y="27097"/>
                  </a:cubicBezTo>
                  <a:cubicBezTo>
                    <a:pt x="69682" y="24367"/>
                    <a:pt x="67557" y="21781"/>
                    <a:pt x="64928" y="19657"/>
                  </a:cubicBezTo>
                  <a:cubicBezTo>
                    <a:pt x="60945" y="16438"/>
                    <a:pt x="56352" y="14418"/>
                    <a:pt x="51509" y="12907"/>
                  </a:cubicBezTo>
                  <a:cubicBezTo>
                    <a:pt x="48116" y="11848"/>
                    <a:pt x="44627" y="11156"/>
                    <a:pt x="41206" y="10211"/>
                  </a:cubicBezTo>
                  <a:cubicBezTo>
                    <a:pt x="37154" y="9089"/>
                    <a:pt x="33295" y="7502"/>
                    <a:pt x="29604" y="5490"/>
                  </a:cubicBezTo>
                  <a:cubicBezTo>
                    <a:pt x="26968" y="4054"/>
                    <a:pt x="24531" y="2311"/>
                    <a:pt x="22030" y="665"/>
                  </a:cubicBezTo>
                  <a:cubicBezTo>
                    <a:pt x="21614" y="391"/>
                    <a:pt x="21197" y="139"/>
                    <a:pt x="20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 rot="277374">
              <a:off x="7223139" y="-264152"/>
              <a:ext cx="2979552" cy="2793446"/>
            </a:xfrm>
            <a:custGeom>
              <a:rect b="b" l="l" r="r" t="t"/>
              <a:pathLst>
                <a:path extrusionOk="0" h="94698" w="101007">
                  <a:moveTo>
                    <a:pt x="1" y="0"/>
                  </a:moveTo>
                  <a:cubicBezTo>
                    <a:pt x="175" y="130"/>
                    <a:pt x="342" y="270"/>
                    <a:pt x="523" y="391"/>
                  </a:cubicBezTo>
                  <a:cubicBezTo>
                    <a:pt x="1775" y="1230"/>
                    <a:pt x="3031" y="2062"/>
                    <a:pt x="4281" y="2906"/>
                  </a:cubicBezTo>
                  <a:cubicBezTo>
                    <a:pt x="8461" y="5732"/>
                    <a:pt x="12924" y="7987"/>
                    <a:pt x="17717" y="9580"/>
                  </a:cubicBezTo>
                  <a:cubicBezTo>
                    <a:pt x="20694" y="10568"/>
                    <a:pt x="23748" y="11268"/>
                    <a:pt x="26789" y="12016"/>
                  </a:cubicBezTo>
                  <a:cubicBezTo>
                    <a:pt x="31353" y="13138"/>
                    <a:pt x="35766" y="14643"/>
                    <a:pt x="39877" y="16963"/>
                  </a:cubicBezTo>
                  <a:cubicBezTo>
                    <a:pt x="41992" y="18159"/>
                    <a:pt x="43956" y="19565"/>
                    <a:pt x="45707" y="21253"/>
                  </a:cubicBezTo>
                  <a:cubicBezTo>
                    <a:pt x="48797" y="24237"/>
                    <a:pt x="51272" y="27700"/>
                    <a:pt x="53470" y="31370"/>
                  </a:cubicBezTo>
                  <a:cubicBezTo>
                    <a:pt x="55919" y="35458"/>
                    <a:pt x="57968" y="39755"/>
                    <a:pt x="60037" y="44042"/>
                  </a:cubicBezTo>
                  <a:cubicBezTo>
                    <a:pt x="61793" y="47664"/>
                    <a:pt x="63604" y="51260"/>
                    <a:pt x="65469" y="54829"/>
                  </a:cubicBezTo>
                  <a:cubicBezTo>
                    <a:pt x="67095" y="57937"/>
                    <a:pt x="68789" y="61012"/>
                    <a:pt x="70264" y="64200"/>
                  </a:cubicBezTo>
                  <a:cubicBezTo>
                    <a:pt x="71323" y="66490"/>
                    <a:pt x="72214" y="68841"/>
                    <a:pt x="73010" y="71232"/>
                  </a:cubicBezTo>
                  <a:cubicBezTo>
                    <a:pt x="73726" y="73375"/>
                    <a:pt x="74270" y="75572"/>
                    <a:pt x="75082" y="77685"/>
                  </a:cubicBezTo>
                  <a:cubicBezTo>
                    <a:pt x="76026" y="80141"/>
                    <a:pt x="77345" y="82356"/>
                    <a:pt x="79202" y="84231"/>
                  </a:cubicBezTo>
                  <a:cubicBezTo>
                    <a:pt x="80974" y="86021"/>
                    <a:pt x="83018" y="87451"/>
                    <a:pt x="85210" y="88672"/>
                  </a:cubicBezTo>
                  <a:cubicBezTo>
                    <a:pt x="88215" y="90348"/>
                    <a:pt x="91384" y="91653"/>
                    <a:pt x="94628" y="92787"/>
                  </a:cubicBezTo>
                  <a:cubicBezTo>
                    <a:pt x="96368" y="93396"/>
                    <a:pt x="98136" y="93921"/>
                    <a:pt x="99903" y="94445"/>
                  </a:cubicBezTo>
                  <a:cubicBezTo>
                    <a:pt x="99940" y="94466"/>
                    <a:pt x="99979" y="94490"/>
                    <a:pt x="100018" y="94511"/>
                  </a:cubicBezTo>
                  <a:lnTo>
                    <a:pt x="100383" y="94580"/>
                  </a:lnTo>
                  <a:cubicBezTo>
                    <a:pt x="100422" y="94584"/>
                    <a:pt x="100457" y="94605"/>
                    <a:pt x="100480" y="94635"/>
                  </a:cubicBezTo>
                  <a:lnTo>
                    <a:pt x="100736" y="94683"/>
                  </a:lnTo>
                  <a:cubicBezTo>
                    <a:pt x="100767" y="94693"/>
                    <a:pt x="100799" y="94697"/>
                    <a:pt x="100832" y="94697"/>
                  </a:cubicBezTo>
                  <a:cubicBezTo>
                    <a:pt x="100853" y="94697"/>
                    <a:pt x="100874" y="94696"/>
                    <a:pt x="100895" y="94692"/>
                  </a:cubicBezTo>
                  <a:cubicBezTo>
                    <a:pt x="100982" y="94651"/>
                    <a:pt x="101006" y="94582"/>
                    <a:pt x="100982" y="94493"/>
                  </a:cubicBezTo>
                  <a:cubicBezTo>
                    <a:pt x="100953" y="94443"/>
                    <a:pt x="100918" y="94401"/>
                    <a:pt x="100873" y="94365"/>
                  </a:cubicBezTo>
                  <a:cubicBezTo>
                    <a:pt x="100804" y="94312"/>
                    <a:pt x="100726" y="94273"/>
                    <a:pt x="100642" y="94250"/>
                  </a:cubicBezTo>
                  <a:cubicBezTo>
                    <a:pt x="98620" y="93624"/>
                    <a:pt x="96606" y="92975"/>
                    <a:pt x="94629" y="92209"/>
                  </a:cubicBezTo>
                  <a:cubicBezTo>
                    <a:pt x="91089" y="90837"/>
                    <a:pt x="87668" y="89241"/>
                    <a:pt x="84511" y="87098"/>
                  </a:cubicBezTo>
                  <a:cubicBezTo>
                    <a:pt x="80628" y="84462"/>
                    <a:pt x="78056" y="80895"/>
                    <a:pt x="76691" y="76421"/>
                  </a:cubicBezTo>
                  <a:cubicBezTo>
                    <a:pt x="75921" y="73899"/>
                    <a:pt x="75189" y="71365"/>
                    <a:pt x="74281" y="68885"/>
                  </a:cubicBezTo>
                  <a:cubicBezTo>
                    <a:pt x="72747" y="64695"/>
                    <a:pt x="70632" y="60788"/>
                    <a:pt x="68480" y="56899"/>
                  </a:cubicBezTo>
                  <a:cubicBezTo>
                    <a:pt x="65751" y="51967"/>
                    <a:pt x="63245" y="46925"/>
                    <a:pt x="61018" y="41746"/>
                  </a:cubicBezTo>
                  <a:cubicBezTo>
                    <a:pt x="58264" y="35331"/>
                    <a:pt x="55550" y="28899"/>
                    <a:pt x="52309" y="22704"/>
                  </a:cubicBezTo>
                  <a:cubicBezTo>
                    <a:pt x="49931" y="18159"/>
                    <a:pt x="47306" y="13776"/>
                    <a:pt x="44155" y="9720"/>
                  </a:cubicBezTo>
                  <a:cubicBezTo>
                    <a:pt x="42412" y="7477"/>
                    <a:pt x="40394" y="5520"/>
                    <a:pt x="37940" y="4070"/>
                  </a:cubicBezTo>
                  <a:cubicBezTo>
                    <a:pt x="34616" y="2106"/>
                    <a:pt x="30999" y="892"/>
                    <a:pt x="27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 rot="277374">
              <a:off x="8025950" y="-230935"/>
              <a:ext cx="2195895" cy="2795157"/>
            </a:xfrm>
            <a:custGeom>
              <a:rect b="b" l="l" r="r" t="t"/>
              <a:pathLst>
                <a:path extrusionOk="0" h="94756" w="74441">
                  <a:moveTo>
                    <a:pt x="0" y="0"/>
                  </a:moveTo>
                  <a:cubicBezTo>
                    <a:pt x="626" y="359"/>
                    <a:pt x="1332" y="489"/>
                    <a:pt x="2007" y="706"/>
                  </a:cubicBezTo>
                  <a:cubicBezTo>
                    <a:pt x="4253" y="1427"/>
                    <a:pt x="6496" y="2159"/>
                    <a:pt x="8633" y="3183"/>
                  </a:cubicBezTo>
                  <a:cubicBezTo>
                    <a:pt x="11242" y="4434"/>
                    <a:pt x="13492" y="6151"/>
                    <a:pt x="15426" y="8309"/>
                  </a:cubicBezTo>
                  <a:cubicBezTo>
                    <a:pt x="16967" y="10029"/>
                    <a:pt x="18287" y="11910"/>
                    <a:pt x="19588" y="13808"/>
                  </a:cubicBezTo>
                  <a:cubicBezTo>
                    <a:pt x="21904" y="17185"/>
                    <a:pt x="23845" y="20780"/>
                    <a:pt x="25702" y="24422"/>
                  </a:cubicBezTo>
                  <a:cubicBezTo>
                    <a:pt x="28198" y="29320"/>
                    <a:pt x="30382" y="34361"/>
                    <a:pt x="32534" y="39417"/>
                  </a:cubicBezTo>
                  <a:cubicBezTo>
                    <a:pt x="34127" y="43157"/>
                    <a:pt x="35783" y="46868"/>
                    <a:pt x="37609" y="50504"/>
                  </a:cubicBezTo>
                  <a:cubicBezTo>
                    <a:pt x="39361" y="53999"/>
                    <a:pt x="41275" y="57404"/>
                    <a:pt x="43118" y="60848"/>
                  </a:cubicBezTo>
                  <a:cubicBezTo>
                    <a:pt x="44977" y="64319"/>
                    <a:pt x="46557" y="67904"/>
                    <a:pt x="47759" y="71656"/>
                  </a:cubicBezTo>
                  <a:cubicBezTo>
                    <a:pt x="48466" y="73864"/>
                    <a:pt x="49033" y="76117"/>
                    <a:pt x="49876" y="78282"/>
                  </a:cubicBezTo>
                  <a:cubicBezTo>
                    <a:pt x="51036" y="81266"/>
                    <a:pt x="52826" y="83790"/>
                    <a:pt x="55282" y="85850"/>
                  </a:cubicBezTo>
                  <a:cubicBezTo>
                    <a:pt x="57024" y="87311"/>
                    <a:pt x="58942" y="88502"/>
                    <a:pt x="60945" y="89559"/>
                  </a:cubicBezTo>
                  <a:cubicBezTo>
                    <a:pt x="63634" y="90981"/>
                    <a:pt x="66446" y="92119"/>
                    <a:pt x="69314" y="93116"/>
                  </a:cubicBezTo>
                  <a:cubicBezTo>
                    <a:pt x="70681" y="93590"/>
                    <a:pt x="72050" y="94061"/>
                    <a:pt x="73450" y="94427"/>
                  </a:cubicBezTo>
                  <a:cubicBezTo>
                    <a:pt x="73484" y="94449"/>
                    <a:pt x="73520" y="94466"/>
                    <a:pt x="73557" y="94481"/>
                  </a:cubicBezTo>
                  <a:lnTo>
                    <a:pt x="73688" y="94550"/>
                  </a:lnTo>
                  <a:cubicBezTo>
                    <a:pt x="73833" y="94661"/>
                    <a:pt x="73985" y="94756"/>
                    <a:pt x="74170" y="94756"/>
                  </a:cubicBezTo>
                  <a:cubicBezTo>
                    <a:pt x="74198" y="94756"/>
                    <a:pt x="74227" y="94754"/>
                    <a:pt x="74257" y="94749"/>
                  </a:cubicBezTo>
                  <a:cubicBezTo>
                    <a:pt x="74348" y="94726"/>
                    <a:pt x="74414" y="94674"/>
                    <a:pt x="74440" y="94582"/>
                  </a:cubicBezTo>
                  <a:cubicBezTo>
                    <a:pt x="74430" y="94488"/>
                    <a:pt x="74369" y="94431"/>
                    <a:pt x="74294" y="94386"/>
                  </a:cubicBezTo>
                  <a:cubicBezTo>
                    <a:pt x="74220" y="94353"/>
                    <a:pt x="74150" y="94308"/>
                    <a:pt x="74072" y="94283"/>
                  </a:cubicBezTo>
                  <a:cubicBezTo>
                    <a:pt x="73996" y="94251"/>
                    <a:pt x="73916" y="94235"/>
                    <a:pt x="73843" y="94203"/>
                  </a:cubicBezTo>
                  <a:cubicBezTo>
                    <a:pt x="73768" y="94163"/>
                    <a:pt x="73692" y="94129"/>
                    <a:pt x="73610" y="94106"/>
                  </a:cubicBezTo>
                  <a:cubicBezTo>
                    <a:pt x="72140" y="93702"/>
                    <a:pt x="70727" y="93139"/>
                    <a:pt x="69309" y="92582"/>
                  </a:cubicBezTo>
                  <a:cubicBezTo>
                    <a:pt x="66241" y="91377"/>
                    <a:pt x="63241" y="90037"/>
                    <a:pt x="60440" y="88290"/>
                  </a:cubicBezTo>
                  <a:cubicBezTo>
                    <a:pt x="58391" y="87012"/>
                    <a:pt x="56505" y="85535"/>
                    <a:pt x="54941" y="83685"/>
                  </a:cubicBezTo>
                  <a:cubicBezTo>
                    <a:pt x="53077" y="81476"/>
                    <a:pt x="51946" y="78883"/>
                    <a:pt x="51163" y="76132"/>
                  </a:cubicBezTo>
                  <a:cubicBezTo>
                    <a:pt x="50173" y="72659"/>
                    <a:pt x="49220" y="69175"/>
                    <a:pt x="47718" y="65876"/>
                  </a:cubicBezTo>
                  <a:cubicBezTo>
                    <a:pt x="46230" y="62604"/>
                    <a:pt x="44457" y="59482"/>
                    <a:pt x="42669" y="56370"/>
                  </a:cubicBezTo>
                  <a:cubicBezTo>
                    <a:pt x="39711" y="51215"/>
                    <a:pt x="37157" y="45871"/>
                    <a:pt x="35058" y="40311"/>
                  </a:cubicBezTo>
                  <a:cubicBezTo>
                    <a:pt x="33475" y="36117"/>
                    <a:pt x="32012" y="31880"/>
                    <a:pt x="30519" y="27655"/>
                  </a:cubicBezTo>
                  <a:cubicBezTo>
                    <a:pt x="28029" y="20615"/>
                    <a:pt x="25868" y="13485"/>
                    <a:pt x="24432" y="6148"/>
                  </a:cubicBezTo>
                  <a:cubicBezTo>
                    <a:pt x="24080" y="4356"/>
                    <a:pt x="23671" y="2577"/>
                    <a:pt x="23136" y="832"/>
                  </a:cubicBezTo>
                  <a:cubicBezTo>
                    <a:pt x="23038" y="512"/>
                    <a:pt x="22967" y="167"/>
                    <a:pt x="22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8" name="Google Shape;628;p29"/>
          <p:cNvGrpSpPr/>
          <p:nvPr/>
        </p:nvGrpSpPr>
        <p:grpSpPr>
          <a:xfrm>
            <a:off x="-1231293" y="3289159"/>
            <a:ext cx="3688897" cy="2629697"/>
            <a:chOff x="-1231293" y="3289159"/>
            <a:chExt cx="3688897" cy="2629697"/>
          </a:xfrm>
        </p:grpSpPr>
        <p:sp>
          <p:nvSpPr>
            <p:cNvPr id="629" name="Google Shape;629;p29"/>
            <p:cNvSpPr/>
            <p:nvPr/>
          </p:nvSpPr>
          <p:spPr>
            <a:xfrm rot="-4335542">
              <a:off x="-234556" y="2938671"/>
              <a:ext cx="1695422" cy="3330672"/>
            </a:xfrm>
            <a:custGeom>
              <a:rect b="b" l="l" r="r" t="t"/>
              <a:pathLst>
                <a:path extrusionOk="0" h="133233" w="67820">
                  <a:moveTo>
                    <a:pt x="50731" y="0"/>
                  </a:moveTo>
                  <a:lnTo>
                    <a:pt x="53902" y="3688"/>
                  </a:lnTo>
                  <a:cubicBezTo>
                    <a:pt x="50347" y="12622"/>
                    <a:pt x="42101" y="18750"/>
                    <a:pt x="33837" y="23662"/>
                  </a:cubicBezTo>
                  <a:cubicBezTo>
                    <a:pt x="25571" y="28574"/>
                    <a:pt x="16686" y="32921"/>
                    <a:pt x="10307" y="40114"/>
                  </a:cubicBezTo>
                  <a:cubicBezTo>
                    <a:pt x="3306" y="48011"/>
                    <a:pt x="1" y="59052"/>
                    <a:pt x="1513" y="69497"/>
                  </a:cubicBezTo>
                  <a:cubicBezTo>
                    <a:pt x="3351" y="82193"/>
                    <a:pt x="11731" y="93177"/>
                    <a:pt x="13865" y="105828"/>
                  </a:cubicBezTo>
                  <a:cubicBezTo>
                    <a:pt x="15216" y="113843"/>
                    <a:pt x="14207" y="122826"/>
                    <a:pt x="19092" y="129322"/>
                  </a:cubicBezTo>
                  <a:cubicBezTo>
                    <a:pt x="20709" y="131473"/>
                    <a:pt x="23287" y="133233"/>
                    <a:pt x="25867" y="133233"/>
                  </a:cubicBezTo>
                  <a:cubicBezTo>
                    <a:pt x="26491" y="133233"/>
                    <a:pt x="27116" y="133129"/>
                    <a:pt x="27728" y="132903"/>
                  </a:cubicBezTo>
                  <a:cubicBezTo>
                    <a:pt x="30653" y="131824"/>
                    <a:pt x="32010" y="128476"/>
                    <a:pt x="32609" y="125416"/>
                  </a:cubicBezTo>
                  <a:cubicBezTo>
                    <a:pt x="34234" y="117105"/>
                    <a:pt x="32726" y="108491"/>
                    <a:pt x="30426" y="100340"/>
                  </a:cubicBezTo>
                  <a:cubicBezTo>
                    <a:pt x="28126" y="92188"/>
                    <a:pt x="25034" y="84245"/>
                    <a:pt x="23397" y="75936"/>
                  </a:cubicBezTo>
                  <a:cubicBezTo>
                    <a:pt x="22385" y="70806"/>
                    <a:pt x="22041" y="65103"/>
                    <a:pt x="24899" y="60722"/>
                  </a:cubicBezTo>
                  <a:cubicBezTo>
                    <a:pt x="28975" y="54476"/>
                    <a:pt x="37494" y="53525"/>
                    <a:pt x="44540" y="51079"/>
                  </a:cubicBezTo>
                  <a:cubicBezTo>
                    <a:pt x="51694" y="48591"/>
                    <a:pt x="58157" y="43888"/>
                    <a:pt x="62229" y="37500"/>
                  </a:cubicBezTo>
                  <a:cubicBezTo>
                    <a:pt x="66299" y="31113"/>
                    <a:pt x="67819" y="23022"/>
                    <a:pt x="65779" y="15727"/>
                  </a:cubicBezTo>
                  <a:cubicBezTo>
                    <a:pt x="63742" y="8434"/>
                    <a:pt x="57994" y="2151"/>
                    <a:pt x="507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 rot="-4335542">
              <a:off x="-206808" y="3274102"/>
              <a:ext cx="1416210" cy="2263471"/>
            </a:xfrm>
            <a:custGeom>
              <a:rect b="b" l="l" r="r" t="t"/>
              <a:pathLst>
                <a:path extrusionOk="0" h="90543" w="56651">
                  <a:moveTo>
                    <a:pt x="44374" y="0"/>
                  </a:moveTo>
                  <a:cubicBezTo>
                    <a:pt x="39681" y="6408"/>
                    <a:pt x="33306" y="11359"/>
                    <a:pt x="26934" y="16101"/>
                  </a:cubicBezTo>
                  <a:cubicBezTo>
                    <a:pt x="20561" y="20843"/>
                    <a:pt x="14037" y="25530"/>
                    <a:pt x="8882" y="31572"/>
                  </a:cubicBezTo>
                  <a:cubicBezTo>
                    <a:pt x="3726" y="37617"/>
                    <a:pt x="0" y="45286"/>
                    <a:pt x="337" y="53221"/>
                  </a:cubicBezTo>
                  <a:cubicBezTo>
                    <a:pt x="867" y="65652"/>
                    <a:pt x="10936" y="75891"/>
                    <a:pt x="12585" y="88223"/>
                  </a:cubicBezTo>
                  <a:cubicBezTo>
                    <a:pt x="12710" y="89161"/>
                    <a:pt x="12978" y="90332"/>
                    <a:pt x="13906" y="90518"/>
                  </a:cubicBezTo>
                  <a:cubicBezTo>
                    <a:pt x="13987" y="90534"/>
                    <a:pt x="14066" y="90542"/>
                    <a:pt x="14142" y="90542"/>
                  </a:cubicBezTo>
                  <a:cubicBezTo>
                    <a:pt x="15251" y="90542"/>
                    <a:pt x="15729" y="88861"/>
                    <a:pt x="15643" y="87644"/>
                  </a:cubicBezTo>
                  <a:cubicBezTo>
                    <a:pt x="14721" y="74609"/>
                    <a:pt x="6284" y="62329"/>
                    <a:pt x="8352" y="49425"/>
                  </a:cubicBezTo>
                  <a:cubicBezTo>
                    <a:pt x="9519" y="42144"/>
                    <a:pt x="14223" y="35515"/>
                    <a:pt x="20708" y="32008"/>
                  </a:cubicBezTo>
                  <a:cubicBezTo>
                    <a:pt x="26037" y="29126"/>
                    <a:pt x="32208" y="28357"/>
                    <a:pt x="38089" y="26900"/>
                  </a:cubicBezTo>
                  <a:cubicBezTo>
                    <a:pt x="43969" y="25442"/>
                    <a:pt x="50052" y="22959"/>
                    <a:pt x="53378" y="17894"/>
                  </a:cubicBezTo>
                  <a:cubicBezTo>
                    <a:pt x="56399" y="13288"/>
                    <a:pt x="56573" y="7443"/>
                    <a:pt x="56650" y="1936"/>
                  </a:cubicBezTo>
                  <a:lnTo>
                    <a:pt x="443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 rot="-4335542">
              <a:off x="14414" y="4864861"/>
              <a:ext cx="101245" cy="127044"/>
            </a:xfrm>
            <a:custGeom>
              <a:rect b="b" l="l" r="r" t="t"/>
              <a:pathLst>
                <a:path extrusionOk="0" h="5082" w="4050">
                  <a:moveTo>
                    <a:pt x="3511" y="0"/>
                  </a:moveTo>
                  <a:cubicBezTo>
                    <a:pt x="3337" y="0"/>
                    <a:pt x="3151" y="85"/>
                    <a:pt x="2989" y="181"/>
                  </a:cubicBezTo>
                  <a:cubicBezTo>
                    <a:pt x="2639" y="389"/>
                    <a:pt x="2312" y="632"/>
                    <a:pt x="2010" y="906"/>
                  </a:cubicBezTo>
                  <a:cubicBezTo>
                    <a:pt x="1405" y="1454"/>
                    <a:pt x="910" y="2114"/>
                    <a:pt x="552" y="2848"/>
                  </a:cubicBezTo>
                  <a:cubicBezTo>
                    <a:pt x="350" y="3259"/>
                    <a:pt x="197" y="3692"/>
                    <a:pt x="92" y="4138"/>
                  </a:cubicBezTo>
                  <a:cubicBezTo>
                    <a:pt x="37" y="4379"/>
                    <a:pt x="0" y="4657"/>
                    <a:pt x="148" y="4860"/>
                  </a:cubicBezTo>
                  <a:cubicBezTo>
                    <a:pt x="256" y="5010"/>
                    <a:pt x="445" y="5081"/>
                    <a:pt x="635" y="5081"/>
                  </a:cubicBezTo>
                  <a:cubicBezTo>
                    <a:pt x="689" y="5081"/>
                    <a:pt x="743" y="5075"/>
                    <a:pt x="796" y="5064"/>
                  </a:cubicBezTo>
                  <a:cubicBezTo>
                    <a:pt x="1031" y="5013"/>
                    <a:pt x="1235" y="4872"/>
                    <a:pt x="1427" y="4729"/>
                  </a:cubicBezTo>
                  <a:cubicBezTo>
                    <a:pt x="2662" y="3807"/>
                    <a:pt x="3745" y="2542"/>
                    <a:pt x="3994" y="1021"/>
                  </a:cubicBezTo>
                  <a:cubicBezTo>
                    <a:pt x="4037" y="753"/>
                    <a:pt x="4050" y="457"/>
                    <a:pt x="3902" y="228"/>
                  </a:cubicBezTo>
                  <a:cubicBezTo>
                    <a:pt x="3796" y="61"/>
                    <a:pt x="3658" y="0"/>
                    <a:pt x="35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 rot="-4335542">
              <a:off x="192036" y="5045122"/>
              <a:ext cx="47948" cy="63122"/>
            </a:xfrm>
            <a:custGeom>
              <a:rect b="b" l="l" r="r" t="t"/>
              <a:pathLst>
                <a:path extrusionOk="0" h="2525" w="1918">
                  <a:moveTo>
                    <a:pt x="1163" y="0"/>
                  </a:moveTo>
                  <a:cubicBezTo>
                    <a:pt x="1027" y="0"/>
                    <a:pt x="887" y="43"/>
                    <a:pt x="757" y="136"/>
                  </a:cubicBezTo>
                  <a:cubicBezTo>
                    <a:pt x="454" y="351"/>
                    <a:pt x="291" y="680"/>
                    <a:pt x="160" y="1023"/>
                  </a:cubicBezTo>
                  <a:cubicBezTo>
                    <a:pt x="51" y="1309"/>
                    <a:pt x="0" y="1612"/>
                    <a:pt x="6" y="1919"/>
                  </a:cubicBezTo>
                  <a:cubicBezTo>
                    <a:pt x="11" y="2074"/>
                    <a:pt x="33" y="2239"/>
                    <a:pt x="131" y="2360"/>
                  </a:cubicBezTo>
                  <a:cubicBezTo>
                    <a:pt x="224" y="2473"/>
                    <a:pt x="369" y="2524"/>
                    <a:pt x="517" y="2524"/>
                  </a:cubicBezTo>
                  <a:cubicBezTo>
                    <a:pt x="600" y="2524"/>
                    <a:pt x="683" y="2509"/>
                    <a:pt x="759" y="2479"/>
                  </a:cubicBezTo>
                  <a:cubicBezTo>
                    <a:pt x="969" y="2397"/>
                    <a:pt x="1135" y="2227"/>
                    <a:pt x="1284" y="2058"/>
                  </a:cubicBezTo>
                  <a:cubicBezTo>
                    <a:pt x="1476" y="1839"/>
                    <a:pt x="1658" y="1606"/>
                    <a:pt x="1770" y="1338"/>
                  </a:cubicBezTo>
                  <a:cubicBezTo>
                    <a:pt x="1883" y="1070"/>
                    <a:pt x="1918" y="762"/>
                    <a:pt x="1817" y="490"/>
                  </a:cubicBezTo>
                  <a:cubicBezTo>
                    <a:pt x="1703" y="183"/>
                    <a:pt x="1443" y="0"/>
                    <a:pt x="11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 rot="-4335542">
              <a:off x="1539222" y="5063341"/>
              <a:ext cx="60872" cy="68272"/>
            </a:xfrm>
            <a:custGeom>
              <a:rect b="b" l="l" r="r" t="t"/>
              <a:pathLst>
                <a:path extrusionOk="0" h="2731" w="2435">
                  <a:moveTo>
                    <a:pt x="1338" y="0"/>
                  </a:moveTo>
                  <a:cubicBezTo>
                    <a:pt x="1280" y="0"/>
                    <a:pt x="1222" y="4"/>
                    <a:pt x="1163" y="12"/>
                  </a:cubicBezTo>
                  <a:cubicBezTo>
                    <a:pt x="863" y="48"/>
                    <a:pt x="605" y="290"/>
                    <a:pt x="423" y="519"/>
                  </a:cubicBezTo>
                  <a:cubicBezTo>
                    <a:pt x="292" y="682"/>
                    <a:pt x="194" y="868"/>
                    <a:pt x="135" y="1068"/>
                  </a:cubicBezTo>
                  <a:cubicBezTo>
                    <a:pt x="0" y="1534"/>
                    <a:pt x="115" y="2074"/>
                    <a:pt x="460" y="2411"/>
                  </a:cubicBezTo>
                  <a:cubicBezTo>
                    <a:pt x="672" y="2617"/>
                    <a:pt x="969" y="2731"/>
                    <a:pt x="1262" y="2731"/>
                  </a:cubicBezTo>
                  <a:cubicBezTo>
                    <a:pt x="1450" y="2731"/>
                    <a:pt x="1636" y="2684"/>
                    <a:pt x="1797" y="2583"/>
                  </a:cubicBezTo>
                  <a:cubicBezTo>
                    <a:pt x="2159" y="2358"/>
                    <a:pt x="2341" y="1923"/>
                    <a:pt x="2388" y="1500"/>
                  </a:cubicBezTo>
                  <a:cubicBezTo>
                    <a:pt x="2435" y="1093"/>
                    <a:pt x="2367" y="651"/>
                    <a:pt x="2106" y="337"/>
                  </a:cubicBezTo>
                  <a:cubicBezTo>
                    <a:pt x="1906" y="99"/>
                    <a:pt x="1631" y="0"/>
                    <a:pt x="13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0"/>
          <p:cNvSpPr txBox="1"/>
          <p:nvPr>
            <p:ph type="title"/>
          </p:nvPr>
        </p:nvSpPr>
        <p:spPr>
          <a:xfrm>
            <a:off x="2198309" y="934375"/>
            <a:ext cx="4107900" cy="1225500"/>
          </a:xfrm>
          <a:prstGeom prst="rect">
            <a:avLst/>
          </a:prstGeom>
          <a:effectLst>
            <a:outerShdw blurRad="85725" rotWithShape="0" algn="bl" dist="28575">
              <a:schemeClr val="lt1">
                <a:alpha val="59000"/>
              </a:scheme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36" name="Google Shape;636;p30"/>
          <p:cNvSpPr txBox="1"/>
          <p:nvPr>
            <p:ph idx="1" type="subTitle"/>
          </p:nvPr>
        </p:nvSpPr>
        <p:spPr>
          <a:xfrm>
            <a:off x="2198263" y="2068049"/>
            <a:ext cx="41079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37" name="Google Shape;637;p30"/>
          <p:cNvSpPr txBox="1"/>
          <p:nvPr/>
        </p:nvSpPr>
        <p:spPr>
          <a:xfrm>
            <a:off x="2232300" y="3542975"/>
            <a:ext cx="46794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CREDITS:</a:t>
            </a:r>
            <a:r>
              <a:rPr lang="en" sz="10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, and infographics &amp; images by </a:t>
            </a:r>
            <a:r>
              <a:rPr b="1" lang="en" sz="1000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</a:t>
            </a:r>
            <a:endParaRPr b="1" sz="1000" u="sng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grpSp>
        <p:nvGrpSpPr>
          <p:cNvPr id="638" name="Google Shape;638;p30"/>
          <p:cNvGrpSpPr/>
          <p:nvPr/>
        </p:nvGrpSpPr>
        <p:grpSpPr>
          <a:xfrm>
            <a:off x="8094625" y="0"/>
            <a:ext cx="2392650" cy="5143304"/>
            <a:chOff x="8094625" y="0"/>
            <a:chExt cx="2392650" cy="5143304"/>
          </a:xfrm>
        </p:grpSpPr>
        <p:sp>
          <p:nvSpPr>
            <p:cNvPr id="639" name="Google Shape;639;p30"/>
            <p:cNvSpPr/>
            <p:nvPr/>
          </p:nvSpPr>
          <p:spPr>
            <a:xfrm>
              <a:off x="8127870" y="0"/>
              <a:ext cx="2359405" cy="5143304"/>
            </a:xfrm>
            <a:custGeom>
              <a:rect b="b" l="l" r="r" t="t"/>
              <a:pathLst>
                <a:path extrusionOk="0" h="190917" w="87580">
                  <a:moveTo>
                    <a:pt x="50989" y="0"/>
                  </a:moveTo>
                  <a:cubicBezTo>
                    <a:pt x="50734" y="150"/>
                    <a:pt x="50474" y="268"/>
                    <a:pt x="50265" y="506"/>
                  </a:cubicBezTo>
                  <a:cubicBezTo>
                    <a:pt x="47011" y="4203"/>
                    <a:pt x="44042" y="8114"/>
                    <a:pt x="41423" y="12288"/>
                  </a:cubicBezTo>
                  <a:cubicBezTo>
                    <a:pt x="37741" y="18156"/>
                    <a:pt x="34240" y="24132"/>
                    <a:pt x="30750" y="30115"/>
                  </a:cubicBezTo>
                  <a:cubicBezTo>
                    <a:pt x="28931" y="33236"/>
                    <a:pt x="26933" y="36220"/>
                    <a:pt x="24353" y="38787"/>
                  </a:cubicBezTo>
                  <a:cubicBezTo>
                    <a:pt x="22604" y="40528"/>
                    <a:pt x="20772" y="42181"/>
                    <a:pt x="19049" y="43950"/>
                  </a:cubicBezTo>
                  <a:cubicBezTo>
                    <a:pt x="17786" y="45248"/>
                    <a:pt x="16484" y="46508"/>
                    <a:pt x="15306" y="47887"/>
                  </a:cubicBezTo>
                  <a:cubicBezTo>
                    <a:pt x="13013" y="50565"/>
                    <a:pt x="11172" y="53536"/>
                    <a:pt x="9696" y="56731"/>
                  </a:cubicBezTo>
                  <a:cubicBezTo>
                    <a:pt x="8551" y="59209"/>
                    <a:pt x="7595" y="61759"/>
                    <a:pt x="7009" y="64439"/>
                  </a:cubicBezTo>
                  <a:cubicBezTo>
                    <a:pt x="6125" y="68470"/>
                    <a:pt x="6095" y="72571"/>
                    <a:pt x="5957" y="76660"/>
                  </a:cubicBezTo>
                  <a:cubicBezTo>
                    <a:pt x="5864" y="79483"/>
                    <a:pt x="5898" y="82314"/>
                    <a:pt x="5957" y="85140"/>
                  </a:cubicBezTo>
                  <a:cubicBezTo>
                    <a:pt x="5986" y="86608"/>
                    <a:pt x="6036" y="88081"/>
                    <a:pt x="6219" y="89542"/>
                  </a:cubicBezTo>
                  <a:cubicBezTo>
                    <a:pt x="6732" y="93653"/>
                    <a:pt x="8138" y="97449"/>
                    <a:pt x="10217" y="101017"/>
                  </a:cubicBezTo>
                  <a:cubicBezTo>
                    <a:pt x="11039" y="102426"/>
                    <a:pt x="11862" y="103837"/>
                    <a:pt x="12459" y="105364"/>
                  </a:cubicBezTo>
                  <a:cubicBezTo>
                    <a:pt x="13255" y="107397"/>
                    <a:pt x="13094" y="109327"/>
                    <a:pt x="11918" y="111179"/>
                  </a:cubicBezTo>
                  <a:cubicBezTo>
                    <a:pt x="11129" y="112420"/>
                    <a:pt x="10095" y="113434"/>
                    <a:pt x="9004" y="114396"/>
                  </a:cubicBezTo>
                  <a:cubicBezTo>
                    <a:pt x="7377" y="115829"/>
                    <a:pt x="5685" y="117192"/>
                    <a:pt x="4204" y="118784"/>
                  </a:cubicBezTo>
                  <a:cubicBezTo>
                    <a:pt x="2841" y="120250"/>
                    <a:pt x="1785" y="121906"/>
                    <a:pt x="1244" y="123840"/>
                  </a:cubicBezTo>
                  <a:cubicBezTo>
                    <a:pt x="162" y="127703"/>
                    <a:pt x="1" y="131638"/>
                    <a:pt x="496" y="135603"/>
                  </a:cubicBezTo>
                  <a:cubicBezTo>
                    <a:pt x="862" y="138532"/>
                    <a:pt x="1517" y="141400"/>
                    <a:pt x="2378" y="144221"/>
                  </a:cubicBezTo>
                  <a:cubicBezTo>
                    <a:pt x="3460" y="147769"/>
                    <a:pt x="4718" y="151242"/>
                    <a:pt x="6557" y="154483"/>
                  </a:cubicBezTo>
                  <a:cubicBezTo>
                    <a:pt x="9362" y="159432"/>
                    <a:pt x="13312" y="162928"/>
                    <a:pt x="18924" y="164368"/>
                  </a:cubicBezTo>
                  <a:cubicBezTo>
                    <a:pt x="20737" y="164832"/>
                    <a:pt x="22573" y="165186"/>
                    <a:pt x="24373" y="165707"/>
                  </a:cubicBezTo>
                  <a:cubicBezTo>
                    <a:pt x="27398" y="166579"/>
                    <a:pt x="29376" y="168433"/>
                    <a:pt x="30124" y="171555"/>
                  </a:cubicBezTo>
                  <a:cubicBezTo>
                    <a:pt x="30687" y="173895"/>
                    <a:pt x="31040" y="176279"/>
                    <a:pt x="31588" y="178624"/>
                  </a:cubicBezTo>
                  <a:cubicBezTo>
                    <a:pt x="32574" y="182868"/>
                    <a:pt x="34371" y="186788"/>
                    <a:pt x="36347" y="190637"/>
                  </a:cubicBezTo>
                  <a:cubicBezTo>
                    <a:pt x="36399" y="190740"/>
                    <a:pt x="36467" y="190834"/>
                    <a:pt x="36546" y="190917"/>
                  </a:cubicBezTo>
                  <a:lnTo>
                    <a:pt x="44398" y="190917"/>
                  </a:lnTo>
                  <a:cubicBezTo>
                    <a:pt x="44413" y="190714"/>
                    <a:pt x="44289" y="190526"/>
                    <a:pt x="44206" y="190341"/>
                  </a:cubicBezTo>
                  <a:cubicBezTo>
                    <a:pt x="43759" y="189340"/>
                    <a:pt x="43287" y="188349"/>
                    <a:pt x="42947" y="187309"/>
                  </a:cubicBezTo>
                  <a:cubicBezTo>
                    <a:pt x="42352" y="185490"/>
                    <a:pt x="41852" y="183664"/>
                    <a:pt x="42131" y="181699"/>
                  </a:cubicBezTo>
                  <a:cubicBezTo>
                    <a:pt x="42509" y="179051"/>
                    <a:pt x="44417" y="177359"/>
                    <a:pt x="47080" y="177302"/>
                  </a:cubicBezTo>
                  <a:cubicBezTo>
                    <a:pt x="47161" y="177300"/>
                    <a:pt x="47241" y="177299"/>
                    <a:pt x="47322" y="177299"/>
                  </a:cubicBezTo>
                  <a:cubicBezTo>
                    <a:pt x="49268" y="177299"/>
                    <a:pt x="51096" y="177801"/>
                    <a:pt x="52889" y="178482"/>
                  </a:cubicBezTo>
                  <a:cubicBezTo>
                    <a:pt x="56483" y="179847"/>
                    <a:pt x="59770" y="181782"/>
                    <a:pt x="62915" y="183972"/>
                  </a:cubicBezTo>
                  <a:cubicBezTo>
                    <a:pt x="65474" y="185752"/>
                    <a:pt x="67830" y="187763"/>
                    <a:pt x="69865" y="190131"/>
                  </a:cubicBezTo>
                  <a:cubicBezTo>
                    <a:pt x="70096" y="190402"/>
                    <a:pt x="70307" y="190696"/>
                    <a:pt x="70584" y="190917"/>
                  </a:cubicBezTo>
                  <a:lnTo>
                    <a:pt x="77293" y="190917"/>
                  </a:lnTo>
                  <a:cubicBezTo>
                    <a:pt x="77261" y="190792"/>
                    <a:pt x="77167" y="190687"/>
                    <a:pt x="77080" y="190589"/>
                  </a:cubicBezTo>
                  <a:cubicBezTo>
                    <a:pt x="75898" y="189244"/>
                    <a:pt x="74700" y="187913"/>
                    <a:pt x="73470" y="186611"/>
                  </a:cubicBezTo>
                  <a:cubicBezTo>
                    <a:pt x="71193" y="184199"/>
                    <a:pt x="68591" y="182159"/>
                    <a:pt x="65923" y="180207"/>
                  </a:cubicBezTo>
                  <a:cubicBezTo>
                    <a:pt x="61328" y="176844"/>
                    <a:pt x="56516" y="173795"/>
                    <a:pt x="51907" y="170451"/>
                  </a:cubicBezTo>
                  <a:cubicBezTo>
                    <a:pt x="48638" y="168080"/>
                    <a:pt x="45359" y="165718"/>
                    <a:pt x="42511" y="162821"/>
                  </a:cubicBezTo>
                  <a:cubicBezTo>
                    <a:pt x="40681" y="160959"/>
                    <a:pt x="39449" y="158773"/>
                    <a:pt x="38779" y="156256"/>
                  </a:cubicBezTo>
                  <a:cubicBezTo>
                    <a:pt x="37874" y="152858"/>
                    <a:pt x="37680" y="149349"/>
                    <a:pt x="37130" y="145894"/>
                  </a:cubicBezTo>
                  <a:cubicBezTo>
                    <a:pt x="36794" y="143754"/>
                    <a:pt x="36556" y="141599"/>
                    <a:pt x="36120" y="139472"/>
                  </a:cubicBezTo>
                  <a:cubicBezTo>
                    <a:pt x="35455" y="136229"/>
                    <a:pt x="34406" y="133095"/>
                    <a:pt x="33516" y="129915"/>
                  </a:cubicBezTo>
                  <a:cubicBezTo>
                    <a:pt x="32674" y="126905"/>
                    <a:pt x="31863" y="123890"/>
                    <a:pt x="31479" y="120780"/>
                  </a:cubicBezTo>
                  <a:cubicBezTo>
                    <a:pt x="31309" y="119397"/>
                    <a:pt x="31213" y="118010"/>
                    <a:pt x="31112" y="116623"/>
                  </a:cubicBezTo>
                  <a:cubicBezTo>
                    <a:pt x="31008" y="115157"/>
                    <a:pt x="30877" y="113691"/>
                    <a:pt x="30811" y="112224"/>
                  </a:cubicBezTo>
                  <a:cubicBezTo>
                    <a:pt x="30694" y="109628"/>
                    <a:pt x="31261" y="107124"/>
                    <a:pt x="31967" y="104648"/>
                  </a:cubicBezTo>
                  <a:cubicBezTo>
                    <a:pt x="32807" y="101702"/>
                    <a:pt x="33721" y="98777"/>
                    <a:pt x="34456" y="95800"/>
                  </a:cubicBezTo>
                  <a:cubicBezTo>
                    <a:pt x="35800" y="90360"/>
                    <a:pt x="36474" y="84811"/>
                    <a:pt x="37121" y="79260"/>
                  </a:cubicBezTo>
                  <a:cubicBezTo>
                    <a:pt x="37538" y="75663"/>
                    <a:pt x="38096" y="72091"/>
                    <a:pt x="38742" y="68527"/>
                  </a:cubicBezTo>
                  <a:cubicBezTo>
                    <a:pt x="39590" y="63842"/>
                    <a:pt x="40810" y="59246"/>
                    <a:pt x="42062" y="54659"/>
                  </a:cubicBezTo>
                  <a:cubicBezTo>
                    <a:pt x="42570" y="52799"/>
                    <a:pt x="43030" y="50918"/>
                    <a:pt x="43687" y="49104"/>
                  </a:cubicBezTo>
                  <a:cubicBezTo>
                    <a:pt x="45050" y="45333"/>
                    <a:pt x="46821" y="41747"/>
                    <a:pt x="48601" y="38159"/>
                  </a:cubicBezTo>
                  <a:cubicBezTo>
                    <a:pt x="51170" y="32977"/>
                    <a:pt x="54025" y="27971"/>
                    <a:pt x="57563" y="23377"/>
                  </a:cubicBezTo>
                  <a:cubicBezTo>
                    <a:pt x="59474" y="20904"/>
                    <a:pt x="61541" y="18557"/>
                    <a:pt x="63755" y="16352"/>
                  </a:cubicBezTo>
                  <a:cubicBezTo>
                    <a:pt x="65572" y="14542"/>
                    <a:pt x="67485" y="12825"/>
                    <a:pt x="69472" y="11196"/>
                  </a:cubicBezTo>
                  <a:cubicBezTo>
                    <a:pt x="73117" y="8205"/>
                    <a:pt x="77008" y="5595"/>
                    <a:pt x="81180" y="3400"/>
                  </a:cubicBezTo>
                  <a:cubicBezTo>
                    <a:pt x="83100" y="2393"/>
                    <a:pt x="85047" y="1435"/>
                    <a:pt x="87032" y="558"/>
                  </a:cubicBezTo>
                  <a:cubicBezTo>
                    <a:pt x="87272" y="454"/>
                    <a:pt x="87580" y="373"/>
                    <a:pt x="87549" y="0"/>
                  </a:cubicBezTo>
                  <a:lnTo>
                    <a:pt x="78469" y="0"/>
                  </a:lnTo>
                  <a:cubicBezTo>
                    <a:pt x="77649" y="140"/>
                    <a:pt x="76966" y="593"/>
                    <a:pt x="76240" y="960"/>
                  </a:cubicBezTo>
                  <a:cubicBezTo>
                    <a:pt x="73208" y="2489"/>
                    <a:pt x="70368" y="4325"/>
                    <a:pt x="67653" y="6351"/>
                  </a:cubicBezTo>
                  <a:cubicBezTo>
                    <a:pt x="65470" y="7985"/>
                    <a:pt x="63356" y="9708"/>
                    <a:pt x="61343" y="11551"/>
                  </a:cubicBezTo>
                  <a:cubicBezTo>
                    <a:pt x="59301" y="13423"/>
                    <a:pt x="57338" y="15373"/>
                    <a:pt x="55545" y="17482"/>
                  </a:cubicBezTo>
                  <a:cubicBezTo>
                    <a:pt x="53504" y="19881"/>
                    <a:pt x="51700" y="22457"/>
                    <a:pt x="50005" y="25109"/>
                  </a:cubicBezTo>
                  <a:cubicBezTo>
                    <a:pt x="48217" y="27914"/>
                    <a:pt x="46587" y="30817"/>
                    <a:pt x="45126" y="33803"/>
                  </a:cubicBezTo>
                  <a:cubicBezTo>
                    <a:pt x="44136" y="35821"/>
                    <a:pt x="43194" y="37864"/>
                    <a:pt x="42249" y="39906"/>
                  </a:cubicBezTo>
                  <a:cubicBezTo>
                    <a:pt x="41156" y="42277"/>
                    <a:pt x="40114" y="44665"/>
                    <a:pt x="39479" y="47211"/>
                  </a:cubicBezTo>
                  <a:cubicBezTo>
                    <a:pt x="39108" y="48698"/>
                    <a:pt x="38753" y="50188"/>
                    <a:pt x="38382" y="51673"/>
                  </a:cubicBezTo>
                  <a:cubicBezTo>
                    <a:pt x="37082" y="56866"/>
                    <a:pt x="35717" y="62042"/>
                    <a:pt x="34910" y="67342"/>
                  </a:cubicBezTo>
                  <a:cubicBezTo>
                    <a:pt x="34397" y="70706"/>
                    <a:pt x="33926" y="74073"/>
                    <a:pt x="33538" y="77452"/>
                  </a:cubicBezTo>
                  <a:cubicBezTo>
                    <a:pt x="33254" y="79901"/>
                    <a:pt x="33064" y="82359"/>
                    <a:pt x="32707" y="84800"/>
                  </a:cubicBezTo>
                  <a:cubicBezTo>
                    <a:pt x="32035" y="89365"/>
                    <a:pt x="31043" y="93845"/>
                    <a:pt x="29032" y="98037"/>
                  </a:cubicBezTo>
                  <a:cubicBezTo>
                    <a:pt x="28067" y="100042"/>
                    <a:pt x="26901" y="101909"/>
                    <a:pt x="25204" y="103392"/>
                  </a:cubicBezTo>
                  <a:cubicBezTo>
                    <a:pt x="24595" y="103924"/>
                    <a:pt x="23919" y="104337"/>
                    <a:pt x="23140" y="104555"/>
                  </a:cubicBezTo>
                  <a:cubicBezTo>
                    <a:pt x="22839" y="104639"/>
                    <a:pt x="22547" y="104677"/>
                    <a:pt x="22262" y="104677"/>
                  </a:cubicBezTo>
                  <a:cubicBezTo>
                    <a:pt x="21357" y="104677"/>
                    <a:pt x="20530" y="104294"/>
                    <a:pt x="19746" y="103804"/>
                  </a:cubicBezTo>
                  <a:cubicBezTo>
                    <a:pt x="16034" y="101486"/>
                    <a:pt x="13214" y="98386"/>
                    <a:pt x="11521" y="94308"/>
                  </a:cubicBezTo>
                  <a:cubicBezTo>
                    <a:pt x="10154" y="91010"/>
                    <a:pt x="9818" y="87537"/>
                    <a:pt x="9774" y="84021"/>
                  </a:cubicBezTo>
                  <a:cubicBezTo>
                    <a:pt x="9731" y="80379"/>
                    <a:pt x="9857" y="76741"/>
                    <a:pt x="9990" y="73103"/>
                  </a:cubicBezTo>
                  <a:cubicBezTo>
                    <a:pt x="10075" y="70813"/>
                    <a:pt x="10252" y="68538"/>
                    <a:pt x="10658" y="66285"/>
                  </a:cubicBezTo>
                  <a:cubicBezTo>
                    <a:pt x="11210" y="63238"/>
                    <a:pt x="12387" y="60415"/>
                    <a:pt x="13812" y="57684"/>
                  </a:cubicBezTo>
                  <a:cubicBezTo>
                    <a:pt x="15934" y="53608"/>
                    <a:pt x="18610" y="49933"/>
                    <a:pt x="21899" y="46731"/>
                  </a:cubicBezTo>
                  <a:cubicBezTo>
                    <a:pt x="23867" y="44816"/>
                    <a:pt x="25947" y="43018"/>
                    <a:pt x="28085" y="41293"/>
                  </a:cubicBezTo>
                  <a:cubicBezTo>
                    <a:pt x="30489" y="39354"/>
                    <a:pt x="32576" y="37127"/>
                    <a:pt x="34240" y="34519"/>
                  </a:cubicBezTo>
                  <a:cubicBezTo>
                    <a:pt x="37089" y="30052"/>
                    <a:pt x="39536" y="25349"/>
                    <a:pt x="42282" y="20821"/>
                  </a:cubicBezTo>
                  <a:cubicBezTo>
                    <a:pt x="44400" y="17331"/>
                    <a:pt x="46470" y="13811"/>
                    <a:pt x="48945" y="10557"/>
                  </a:cubicBezTo>
                  <a:cubicBezTo>
                    <a:pt x="51451" y="7263"/>
                    <a:pt x="54003" y="4002"/>
                    <a:pt x="56599" y="779"/>
                  </a:cubicBezTo>
                  <a:cubicBezTo>
                    <a:pt x="56778" y="558"/>
                    <a:pt x="57055" y="351"/>
                    <a:pt x="568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0"/>
            <p:cNvSpPr/>
            <p:nvPr/>
          </p:nvSpPr>
          <p:spPr>
            <a:xfrm>
              <a:off x="8385022" y="0"/>
              <a:ext cx="1856839" cy="2826302"/>
            </a:xfrm>
            <a:custGeom>
              <a:rect b="b" l="l" r="r" t="t"/>
              <a:pathLst>
                <a:path extrusionOk="0" h="104911" w="68925">
                  <a:moveTo>
                    <a:pt x="47298" y="0"/>
                  </a:moveTo>
                  <a:cubicBezTo>
                    <a:pt x="47209" y="148"/>
                    <a:pt x="47135" y="310"/>
                    <a:pt x="47026" y="445"/>
                  </a:cubicBezTo>
                  <a:cubicBezTo>
                    <a:pt x="46402" y="1219"/>
                    <a:pt x="45758" y="1978"/>
                    <a:pt x="45143" y="2759"/>
                  </a:cubicBezTo>
                  <a:cubicBezTo>
                    <a:pt x="44083" y="4101"/>
                    <a:pt x="43034" y="5451"/>
                    <a:pt x="41996" y="6807"/>
                  </a:cubicBezTo>
                  <a:cubicBezTo>
                    <a:pt x="40593" y="8639"/>
                    <a:pt x="39154" y="10445"/>
                    <a:pt x="37823" y="12328"/>
                  </a:cubicBezTo>
                  <a:cubicBezTo>
                    <a:pt x="35849" y="15126"/>
                    <a:pt x="34078" y="18055"/>
                    <a:pt x="32360" y="21017"/>
                  </a:cubicBezTo>
                  <a:cubicBezTo>
                    <a:pt x="30106" y="24909"/>
                    <a:pt x="27847" y="28793"/>
                    <a:pt x="25578" y="32676"/>
                  </a:cubicBezTo>
                  <a:cubicBezTo>
                    <a:pt x="24248" y="34953"/>
                    <a:pt x="22710" y="37079"/>
                    <a:pt x="20824" y="38929"/>
                  </a:cubicBezTo>
                  <a:cubicBezTo>
                    <a:pt x="19833" y="39902"/>
                    <a:pt x="18741" y="40770"/>
                    <a:pt x="17689" y="41681"/>
                  </a:cubicBezTo>
                  <a:cubicBezTo>
                    <a:pt x="16368" y="42829"/>
                    <a:pt x="15015" y="43939"/>
                    <a:pt x="13728" y="45123"/>
                  </a:cubicBezTo>
                  <a:cubicBezTo>
                    <a:pt x="12603" y="46159"/>
                    <a:pt x="11523" y="47250"/>
                    <a:pt x="10478" y="48369"/>
                  </a:cubicBezTo>
                  <a:cubicBezTo>
                    <a:pt x="9634" y="49265"/>
                    <a:pt x="8838" y="50207"/>
                    <a:pt x="8092" y="51189"/>
                  </a:cubicBezTo>
                  <a:cubicBezTo>
                    <a:pt x="5950" y="54024"/>
                    <a:pt x="4177" y="57082"/>
                    <a:pt x="2725" y="60332"/>
                  </a:cubicBezTo>
                  <a:cubicBezTo>
                    <a:pt x="1503" y="63065"/>
                    <a:pt x="792" y="65929"/>
                    <a:pt x="482" y="68893"/>
                  </a:cubicBezTo>
                  <a:cubicBezTo>
                    <a:pt x="306" y="70590"/>
                    <a:pt x="201" y="72296"/>
                    <a:pt x="122" y="74001"/>
                  </a:cubicBezTo>
                  <a:cubicBezTo>
                    <a:pt x="42" y="75770"/>
                    <a:pt x="3" y="77539"/>
                    <a:pt x="3" y="79310"/>
                  </a:cubicBezTo>
                  <a:cubicBezTo>
                    <a:pt x="0" y="81398"/>
                    <a:pt x="90" y="83485"/>
                    <a:pt x="88" y="85572"/>
                  </a:cubicBezTo>
                  <a:cubicBezTo>
                    <a:pt x="83" y="87252"/>
                    <a:pt x="238" y="88907"/>
                    <a:pt x="587" y="90545"/>
                  </a:cubicBezTo>
                  <a:cubicBezTo>
                    <a:pt x="1113" y="92997"/>
                    <a:pt x="1963" y="95318"/>
                    <a:pt x="3324" y="97440"/>
                  </a:cubicBezTo>
                  <a:cubicBezTo>
                    <a:pt x="4406" y="99137"/>
                    <a:pt x="5737" y="100661"/>
                    <a:pt x="7270" y="101963"/>
                  </a:cubicBezTo>
                  <a:cubicBezTo>
                    <a:pt x="8365" y="102890"/>
                    <a:pt x="9499" y="103754"/>
                    <a:pt x="10790" y="104404"/>
                  </a:cubicBezTo>
                  <a:cubicBezTo>
                    <a:pt x="11467" y="104745"/>
                    <a:pt x="12123" y="104911"/>
                    <a:pt x="12761" y="104911"/>
                  </a:cubicBezTo>
                  <a:cubicBezTo>
                    <a:pt x="13647" y="104911"/>
                    <a:pt x="14498" y="104590"/>
                    <a:pt x="15323" y="103970"/>
                  </a:cubicBezTo>
                  <a:cubicBezTo>
                    <a:pt x="16315" y="103222"/>
                    <a:pt x="17155" y="102321"/>
                    <a:pt x="17870" y="101307"/>
                  </a:cubicBezTo>
                  <a:cubicBezTo>
                    <a:pt x="19290" y="99289"/>
                    <a:pt x="20294" y="97058"/>
                    <a:pt x="21109" y="94744"/>
                  </a:cubicBezTo>
                  <a:cubicBezTo>
                    <a:pt x="21990" y="92244"/>
                    <a:pt x="22608" y="89671"/>
                    <a:pt x="23037" y="87058"/>
                  </a:cubicBezTo>
                  <a:cubicBezTo>
                    <a:pt x="23304" y="85431"/>
                    <a:pt x="23539" y="83799"/>
                    <a:pt x="23742" y="82165"/>
                  </a:cubicBezTo>
                  <a:cubicBezTo>
                    <a:pt x="23908" y="80826"/>
                    <a:pt x="23986" y="79476"/>
                    <a:pt x="24141" y="78137"/>
                  </a:cubicBezTo>
                  <a:cubicBezTo>
                    <a:pt x="24350" y="76342"/>
                    <a:pt x="24584" y="74551"/>
                    <a:pt x="24828" y="72763"/>
                  </a:cubicBezTo>
                  <a:cubicBezTo>
                    <a:pt x="25107" y="70736"/>
                    <a:pt x="25376" y="68708"/>
                    <a:pt x="25709" y="66690"/>
                  </a:cubicBezTo>
                  <a:cubicBezTo>
                    <a:pt x="26274" y="63296"/>
                    <a:pt x="26994" y="59935"/>
                    <a:pt x="27834" y="56598"/>
                  </a:cubicBezTo>
                  <a:cubicBezTo>
                    <a:pt x="28434" y="54205"/>
                    <a:pt x="29031" y="51813"/>
                    <a:pt x="29629" y="49420"/>
                  </a:cubicBezTo>
                  <a:cubicBezTo>
                    <a:pt x="30128" y="47413"/>
                    <a:pt x="30578" y="45383"/>
                    <a:pt x="31424" y="43487"/>
                  </a:cubicBezTo>
                  <a:cubicBezTo>
                    <a:pt x="32894" y="40200"/>
                    <a:pt x="34392" y="36927"/>
                    <a:pt x="35921" y="33666"/>
                  </a:cubicBezTo>
                  <a:cubicBezTo>
                    <a:pt x="36506" y="32425"/>
                    <a:pt x="37193" y="31232"/>
                    <a:pt x="37841" y="30021"/>
                  </a:cubicBezTo>
                  <a:cubicBezTo>
                    <a:pt x="39014" y="27827"/>
                    <a:pt x="40305" y="25698"/>
                    <a:pt x="41710" y="23646"/>
                  </a:cubicBezTo>
                  <a:cubicBezTo>
                    <a:pt x="43462" y="21085"/>
                    <a:pt x="45224" y="18529"/>
                    <a:pt x="47407" y="16300"/>
                  </a:cubicBezTo>
                  <a:cubicBezTo>
                    <a:pt x="48814" y="14864"/>
                    <a:pt x="50160" y="13362"/>
                    <a:pt x="51647" y="12014"/>
                  </a:cubicBezTo>
                  <a:cubicBezTo>
                    <a:pt x="53410" y="10413"/>
                    <a:pt x="55270" y="8912"/>
                    <a:pt x="57133" y="7425"/>
                  </a:cubicBezTo>
                  <a:cubicBezTo>
                    <a:pt x="60180" y="4984"/>
                    <a:pt x="63469" y="2864"/>
                    <a:pt x="66948" y="1095"/>
                  </a:cubicBezTo>
                  <a:cubicBezTo>
                    <a:pt x="67620" y="755"/>
                    <a:pt x="68265" y="366"/>
                    <a:pt x="689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0"/>
            <p:cNvSpPr/>
            <p:nvPr/>
          </p:nvSpPr>
          <p:spPr>
            <a:xfrm>
              <a:off x="8094625" y="0"/>
              <a:ext cx="1406834" cy="5143304"/>
            </a:xfrm>
            <a:custGeom>
              <a:rect b="b" l="l" r="r" t="t"/>
              <a:pathLst>
                <a:path extrusionOk="0" h="190917" w="52221">
                  <a:moveTo>
                    <a:pt x="50070" y="0"/>
                  </a:moveTo>
                  <a:cubicBezTo>
                    <a:pt x="49944" y="177"/>
                    <a:pt x="49830" y="364"/>
                    <a:pt x="49689" y="526"/>
                  </a:cubicBezTo>
                  <a:cubicBezTo>
                    <a:pt x="46681" y="3991"/>
                    <a:pt x="43948" y="7669"/>
                    <a:pt x="41553" y="11577"/>
                  </a:cubicBezTo>
                  <a:cubicBezTo>
                    <a:pt x="37852" y="17619"/>
                    <a:pt x="34198" y="23691"/>
                    <a:pt x="30595" y="29792"/>
                  </a:cubicBezTo>
                  <a:cubicBezTo>
                    <a:pt x="28294" y="33698"/>
                    <a:pt x="25591" y="37249"/>
                    <a:pt x="22307" y="40384"/>
                  </a:cubicBezTo>
                  <a:cubicBezTo>
                    <a:pt x="20016" y="42567"/>
                    <a:pt x="17739" y="44783"/>
                    <a:pt x="15665" y="47165"/>
                  </a:cubicBezTo>
                  <a:cubicBezTo>
                    <a:pt x="9894" y="53795"/>
                    <a:pt x="6766" y="61551"/>
                    <a:pt x="6249" y="70337"/>
                  </a:cubicBezTo>
                  <a:cubicBezTo>
                    <a:pt x="6120" y="72520"/>
                    <a:pt x="6044" y="74708"/>
                    <a:pt x="6020" y="76900"/>
                  </a:cubicBezTo>
                  <a:cubicBezTo>
                    <a:pt x="5981" y="80663"/>
                    <a:pt x="5946" y="84425"/>
                    <a:pt x="6192" y="88181"/>
                  </a:cubicBezTo>
                  <a:cubicBezTo>
                    <a:pt x="6330" y="90246"/>
                    <a:pt x="6677" y="92292"/>
                    <a:pt x="7231" y="94286"/>
                  </a:cubicBezTo>
                  <a:cubicBezTo>
                    <a:pt x="7922" y="96790"/>
                    <a:pt x="8991" y="99143"/>
                    <a:pt x="10103" y="101481"/>
                  </a:cubicBezTo>
                  <a:cubicBezTo>
                    <a:pt x="10631" y="102594"/>
                    <a:pt x="11104" y="103737"/>
                    <a:pt x="11521" y="104895"/>
                  </a:cubicBezTo>
                  <a:cubicBezTo>
                    <a:pt x="11850" y="105813"/>
                    <a:pt x="11999" y="106777"/>
                    <a:pt x="11898" y="107770"/>
                  </a:cubicBezTo>
                  <a:cubicBezTo>
                    <a:pt x="11756" y="109163"/>
                    <a:pt x="11222" y="110398"/>
                    <a:pt x="10343" y="111458"/>
                  </a:cubicBezTo>
                  <a:cubicBezTo>
                    <a:pt x="9649" y="112300"/>
                    <a:pt x="8877" y="113085"/>
                    <a:pt x="8088" y="113838"/>
                  </a:cubicBezTo>
                  <a:cubicBezTo>
                    <a:pt x="6864" y="115004"/>
                    <a:pt x="5551" y="116082"/>
                    <a:pt x="4356" y="117275"/>
                  </a:cubicBezTo>
                  <a:cubicBezTo>
                    <a:pt x="2574" y="119057"/>
                    <a:pt x="1381" y="121192"/>
                    <a:pt x="801" y="123661"/>
                  </a:cubicBezTo>
                  <a:cubicBezTo>
                    <a:pt x="432" y="125238"/>
                    <a:pt x="242" y="126837"/>
                    <a:pt x="157" y="128445"/>
                  </a:cubicBezTo>
                  <a:cubicBezTo>
                    <a:pt x="0" y="131398"/>
                    <a:pt x="258" y="134325"/>
                    <a:pt x="798" y="137232"/>
                  </a:cubicBezTo>
                  <a:cubicBezTo>
                    <a:pt x="1477" y="140877"/>
                    <a:pt x="2495" y="144430"/>
                    <a:pt x="3673" y="147942"/>
                  </a:cubicBezTo>
                  <a:cubicBezTo>
                    <a:pt x="4605" y="150718"/>
                    <a:pt x="5656" y="153445"/>
                    <a:pt x="7041" y="156034"/>
                  </a:cubicBezTo>
                  <a:cubicBezTo>
                    <a:pt x="9181" y="160036"/>
                    <a:pt x="12014" y="163430"/>
                    <a:pt x="15848" y="165910"/>
                  </a:cubicBezTo>
                  <a:cubicBezTo>
                    <a:pt x="17534" y="167000"/>
                    <a:pt x="19297" y="167975"/>
                    <a:pt x="21048" y="168961"/>
                  </a:cubicBezTo>
                  <a:cubicBezTo>
                    <a:pt x="23775" y="170497"/>
                    <a:pt x="25916" y="172593"/>
                    <a:pt x="27349" y="175391"/>
                  </a:cubicBezTo>
                  <a:cubicBezTo>
                    <a:pt x="27766" y="176205"/>
                    <a:pt x="28187" y="177018"/>
                    <a:pt x="28564" y="177854"/>
                  </a:cubicBezTo>
                  <a:cubicBezTo>
                    <a:pt x="30154" y="181372"/>
                    <a:pt x="31740" y="184890"/>
                    <a:pt x="33557" y="188301"/>
                  </a:cubicBezTo>
                  <a:cubicBezTo>
                    <a:pt x="34015" y="189165"/>
                    <a:pt x="34447" y="190042"/>
                    <a:pt x="34887" y="190917"/>
                  </a:cubicBezTo>
                  <a:lnTo>
                    <a:pt x="37995" y="190917"/>
                  </a:lnTo>
                  <a:cubicBezTo>
                    <a:pt x="37592" y="190112"/>
                    <a:pt x="37186" y="189307"/>
                    <a:pt x="36789" y="188502"/>
                  </a:cubicBezTo>
                  <a:cubicBezTo>
                    <a:pt x="35862" y="186628"/>
                    <a:pt x="35010" y="184720"/>
                    <a:pt x="34298" y="182753"/>
                  </a:cubicBezTo>
                  <a:cubicBezTo>
                    <a:pt x="33273" y="179915"/>
                    <a:pt x="32684" y="176970"/>
                    <a:pt x="32144" y="174013"/>
                  </a:cubicBezTo>
                  <a:cubicBezTo>
                    <a:pt x="31895" y="172643"/>
                    <a:pt x="31613" y="171278"/>
                    <a:pt x="31086" y="169978"/>
                  </a:cubicBezTo>
                  <a:cubicBezTo>
                    <a:pt x="30497" y="168529"/>
                    <a:pt x="29565" y="167378"/>
                    <a:pt x="28215" y="166569"/>
                  </a:cubicBezTo>
                  <a:cubicBezTo>
                    <a:pt x="27040" y="165866"/>
                    <a:pt x="25755" y="165456"/>
                    <a:pt x="24435" y="165133"/>
                  </a:cubicBezTo>
                  <a:cubicBezTo>
                    <a:pt x="22928" y="164763"/>
                    <a:pt x="21412" y="164431"/>
                    <a:pt x="19914" y="164032"/>
                  </a:cubicBezTo>
                  <a:cubicBezTo>
                    <a:pt x="16564" y="163142"/>
                    <a:pt x="13680" y="161456"/>
                    <a:pt x="11309" y="158908"/>
                  </a:cubicBezTo>
                  <a:cubicBezTo>
                    <a:pt x="9501" y="156967"/>
                    <a:pt x="8097" y="154758"/>
                    <a:pt x="6956" y="152374"/>
                  </a:cubicBezTo>
                  <a:cubicBezTo>
                    <a:pt x="5148" y="148587"/>
                    <a:pt x="3863" y="144615"/>
                    <a:pt x="2877" y="140543"/>
                  </a:cubicBezTo>
                  <a:cubicBezTo>
                    <a:pt x="2214" y="137810"/>
                    <a:pt x="1813" y="135036"/>
                    <a:pt x="1715" y="132229"/>
                  </a:cubicBezTo>
                  <a:cubicBezTo>
                    <a:pt x="1640" y="130176"/>
                    <a:pt x="1856" y="128137"/>
                    <a:pt x="2183" y="126111"/>
                  </a:cubicBezTo>
                  <a:cubicBezTo>
                    <a:pt x="2674" y="123062"/>
                    <a:pt x="3983" y="120433"/>
                    <a:pt x="6240" y="118311"/>
                  </a:cubicBezTo>
                  <a:cubicBezTo>
                    <a:pt x="7298" y="117316"/>
                    <a:pt x="8391" y="116357"/>
                    <a:pt x="9482" y="115397"/>
                  </a:cubicBezTo>
                  <a:cubicBezTo>
                    <a:pt x="10751" y="114280"/>
                    <a:pt x="12040" y="113183"/>
                    <a:pt x="13041" y="111796"/>
                  </a:cubicBezTo>
                  <a:cubicBezTo>
                    <a:pt x="14522" y="109746"/>
                    <a:pt x="14884" y="107543"/>
                    <a:pt x="13877" y="105202"/>
                  </a:cubicBezTo>
                  <a:cubicBezTo>
                    <a:pt x="13349" y="103981"/>
                    <a:pt x="12727" y="102797"/>
                    <a:pt x="12073" y="101636"/>
                  </a:cubicBezTo>
                  <a:cubicBezTo>
                    <a:pt x="10997" y="99726"/>
                    <a:pt x="9977" y="97793"/>
                    <a:pt x="9205" y="95736"/>
                  </a:cubicBezTo>
                  <a:cubicBezTo>
                    <a:pt x="7935" y="92358"/>
                    <a:pt x="7462" y="88842"/>
                    <a:pt x="7442" y="85258"/>
                  </a:cubicBezTo>
                  <a:cubicBezTo>
                    <a:pt x="7425" y="81836"/>
                    <a:pt x="7490" y="78412"/>
                    <a:pt x="7516" y="74989"/>
                  </a:cubicBezTo>
                  <a:cubicBezTo>
                    <a:pt x="7534" y="72800"/>
                    <a:pt x="7660" y="70618"/>
                    <a:pt x="7872" y="68437"/>
                  </a:cubicBezTo>
                  <a:cubicBezTo>
                    <a:pt x="8145" y="65652"/>
                    <a:pt x="8736" y="62941"/>
                    <a:pt x="9706" y="60313"/>
                  </a:cubicBezTo>
                  <a:cubicBezTo>
                    <a:pt x="11170" y="56345"/>
                    <a:pt x="13109" y="52637"/>
                    <a:pt x="15711" y="49291"/>
                  </a:cubicBezTo>
                  <a:cubicBezTo>
                    <a:pt x="17981" y="46375"/>
                    <a:pt x="20651" y="43825"/>
                    <a:pt x="23345" y="41319"/>
                  </a:cubicBezTo>
                  <a:cubicBezTo>
                    <a:pt x="26531" y="38355"/>
                    <a:pt x="29332" y="35107"/>
                    <a:pt x="31548" y="31349"/>
                  </a:cubicBezTo>
                  <a:cubicBezTo>
                    <a:pt x="35086" y="25349"/>
                    <a:pt x="38654" y="19364"/>
                    <a:pt x="42251" y="13397"/>
                  </a:cubicBezTo>
                  <a:cubicBezTo>
                    <a:pt x="44423" y="9798"/>
                    <a:pt x="46873" y="6375"/>
                    <a:pt x="49577" y="3156"/>
                  </a:cubicBezTo>
                  <a:cubicBezTo>
                    <a:pt x="50461" y="2107"/>
                    <a:pt x="51342" y="1053"/>
                    <a:pt x="522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0"/>
            <p:cNvSpPr/>
            <p:nvPr/>
          </p:nvSpPr>
          <p:spPr>
            <a:xfrm>
              <a:off x="8248458" y="3108887"/>
              <a:ext cx="728592" cy="1093117"/>
            </a:xfrm>
            <a:custGeom>
              <a:rect b="b" l="l" r="r" t="t"/>
              <a:pathLst>
                <a:path extrusionOk="0" h="40576" w="27045">
                  <a:moveTo>
                    <a:pt x="16023" y="0"/>
                  </a:moveTo>
                  <a:cubicBezTo>
                    <a:pt x="15562" y="0"/>
                    <a:pt x="15083" y="75"/>
                    <a:pt x="14586" y="226"/>
                  </a:cubicBezTo>
                  <a:cubicBezTo>
                    <a:pt x="13859" y="442"/>
                    <a:pt x="13155" y="714"/>
                    <a:pt x="12474" y="1044"/>
                  </a:cubicBezTo>
                  <a:cubicBezTo>
                    <a:pt x="9859" y="2324"/>
                    <a:pt x="7375" y="3816"/>
                    <a:pt x="5137" y="5698"/>
                  </a:cubicBezTo>
                  <a:cubicBezTo>
                    <a:pt x="3619" y="6974"/>
                    <a:pt x="2413" y="8477"/>
                    <a:pt x="1678" y="10333"/>
                  </a:cubicBezTo>
                  <a:cubicBezTo>
                    <a:pt x="574" y="13118"/>
                    <a:pt x="40" y="16013"/>
                    <a:pt x="29" y="19005"/>
                  </a:cubicBezTo>
                  <a:cubicBezTo>
                    <a:pt x="0" y="20560"/>
                    <a:pt x="155" y="22105"/>
                    <a:pt x="424" y="23631"/>
                  </a:cubicBezTo>
                  <a:cubicBezTo>
                    <a:pt x="1043" y="27182"/>
                    <a:pt x="2140" y="30578"/>
                    <a:pt x="3922" y="33726"/>
                  </a:cubicBezTo>
                  <a:cubicBezTo>
                    <a:pt x="4888" y="35434"/>
                    <a:pt x="6053" y="36973"/>
                    <a:pt x="7580" y="38243"/>
                  </a:cubicBezTo>
                  <a:cubicBezTo>
                    <a:pt x="9530" y="39863"/>
                    <a:pt x="11730" y="40575"/>
                    <a:pt x="14122" y="40575"/>
                  </a:cubicBezTo>
                  <a:cubicBezTo>
                    <a:pt x="14573" y="40575"/>
                    <a:pt x="15032" y="40550"/>
                    <a:pt x="15497" y="40500"/>
                  </a:cubicBezTo>
                  <a:cubicBezTo>
                    <a:pt x="17351" y="40304"/>
                    <a:pt x="19105" y="39722"/>
                    <a:pt x="20754" y="38834"/>
                  </a:cubicBezTo>
                  <a:cubicBezTo>
                    <a:pt x="22791" y="37737"/>
                    <a:pt x="24379" y="36201"/>
                    <a:pt x="25408" y="34114"/>
                  </a:cubicBezTo>
                  <a:cubicBezTo>
                    <a:pt x="26464" y="31976"/>
                    <a:pt x="26972" y="29702"/>
                    <a:pt x="27027" y="27328"/>
                  </a:cubicBezTo>
                  <a:cubicBezTo>
                    <a:pt x="27044" y="26576"/>
                    <a:pt x="26985" y="25819"/>
                    <a:pt x="26918" y="25069"/>
                  </a:cubicBezTo>
                  <a:cubicBezTo>
                    <a:pt x="26841" y="24240"/>
                    <a:pt x="26758" y="23407"/>
                    <a:pt x="26601" y="22591"/>
                  </a:cubicBezTo>
                  <a:cubicBezTo>
                    <a:pt x="26146" y="20244"/>
                    <a:pt x="25430" y="17965"/>
                    <a:pt x="24702" y="15692"/>
                  </a:cubicBezTo>
                  <a:cubicBezTo>
                    <a:pt x="23631" y="12359"/>
                    <a:pt x="22438" y="9066"/>
                    <a:pt x="21567" y="5670"/>
                  </a:cubicBezTo>
                  <a:cubicBezTo>
                    <a:pt x="21144" y="4014"/>
                    <a:pt x="20368" y="2570"/>
                    <a:pt x="19133" y="1366"/>
                  </a:cubicBezTo>
                  <a:cubicBezTo>
                    <a:pt x="18204" y="460"/>
                    <a:pt x="17168" y="0"/>
                    <a:pt x="160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0"/>
            <p:cNvSpPr/>
            <p:nvPr/>
          </p:nvSpPr>
          <p:spPr>
            <a:xfrm>
              <a:off x="8456308" y="1184651"/>
              <a:ext cx="622583" cy="1483532"/>
            </a:xfrm>
            <a:custGeom>
              <a:rect b="b" l="l" r="r" t="t"/>
              <a:pathLst>
                <a:path extrusionOk="0" h="55068" w="23110">
                  <a:moveTo>
                    <a:pt x="20651" y="1"/>
                  </a:moveTo>
                  <a:cubicBezTo>
                    <a:pt x="20256" y="1"/>
                    <a:pt x="19856" y="30"/>
                    <a:pt x="19473" y="115"/>
                  </a:cubicBezTo>
                  <a:cubicBezTo>
                    <a:pt x="18313" y="370"/>
                    <a:pt x="17277" y="933"/>
                    <a:pt x="16276" y="1555"/>
                  </a:cubicBezTo>
                  <a:cubicBezTo>
                    <a:pt x="13582" y="3230"/>
                    <a:pt x="11226" y="5308"/>
                    <a:pt x="9189" y="7727"/>
                  </a:cubicBezTo>
                  <a:cubicBezTo>
                    <a:pt x="7163" y="10133"/>
                    <a:pt x="5318" y="12678"/>
                    <a:pt x="3745" y="15416"/>
                  </a:cubicBezTo>
                  <a:cubicBezTo>
                    <a:pt x="2323" y="17885"/>
                    <a:pt x="1267" y="20483"/>
                    <a:pt x="768" y="23303"/>
                  </a:cubicBezTo>
                  <a:cubicBezTo>
                    <a:pt x="279" y="26075"/>
                    <a:pt x="207" y="28878"/>
                    <a:pt x="107" y="31676"/>
                  </a:cubicBezTo>
                  <a:cubicBezTo>
                    <a:pt x="55" y="33207"/>
                    <a:pt x="98" y="34743"/>
                    <a:pt x="98" y="36276"/>
                  </a:cubicBezTo>
                  <a:lnTo>
                    <a:pt x="79" y="36276"/>
                  </a:lnTo>
                  <a:cubicBezTo>
                    <a:pt x="79" y="36516"/>
                    <a:pt x="74" y="36754"/>
                    <a:pt x="79" y="36994"/>
                  </a:cubicBezTo>
                  <a:cubicBezTo>
                    <a:pt x="111" y="39260"/>
                    <a:pt x="0" y="41530"/>
                    <a:pt x="312" y="43788"/>
                  </a:cubicBezTo>
                  <a:cubicBezTo>
                    <a:pt x="650" y="46237"/>
                    <a:pt x="1344" y="48569"/>
                    <a:pt x="2668" y="50683"/>
                  </a:cubicBezTo>
                  <a:cubicBezTo>
                    <a:pt x="3723" y="52371"/>
                    <a:pt x="5073" y="53754"/>
                    <a:pt x="6929" y="54558"/>
                  </a:cubicBezTo>
                  <a:cubicBezTo>
                    <a:pt x="7710" y="54897"/>
                    <a:pt x="8473" y="55068"/>
                    <a:pt x="9219" y="55068"/>
                  </a:cubicBezTo>
                  <a:cubicBezTo>
                    <a:pt x="10318" y="55068"/>
                    <a:pt x="11378" y="54696"/>
                    <a:pt x="12393" y="53941"/>
                  </a:cubicBezTo>
                  <a:cubicBezTo>
                    <a:pt x="13120" y="53400"/>
                    <a:pt x="13711" y="52733"/>
                    <a:pt x="14238" y="52004"/>
                  </a:cubicBezTo>
                  <a:cubicBezTo>
                    <a:pt x="15338" y="50491"/>
                    <a:pt x="16071" y="48794"/>
                    <a:pt x="16677" y="47038"/>
                  </a:cubicBezTo>
                  <a:cubicBezTo>
                    <a:pt x="17994" y="43230"/>
                    <a:pt x="18476" y="39264"/>
                    <a:pt x="18838" y="35279"/>
                  </a:cubicBezTo>
                  <a:cubicBezTo>
                    <a:pt x="18928" y="34309"/>
                    <a:pt x="19022" y="33340"/>
                    <a:pt x="19120" y="32372"/>
                  </a:cubicBezTo>
                  <a:cubicBezTo>
                    <a:pt x="19259" y="31009"/>
                    <a:pt x="19410" y="29646"/>
                    <a:pt x="19552" y="28282"/>
                  </a:cubicBezTo>
                  <a:cubicBezTo>
                    <a:pt x="19685" y="27017"/>
                    <a:pt x="19800" y="25750"/>
                    <a:pt x="19951" y="24487"/>
                  </a:cubicBezTo>
                  <a:cubicBezTo>
                    <a:pt x="20165" y="22692"/>
                    <a:pt x="20385" y="20897"/>
                    <a:pt x="20634" y="19106"/>
                  </a:cubicBezTo>
                  <a:cubicBezTo>
                    <a:pt x="20878" y="17335"/>
                    <a:pt x="21129" y="15564"/>
                    <a:pt x="21430" y="13802"/>
                  </a:cubicBezTo>
                  <a:cubicBezTo>
                    <a:pt x="21886" y="11117"/>
                    <a:pt x="22400" y="8443"/>
                    <a:pt x="22858" y="5758"/>
                  </a:cubicBezTo>
                  <a:cubicBezTo>
                    <a:pt x="23039" y="4698"/>
                    <a:pt x="23109" y="3625"/>
                    <a:pt x="22904" y="2554"/>
                  </a:cubicBezTo>
                  <a:cubicBezTo>
                    <a:pt x="22780" y="1904"/>
                    <a:pt x="22614" y="1273"/>
                    <a:pt x="22204" y="732"/>
                  </a:cubicBezTo>
                  <a:cubicBezTo>
                    <a:pt x="21870" y="296"/>
                    <a:pt x="21434" y="19"/>
                    <a:pt x="20891" y="4"/>
                  </a:cubicBezTo>
                  <a:cubicBezTo>
                    <a:pt x="20811" y="2"/>
                    <a:pt x="20731" y="1"/>
                    <a:pt x="206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0"/>
            <p:cNvSpPr/>
            <p:nvPr/>
          </p:nvSpPr>
          <p:spPr>
            <a:xfrm>
              <a:off x="8341055" y="3308116"/>
              <a:ext cx="525923" cy="753997"/>
            </a:xfrm>
            <a:custGeom>
              <a:rect b="b" l="l" r="r" t="t"/>
              <a:pathLst>
                <a:path extrusionOk="0" h="27988" w="19522">
                  <a:moveTo>
                    <a:pt x="9845" y="1"/>
                  </a:moveTo>
                  <a:cubicBezTo>
                    <a:pt x="9492" y="1"/>
                    <a:pt x="9126" y="35"/>
                    <a:pt x="8747" y="105"/>
                  </a:cubicBezTo>
                  <a:cubicBezTo>
                    <a:pt x="6522" y="515"/>
                    <a:pt x="4791" y="1738"/>
                    <a:pt x="3427" y="3486"/>
                  </a:cubicBezTo>
                  <a:cubicBezTo>
                    <a:pt x="1104" y="6465"/>
                    <a:pt x="5" y="9868"/>
                    <a:pt x="1" y="13643"/>
                  </a:cubicBezTo>
                  <a:cubicBezTo>
                    <a:pt x="55" y="14417"/>
                    <a:pt x="82" y="15192"/>
                    <a:pt x="169" y="15959"/>
                  </a:cubicBezTo>
                  <a:cubicBezTo>
                    <a:pt x="450" y="18415"/>
                    <a:pt x="1159" y="20745"/>
                    <a:pt x="2359" y="22911"/>
                  </a:cubicBezTo>
                  <a:cubicBezTo>
                    <a:pt x="3087" y="24226"/>
                    <a:pt x="3970" y="25419"/>
                    <a:pt x="5168" y="26357"/>
                  </a:cubicBezTo>
                  <a:cubicBezTo>
                    <a:pt x="6496" y="27397"/>
                    <a:pt x="7993" y="27962"/>
                    <a:pt x="9683" y="27986"/>
                  </a:cubicBezTo>
                  <a:cubicBezTo>
                    <a:pt x="9727" y="27987"/>
                    <a:pt x="9771" y="27987"/>
                    <a:pt x="9814" y="27987"/>
                  </a:cubicBezTo>
                  <a:cubicBezTo>
                    <a:pt x="11123" y="27987"/>
                    <a:pt x="12368" y="27673"/>
                    <a:pt x="13548" y="27114"/>
                  </a:cubicBezTo>
                  <a:cubicBezTo>
                    <a:pt x="17302" y="25336"/>
                    <a:pt x="19217" y="22337"/>
                    <a:pt x="19435" y="18215"/>
                  </a:cubicBezTo>
                  <a:cubicBezTo>
                    <a:pt x="19522" y="16531"/>
                    <a:pt x="19265" y="14886"/>
                    <a:pt x="18861" y="13259"/>
                  </a:cubicBezTo>
                  <a:cubicBezTo>
                    <a:pt x="18290" y="10952"/>
                    <a:pt x="17463" y="8740"/>
                    <a:pt x="16420" y="6607"/>
                  </a:cubicBezTo>
                  <a:cubicBezTo>
                    <a:pt x="15659" y="5049"/>
                    <a:pt x="14859" y="3514"/>
                    <a:pt x="13823" y="2118"/>
                  </a:cubicBezTo>
                  <a:cubicBezTo>
                    <a:pt x="12782" y="718"/>
                    <a:pt x="11451" y="1"/>
                    <a:pt x="98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8516764" y="1396677"/>
              <a:ext cx="427673" cy="1166610"/>
            </a:xfrm>
            <a:custGeom>
              <a:rect b="b" l="l" r="r" t="t"/>
              <a:pathLst>
                <a:path extrusionOk="0" h="43304" w="15875">
                  <a:moveTo>
                    <a:pt x="13611" y="0"/>
                  </a:moveTo>
                  <a:cubicBezTo>
                    <a:pt x="13366" y="0"/>
                    <a:pt x="13095" y="46"/>
                    <a:pt x="12799" y="137"/>
                  </a:cubicBezTo>
                  <a:cubicBezTo>
                    <a:pt x="11927" y="403"/>
                    <a:pt x="11168" y="876"/>
                    <a:pt x="10455" y="1426"/>
                  </a:cubicBezTo>
                  <a:cubicBezTo>
                    <a:pt x="7948" y="3362"/>
                    <a:pt x="5833" y="5668"/>
                    <a:pt x="3985" y="8242"/>
                  </a:cubicBezTo>
                  <a:cubicBezTo>
                    <a:pt x="1752" y="11350"/>
                    <a:pt x="537" y="14816"/>
                    <a:pt x="260" y="18609"/>
                  </a:cubicBezTo>
                  <a:cubicBezTo>
                    <a:pt x="120" y="20554"/>
                    <a:pt x="72" y="22504"/>
                    <a:pt x="27" y="24452"/>
                  </a:cubicBezTo>
                  <a:cubicBezTo>
                    <a:pt x="0" y="25584"/>
                    <a:pt x="68" y="26720"/>
                    <a:pt x="81" y="27854"/>
                  </a:cubicBezTo>
                  <a:cubicBezTo>
                    <a:pt x="103" y="29486"/>
                    <a:pt x="101" y="31119"/>
                    <a:pt x="127" y="32751"/>
                  </a:cubicBezTo>
                  <a:cubicBezTo>
                    <a:pt x="157" y="34553"/>
                    <a:pt x="439" y="36315"/>
                    <a:pt x="1052" y="38016"/>
                  </a:cubicBezTo>
                  <a:cubicBezTo>
                    <a:pt x="1590" y="39515"/>
                    <a:pt x="2341" y="40880"/>
                    <a:pt x="3527" y="41977"/>
                  </a:cubicBezTo>
                  <a:cubicBezTo>
                    <a:pt x="4483" y="42860"/>
                    <a:pt x="5569" y="43304"/>
                    <a:pt x="6647" y="43304"/>
                  </a:cubicBezTo>
                  <a:cubicBezTo>
                    <a:pt x="7746" y="43304"/>
                    <a:pt x="8837" y="42842"/>
                    <a:pt x="9774" y="41912"/>
                  </a:cubicBezTo>
                  <a:cubicBezTo>
                    <a:pt x="10341" y="41351"/>
                    <a:pt x="10838" y="40727"/>
                    <a:pt x="11255" y="40051"/>
                  </a:cubicBezTo>
                  <a:cubicBezTo>
                    <a:pt x="12764" y="37582"/>
                    <a:pt x="13497" y="34834"/>
                    <a:pt x="13964" y="32012"/>
                  </a:cubicBezTo>
                  <a:cubicBezTo>
                    <a:pt x="14195" y="30603"/>
                    <a:pt x="14324" y="29174"/>
                    <a:pt x="14474" y="27750"/>
                  </a:cubicBezTo>
                  <a:cubicBezTo>
                    <a:pt x="14710" y="25518"/>
                    <a:pt x="14946" y="23283"/>
                    <a:pt x="15142" y="21047"/>
                  </a:cubicBezTo>
                  <a:cubicBezTo>
                    <a:pt x="15295" y="19324"/>
                    <a:pt x="15404" y="17599"/>
                    <a:pt x="15497" y="15871"/>
                  </a:cubicBezTo>
                  <a:cubicBezTo>
                    <a:pt x="15622" y="13546"/>
                    <a:pt x="15711" y="11221"/>
                    <a:pt x="15816" y="8896"/>
                  </a:cubicBezTo>
                  <a:lnTo>
                    <a:pt x="15792" y="8896"/>
                  </a:lnTo>
                  <a:cubicBezTo>
                    <a:pt x="15792" y="8477"/>
                    <a:pt x="15772" y="8058"/>
                    <a:pt x="15794" y="7642"/>
                  </a:cubicBezTo>
                  <a:cubicBezTo>
                    <a:pt x="15875" y="6126"/>
                    <a:pt x="15803" y="4617"/>
                    <a:pt x="15622" y="3116"/>
                  </a:cubicBezTo>
                  <a:cubicBezTo>
                    <a:pt x="15548" y="2483"/>
                    <a:pt x="15399" y="1862"/>
                    <a:pt x="15177" y="1266"/>
                  </a:cubicBezTo>
                  <a:cubicBezTo>
                    <a:pt x="14852" y="405"/>
                    <a:pt x="14340" y="0"/>
                    <a:pt x="13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0"/>
            <p:cNvSpPr/>
            <p:nvPr/>
          </p:nvSpPr>
          <p:spPr>
            <a:xfrm>
              <a:off x="8424787" y="3482047"/>
              <a:ext cx="345721" cy="467894"/>
            </a:xfrm>
            <a:custGeom>
              <a:rect b="b" l="l" r="r" t="t"/>
              <a:pathLst>
                <a:path extrusionOk="0" h="17368" w="12833">
                  <a:moveTo>
                    <a:pt x="6135" y="0"/>
                  </a:moveTo>
                  <a:cubicBezTo>
                    <a:pt x="5499" y="0"/>
                    <a:pt x="4846" y="171"/>
                    <a:pt x="4180" y="493"/>
                  </a:cubicBezTo>
                  <a:cubicBezTo>
                    <a:pt x="2937" y="1093"/>
                    <a:pt x="2047" y="2077"/>
                    <a:pt x="1375" y="3259"/>
                  </a:cubicBezTo>
                  <a:cubicBezTo>
                    <a:pt x="450" y="4888"/>
                    <a:pt x="31" y="6648"/>
                    <a:pt x="42" y="8703"/>
                  </a:cubicBezTo>
                  <a:cubicBezTo>
                    <a:pt x="1" y="9582"/>
                    <a:pt x="182" y="10622"/>
                    <a:pt x="463" y="11639"/>
                  </a:cubicBezTo>
                  <a:cubicBezTo>
                    <a:pt x="865" y="13089"/>
                    <a:pt x="1451" y="14452"/>
                    <a:pt x="2509" y="15569"/>
                  </a:cubicBezTo>
                  <a:cubicBezTo>
                    <a:pt x="3615" y="16739"/>
                    <a:pt x="5005" y="17368"/>
                    <a:pt x="6460" y="17368"/>
                  </a:cubicBezTo>
                  <a:cubicBezTo>
                    <a:pt x="7173" y="17368"/>
                    <a:pt x="7901" y="17217"/>
                    <a:pt x="8619" y="16906"/>
                  </a:cubicBezTo>
                  <a:cubicBezTo>
                    <a:pt x="11238" y="15770"/>
                    <a:pt x="12518" y="13639"/>
                    <a:pt x="12691" y="10869"/>
                  </a:cubicBezTo>
                  <a:cubicBezTo>
                    <a:pt x="12833" y="8605"/>
                    <a:pt x="12274" y="6441"/>
                    <a:pt x="11264" y="4415"/>
                  </a:cubicBezTo>
                  <a:cubicBezTo>
                    <a:pt x="10603" y="3089"/>
                    <a:pt x="9744" y="1900"/>
                    <a:pt x="8584" y="947"/>
                  </a:cubicBezTo>
                  <a:cubicBezTo>
                    <a:pt x="7799" y="301"/>
                    <a:pt x="6981" y="0"/>
                    <a:pt x="61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0"/>
            <p:cNvSpPr/>
            <p:nvPr/>
          </p:nvSpPr>
          <p:spPr>
            <a:xfrm>
              <a:off x="8592845" y="1654017"/>
              <a:ext cx="262638" cy="757256"/>
            </a:xfrm>
            <a:custGeom>
              <a:rect b="b" l="l" r="r" t="t"/>
              <a:pathLst>
                <a:path extrusionOk="0" h="28109" w="9749">
                  <a:moveTo>
                    <a:pt x="6607" y="1"/>
                  </a:moveTo>
                  <a:cubicBezTo>
                    <a:pt x="6402" y="1"/>
                    <a:pt x="6189" y="35"/>
                    <a:pt x="5971" y="105"/>
                  </a:cubicBezTo>
                  <a:cubicBezTo>
                    <a:pt x="5497" y="253"/>
                    <a:pt x="5046" y="465"/>
                    <a:pt x="4632" y="735"/>
                  </a:cubicBezTo>
                  <a:cubicBezTo>
                    <a:pt x="2461" y="2175"/>
                    <a:pt x="1240" y="4258"/>
                    <a:pt x="629" y="6742"/>
                  </a:cubicBezTo>
                  <a:cubicBezTo>
                    <a:pt x="117" y="8825"/>
                    <a:pt x="1" y="10948"/>
                    <a:pt x="49" y="13079"/>
                  </a:cubicBezTo>
                  <a:cubicBezTo>
                    <a:pt x="95" y="15146"/>
                    <a:pt x="182" y="17214"/>
                    <a:pt x="276" y="19279"/>
                  </a:cubicBezTo>
                  <a:cubicBezTo>
                    <a:pt x="335" y="20610"/>
                    <a:pt x="422" y="21940"/>
                    <a:pt x="520" y="23269"/>
                  </a:cubicBezTo>
                  <a:cubicBezTo>
                    <a:pt x="592" y="24303"/>
                    <a:pt x="893" y="25310"/>
                    <a:pt x="1397" y="26218"/>
                  </a:cubicBezTo>
                  <a:cubicBezTo>
                    <a:pt x="1589" y="26567"/>
                    <a:pt x="1818" y="26892"/>
                    <a:pt x="2084" y="27188"/>
                  </a:cubicBezTo>
                  <a:cubicBezTo>
                    <a:pt x="2634" y="27799"/>
                    <a:pt x="3265" y="28109"/>
                    <a:pt x="3911" y="28109"/>
                  </a:cubicBezTo>
                  <a:cubicBezTo>
                    <a:pt x="4466" y="28109"/>
                    <a:pt x="5031" y="27879"/>
                    <a:pt x="5563" y="27415"/>
                  </a:cubicBezTo>
                  <a:cubicBezTo>
                    <a:pt x="5951" y="27073"/>
                    <a:pt x="6291" y="26682"/>
                    <a:pt x="6579" y="26253"/>
                  </a:cubicBezTo>
                  <a:cubicBezTo>
                    <a:pt x="7373" y="25068"/>
                    <a:pt x="7912" y="23757"/>
                    <a:pt x="8156" y="22355"/>
                  </a:cubicBezTo>
                  <a:cubicBezTo>
                    <a:pt x="8523" y="20241"/>
                    <a:pt x="8828" y="18117"/>
                    <a:pt x="9149" y="15995"/>
                  </a:cubicBezTo>
                  <a:cubicBezTo>
                    <a:pt x="9489" y="13752"/>
                    <a:pt x="9707" y="11499"/>
                    <a:pt x="9748" y="9227"/>
                  </a:cubicBezTo>
                  <a:cubicBezTo>
                    <a:pt x="9690" y="8134"/>
                    <a:pt x="9666" y="7039"/>
                    <a:pt x="9563" y="5951"/>
                  </a:cubicBezTo>
                  <a:cubicBezTo>
                    <a:pt x="9447" y="4705"/>
                    <a:pt x="9306" y="3451"/>
                    <a:pt x="8859" y="2273"/>
                  </a:cubicBezTo>
                  <a:cubicBezTo>
                    <a:pt x="8649" y="1724"/>
                    <a:pt x="8366" y="1178"/>
                    <a:pt x="8008" y="718"/>
                  </a:cubicBezTo>
                  <a:cubicBezTo>
                    <a:pt x="7639" y="244"/>
                    <a:pt x="7151" y="1"/>
                    <a:pt x="6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8" name="Google Shape;648;p30"/>
          <p:cNvGrpSpPr/>
          <p:nvPr/>
        </p:nvGrpSpPr>
        <p:grpSpPr>
          <a:xfrm>
            <a:off x="7847363" y="-235297"/>
            <a:ext cx="1166819" cy="1225423"/>
            <a:chOff x="7847363" y="-235297"/>
            <a:chExt cx="1166819" cy="1225423"/>
          </a:xfrm>
        </p:grpSpPr>
        <p:sp>
          <p:nvSpPr>
            <p:cNvPr id="649" name="Google Shape;649;p30"/>
            <p:cNvSpPr/>
            <p:nvPr/>
          </p:nvSpPr>
          <p:spPr>
            <a:xfrm rot="-1939012">
              <a:off x="8044487" y="-103239"/>
              <a:ext cx="772571" cy="961308"/>
            </a:xfrm>
            <a:custGeom>
              <a:rect b="b" l="l" r="r" t="t"/>
              <a:pathLst>
                <a:path extrusionOk="0" h="42871" w="34454">
                  <a:moveTo>
                    <a:pt x="7844" y="0"/>
                  </a:moveTo>
                  <a:cubicBezTo>
                    <a:pt x="7429" y="0"/>
                    <a:pt x="7012" y="14"/>
                    <a:pt x="6594" y="43"/>
                  </a:cubicBezTo>
                  <a:cubicBezTo>
                    <a:pt x="5358" y="131"/>
                    <a:pt x="4149" y="382"/>
                    <a:pt x="3004" y="868"/>
                  </a:cubicBezTo>
                  <a:cubicBezTo>
                    <a:pt x="2603" y="1038"/>
                    <a:pt x="2223" y="1258"/>
                    <a:pt x="1874" y="1522"/>
                  </a:cubicBezTo>
                  <a:cubicBezTo>
                    <a:pt x="1429" y="1858"/>
                    <a:pt x="1244" y="2345"/>
                    <a:pt x="1375" y="2901"/>
                  </a:cubicBezTo>
                  <a:cubicBezTo>
                    <a:pt x="1484" y="3363"/>
                    <a:pt x="1606" y="3828"/>
                    <a:pt x="1787" y="4268"/>
                  </a:cubicBezTo>
                  <a:cubicBezTo>
                    <a:pt x="2138" y="5132"/>
                    <a:pt x="2561" y="5972"/>
                    <a:pt x="2908" y="6838"/>
                  </a:cubicBezTo>
                  <a:cubicBezTo>
                    <a:pt x="3364" y="7983"/>
                    <a:pt x="3826" y="9130"/>
                    <a:pt x="4195" y="10304"/>
                  </a:cubicBezTo>
                  <a:cubicBezTo>
                    <a:pt x="4640" y="11721"/>
                    <a:pt x="4817" y="13183"/>
                    <a:pt x="4511" y="14664"/>
                  </a:cubicBezTo>
                  <a:cubicBezTo>
                    <a:pt x="4297" y="15708"/>
                    <a:pt x="3859" y="16666"/>
                    <a:pt x="3351" y="17595"/>
                  </a:cubicBezTo>
                  <a:cubicBezTo>
                    <a:pt x="2758" y="18677"/>
                    <a:pt x="2138" y="19746"/>
                    <a:pt x="1586" y="20847"/>
                  </a:cubicBezTo>
                  <a:cubicBezTo>
                    <a:pt x="524" y="22965"/>
                    <a:pt x="1" y="25207"/>
                    <a:pt x="62" y="27589"/>
                  </a:cubicBezTo>
                  <a:cubicBezTo>
                    <a:pt x="103" y="29234"/>
                    <a:pt x="380" y="30832"/>
                    <a:pt x="816" y="32409"/>
                  </a:cubicBezTo>
                  <a:cubicBezTo>
                    <a:pt x="1436" y="34647"/>
                    <a:pt x="2289" y="36776"/>
                    <a:pt x="3641" y="38691"/>
                  </a:cubicBezTo>
                  <a:cubicBezTo>
                    <a:pt x="5144" y="40820"/>
                    <a:pt x="7170" y="42094"/>
                    <a:pt x="9713" y="42578"/>
                  </a:cubicBezTo>
                  <a:cubicBezTo>
                    <a:pt x="10761" y="42777"/>
                    <a:pt x="11806" y="42871"/>
                    <a:pt x="12849" y="42871"/>
                  </a:cubicBezTo>
                  <a:cubicBezTo>
                    <a:pt x="14278" y="42871"/>
                    <a:pt x="15701" y="42696"/>
                    <a:pt x="17116" y="42379"/>
                  </a:cubicBezTo>
                  <a:cubicBezTo>
                    <a:pt x="21086" y="41489"/>
                    <a:pt x="24794" y="39895"/>
                    <a:pt x="28386" y="38028"/>
                  </a:cubicBezTo>
                  <a:cubicBezTo>
                    <a:pt x="30676" y="36837"/>
                    <a:pt x="32216" y="34959"/>
                    <a:pt x="33088" y="32534"/>
                  </a:cubicBezTo>
                  <a:cubicBezTo>
                    <a:pt x="34037" y="29903"/>
                    <a:pt x="34439" y="27183"/>
                    <a:pt x="34408" y="24141"/>
                  </a:cubicBezTo>
                  <a:cubicBezTo>
                    <a:pt x="34454" y="22413"/>
                    <a:pt x="34227" y="20461"/>
                    <a:pt x="33789" y="18535"/>
                  </a:cubicBezTo>
                  <a:cubicBezTo>
                    <a:pt x="33078" y="15394"/>
                    <a:pt x="31911" y="12456"/>
                    <a:pt x="29956" y="9867"/>
                  </a:cubicBezTo>
                  <a:cubicBezTo>
                    <a:pt x="27712" y="6892"/>
                    <a:pt x="24831" y="4722"/>
                    <a:pt x="21483" y="3141"/>
                  </a:cubicBezTo>
                  <a:cubicBezTo>
                    <a:pt x="18894" y="1915"/>
                    <a:pt x="16154" y="1165"/>
                    <a:pt x="13354" y="624"/>
                  </a:cubicBezTo>
                  <a:cubicBezTo>
                    <a:pt x="11531" y="273"/>
                    <a:pt x="9698" y="0"/>
                    <a:pt x="78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0"/>
            <p:cNvSpPr/>
            <p:nvPr/>
          </p:nvSpPr>
          <p:spPr>
            <a:xfrm rot="-1939012">
              <a:off x="8209221" y="-49429"/>
              <a:ext cx="542262" cy="763961"/>
            </a:xfrm>
            <a:custGeom>
              <a:rect b="b" l="l" r="r" t="t"/>
              <a:pathLst>
                <a:path extrusionOk="0" h="34070" w="24183">
                  <a:moveTo>
                    <a:pt x="7572" y="0"/>
                  </a:moveTo>
                  <a:cubicBezTo>
                    <a:pt x="6823" y="0"/>
                    <a:pt x="6087" y="95"/>
                    <a:pt x="5368" y="326"/>
                  </a:cubicBezTo>
                  <a:cubicBezTo>
                    <a:pt x="3771" y="841"/>
                    <a:pt x="3003" y="2106"/>
                    <a:pt x="3304" y="3751"/>
                  </a:cubicBezTo>
                  <a:cubicBezTo>
                    <a:pt x="3420" y="4396"/>
                    <a:pt x="3595" y="5029"/>
                    <a:pt x="3828" y="5644"/>
                  </a:cubicBezTo>
                  <a:cubicBezTo>
                    <a:pt x="4255" y="6756"/>
                    <a:pt x="4735" y="7851"/>
                    <a:pt x="5211" y="8946"/>
                  </a:cubicBezTo>
                  <a:cubicBezTo>
                    <a:pt x="6020" y="10813"/>
                    <a:pt x="6751" y="12704"/>
                    <a:pt x="6897" y="14761"/>
                  </a:cubicBezTo>
                  <a:cubicBezTo>
                    <a:pt x="7082" y="17332"/>
                    <a:pt x="6369" y="19562"/>
                    <a:pt x="4362" y="21282"/>
                  </a:cubicBezTo>
                  <a:cubicBezTo>
                    <a:pt x="4135" y="21477"/>
                    <a:pt x="3900" y="21662"/>
                    <a:pt x="3680" y="21863"/>
                  </a:cubicBezTo>
                  <a:cubicBezTo>
                    <a:pt x="3104" y="22384"/>
                    <a:pt x="2511" y="22888"/>
                    <a:pt x="1970" y="23442"/>
                  </a:cubicBezTo>
                  <a:cubicBezTo>
                    <a:pt x="489" y="24962"/>
                    <a:pt x="0" y="26788"/>
                    <a:pt x="513" y="28834"/>
                  </a:cubicBezTo>
                  <a:cubicBezTo>
                    <a:pt x="1136" y="31327"/>
                    <a:pt x="2589" y="33106"/>
                    <a:pt x="5147" y="33813"/>
                  </a:cubicBezTo>
                  <a:cubicBezTo>
                    <a:pt x="5811" y="33995"/>
                    <a:pt x="6478" y="34069"/>
                    <a:pt x="7146" y="34069"/>
                  </a:cubicBezTo>
                  <a:cubicBezTo>
                    <a:pt x="7919" y="34069"/>
                    <a:pt x="8693" y="33970"/>
                    <a:pt x="9466" y="33824"/>
                  </a:cubicBezTo>
                  <a:cubicBezTo>
                    <a:pt x="11272" y="33482"/>
                    <a:pt x="12997" y="32873"/>
                    <a:pt x="14716" y="32243"/>
                  </a:cubicBezTo>
                  <a:cubicBezTo>
                    <a:pt x="16038" y="31756"/>
                    <a:pt x="17366" y="31261"/>
                    <a:pt x="18638" y="30655"/>
                  </a:cubicBezTo>
                  <a:cubicBezTo>
                    <a:pt x="20642" y="29699"/>
                    <a:pt x="22019" y="28118"/>
                    <a:pt x="22858" y="26061"/>
                  </a:cubicBezTo>
                  <a:cubicBezTo>
                    <a:pt x="23822" y="23701"/>
                    <a:pt x="24180" y="21241"/>
                    <a:pt x="24182" y="18713"/>
                  </a:cubicBezTo>
                  <a:cubicBezTo>
                    <a:pt x="24180" y="16835"/>
                    <a:pt x="24001" y="15249"/>
                    <a:pt x="23561" y="13454"/>
                  </a:cubicBezTo>
                  <a:cubicBezTo>
                    <a:pt x="22682" y="9882"/>
                    <a:pt x="20985" y="6782"/>
                    <a:pt x="18197" y="4342"/>
                  </a:cubicBezTo>
                  <a:cubicBezTo>
                    <a:pt x="15366" y="1860"/>
                    <a:pt x="12114" y="317"/>
                    <a:pt x="8314" y="30"/>
                  </a:cubicBezTo>
                  <a:cubicBezTo>
                    <a:pt x="8066" y="11"/>
                    <a:pt x="7818" y="0"/>
                    <a:pt x="7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0"/>
            <p:cNvSpPr/>
            <p:nvPr/>
          </p:nvSpPr>
          <p:spPr>
            <a:xfrm rot="-1939012">
              <a:off x="8342064" y="-31545"/>
              <a:ext cx="348839" cy="594239"/>
            </a:xfrm>
            <a:custGeom>
              <a:rect b="b" l="l" r="r" t="t"/>
              <a:pathLst>
                <a:path extrusionOk="0" h="26501" w="15557">
                  <a:moveTo>
                    <a:pt x="3045" y="0"/>
                  </a:moveTo>
                  <a:cubicBezTo>
                    <a:pt x="2567" y="0"/>
                    <a:pt x="2091" y="65"/>
                    <a:pt x="1617" y="224"/>
                  </a:cubicBezTo>
                  <a:cubicBezTo>
                    <a:pt x="577" y="573"/>
                    <a:pt x="69" y="1260"/>
                    <a:pt x="29" y="2359"/>
                  </a:cubicBezTo>
                  <a:cubicBezTo>
                    <a:pt x="1" y="3149"/>
                    <a:pt x="171" y="3908"/>
                    <a:pt x="450" y="4634"/>
                  </a:cubicBezTo>
                  <a:cubicBezTo>
                    <a:pt x="967" y="5989"/>
                    <a:pt x="1519" y="7332"/>
                    <a:pt x="2064" y="8678"/>
                  </a:cubicBezTo>
                  <a:cubicBezTo>
                    <a:pt x="2867" y="10661"/>
                    <a:pt x="3497" y="12693"/>
                    <a:pt x="3700" y="14827"/>
                  </a:cubicBezTo>
                  <a:cubicBezTo>
                    <a:pt x="3877" y="16674"/>
                    <a:pt x="3763" y="18521"/>
                    <a:pt x="3580" y="20367"/>
                  </a:cubicBezTo>
                  <a:cubicBezTo>
                    <a:pt x="3480" y="21374"/>
                    <a:pt x="3397" y="22391"/>
                    <a:pt x="3408" y="23401"/>
                  </a:cubicBezTo>
                  <a:cubicBezTo>
                    <a:pt x="3427" y="25045"/>
                    <a:pt x="4187" y="25933"/>
                    <a:pt x="5787" y="26299"/>
                  </a:cubicBezTo>
                  <a:cubicBezTo>
                    <a:pt x="6367" y="26433"/>
                    <a:pt x="6958" y="26501"/>
                    <a:pt x="7549" y="26501"/>
                  </a:cubicBezTo>
                  <a:cubicBezTo>
                    <a:pt x="7949" y="26501"/>
                    <a:pt x="8350" y="26470"/>
                    <a:pt x="8747" y="26408"/>
                  </a:cubicBezTo>
                  <a:cubicBezTo>
                    <a:pt x="10287" y="26168"/>
                    <a:pt x="11642" y="25582"/>
                    <a:pt x="12732" y="24432"/>
                  </a:cubicBezTo>
                  <a:cubicBezTo>
                    <a:pt x="13458" y="23669"/>
                    <a:pt x="13973" y="22779"/>
                    <a:pt x="14372" y="21821"/>
                  </a:cubicBezTo>
                  <a:cubicBezTo>
                    <a:pt x="15208" y="19824"/>
                    <a:pt x="15489" y="17725"/>
                    <a:pt x="15557" y="15570"/>
                  </a:cubicBezTo>
                  <a:cubicBezTo>
                    <a:pt x="15443" y="14445"/>
                    <a:pt x="15400" y="13306"/>
                    <a:pt x="15199" y="12198"/>
                  </a:cubicBezTo>
                  <a:cubicBezTo>
                    <a:pt x="14532" y="8423"/>
                    <a:pt x="12830" y="5212"/>
                    <a:pt x="9812" y="2774"/>
                  </a:cubicBezTo>
                  <a:cubicBezTo>
                    <a:pt x="8226" y="1493"/>
                    <a:pt x="6459" y="566"/>
                    <a:pt x="4446" y="156"/>
                  </a:cubicBezTo>
                  <a:cubicBezTo>
                    <a:pt x="3978" y="62"/>
                    <a:pt x="3511" y="0"/>
                    <a:pt x="30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0"/>
            <p:cNvSpPr/>
            <p:nvPr/>
          </p:nvSpPr>
          <p:spPr>
            <a:xfrm rot="-1939012">
              <a:off x="8413558" y="26843"/>
              <a:ext cx="213178" cy="400255"/>
            </a:xfrm>
            <a:custGeom>
              <a:rect b="b" l="l" r="r" t="t"/>
              <a:pathLst>
                <a:path extrusionOk="0" h="17850" w="9507">
                  <a:moveTo>
                    <a:pt x="1687" y="1"/>
                  </a:moveTo>
                  <a:cubicBezTo>
                    <a:pt x="1674" y="1"/>
                    <a:pt x="1661" y="1"/>
                    <a:pt x="1648" y="1"/>
                  </a:cubicBezTo>
                  <a:cubicBezTo>
                    <a:pt x="535" y="14"/>
                    <a:pt x="16" y="529"/>
                    <a:pt x="8" y="1654"/>
                  </a:cubicBezTo>
                  <a:cubicBezTo>
                    <a:pt x="1" y="2714"/>
                    <a:pt x="367" y="3685"/>
                    <a:pt x="734" y="4651"/>
                  </a:cubicBezTo>
                  <a:cubicBezTo>
                    <a:pt x="1545" y="6789"/>
                    <a:pt x="2392" y="8915"/>
                    <a:pt x="2954" y="11138"/>
                  </a:cubicBezTo>
                  <a:cubicBezTo>
                    <a:pt x="3303" y="12525"/>
                    <a:pt x="3591" y="13928"/>
                    <a:pt x="3949" y="15313"/>
                  </a:cubicBezTo>
                  <a:cubicBezTo>
                    <a:pt x="4084" y="15832"/>
                    <a:pt x="4285" y="16331"/>
                    <a:pt x="4549" y="16798"/>
                  </a:cubicBezTo>
                  <a:cubicBezTo>
                    <a:pt x="4896" y="17419"/>
                    <a:pt x="5389" y="17850"/>
                    <a:pt x="6107" y="17850"/>
                  </a:cubicBezTo>
                  <a:cubicBezTo>
                    <a:pt x="6200" y="17850"/>
                    <a:pt x="6297" y="17842"/>
                    <a:pt x="6398" y="17827"/>
                  </a:cubicBezTo>
                  <a:cubicBezTo>
                    <a:pt x="6867" y="17755"/>
                    <a:pt x="7260" y="17529"/>
                    <a:pt x="7600" y="17212"/>
                  </a:cubicBezTo>
                  <a:cubicBezTo>
                    <a:pt x="8156" y="16698"/>
                    <a:pt x="8486" y="16041"/>
                    <a:pt x="8745" y="15347"/>
                  </a:cubicBezTo>
                  <a:cubicBezTo>
                    <a:pt x="9269" y="13954"/>
                    <a:pt x="9506" y="12510"/>
                    <a:pt x="9478" y="11358"/>
                  </a:cubicBezTo>
                  <a:cubicBezTo>
                    <a:pt x="9489" y="8558"/>
                    <a:pt x="8904" y="6257"/>
                    <a:pt x="7585" y="4163"/>
                  </a:cubicBezTo>
                  <a:cubicBezTo>
                    <a:pt x="6623" y="2636"/>
                    <a:pt x="5375" y="1401"/>
                    <a:pt x="3755" y="577"/>
                  </a:cubicBezTo>
                  <a:cubicBezTo>
                    <a:pt x="3109" y="247"/>
                    <a:pt x="2432" y="1"/>
                    <a:pt x="16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0"/>
            <p:cNvSpPr/>
            <p:nvPr/>
          </p:nvSpPr>
          <p:spPr>
            <a:xfrm rot="-1939012">
              <a:off x="8431888" y="50372"/>
              <a:ext cx="170327" cy="324397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4" name="Google Shape;654;p30"/>
          <p:cNvGrpSpPr/>
          <p:nvPr/>
        </p:nvGrpSpPr>
        <p:grpSpPr>
          <a:xfrm>
            <a:off x="-789775" y="-482814"/>
            <a:ext cx="2762381" cy="5995523"/>
            <a:chOff x="-789775" y="-482814"/>
            <a:chExt cx="2762381" cy="5995523"/>
          </a:xfrm>
        </p:grpSpPr>
        <p:sp>
          <p:nvSpPr>
            <p:cNvPr id="655" name="Google Shape;655;p30"/>
            <p:cNvSpPr/>
            <p:nvPr/>
          </p:nvSpPr>
          <p:spPr>
            <a:xfrm rot="-476258">
              <a:off x="-319879" y="-209932"/>
              <a:ext cx="2025499" cy="4007236"/>
            </a:xfrm>
            <a:custGeom>
              <a:rect b="b" l="l" r="r" t="t"/>
              <a:pathLst>
                <a:path extrusionOk="0" h="144769" w="73175">
                  <a:moveTo>
                    <a:pt x="40642" y="0"/>
                  </a:moveTo>
                  <a:cubicBezTo>
                    <a:pt x="32869" y="0"/>
                    <a:pt x="25204" y="1917"/>
                    <a:pt x="17863" y="4479"/>
                  </a:cubicBezTo>
                  <a:lnTo>
                    <a:pt x="22603" y="4682"/>
                  </a:lnTo>
                  <a:cubicBezTo>
                    <a:pt x="27172" y="20574"/>
                    <a:pt x="23327" y="38631"/>
                    <a:pt x="12684" y="51286"/>
                  </a:cubicBezTo>
                  <a:cubicBezTo>
                    <a:pt x="7398" y="57571"/>
                    <a:pt x="142" y="63558"/>
                    <a:pt x="58" y="71773"/>
                  </a:cubicBezTo>
                  <a:cubicBezTo>
                    <a:pt x="1" y="77200"/>
                    <a:pt x="3204" y="82026"/>
                    <a:pt x="5560" y="86915"/>
                  </a:cubicBezTo>
                  <a:cubicBezTo>
                    <a:pt x="10488" y="97144"/>
                    <a:pt x="11944" y="108666"/>
                    <a:pt x="15592" y="119417"/>
                  </a:cubicBezTo>
                  <a:cubicBezTo>
                    <a:pt x="19241" y="130169"/>
                    <a:pt x="26082" y="140953"/>
                    <a:pt x="36926" y="144322"/>
                  </a:cubicBezTo>
                  <a:cubicBezTo>
                    <a:pt x="37755" y="144580"/>
                    <a:pt x="38675" y="144769"/>
                    <a:pt x="39556" y="144769"/>
                  </a:cubicBezTo>
                  <a:cubicBezTo>
                    <a:pt x="40622" y="144769"/>
                    <a:pt x="41631" y="144492"/>
                    <a:pt x="42353" y="143725"/>
                  </a:cubicBezTo>
                  <a:cubicBezTo>
                    <a:pt x="43432" y="142578"/>
                    <a:pt x="43407" y="140806"/>
                    <a:pt x="43262" y="139236"/>
                  </a:cubicBezTo>
                  <a:cubicBezTo>
                    <a:pt x="41686" y="122193"/>
                    <a:pt x="33911" y="106374"/>
                    <a:pt x="30291" y="89648"/>
                  </a:cubicBezTo>
                  <a:cubicBezTo>
                    <a:pt x="29067" y="83992"/>
                    <a:pt x="28347" y="77948"/>
                    <a:pt x="30387" y="72533"/>
                  </a:cubicBezTo>
                  <a:cubicBezTo>
                    <a:pt x="33001" y="65590"/>
                    <a:pt x="39577" y="61046"/>
                    <a:pt x="45907" y="57177"/>
                  </a:cubicBezTo>
                  <a:cubicBezTo>
                    <a:pt x="51808" y="53567"/>
                    <a:pt x="57881" y="50108"/>
                    <a:pt x="62932" y="45383"/>
                  </a:cubicBezTo>
                  <a:cubicBezTo>
                    <a:pt x="67983" y="40655"/>
                    <a:pt x="72001" y="34424"/>
                    <a:pt x="72551" y="27528"/>
                  </a:cubicBezTo>
                  <a:cubicBezTo>
                    <a:pt x="73175" y="19697"/>
                    <a:pt x="69101" y="11907"/>
                    <a:pt x="62930" y="7045"/>
                  </a:cubicBezTo>
                  <a:cubicBezTo>
                    <a:pt x="56757" y="2182"/>
                    <a:pt x="48744" y="42"/>
                    <a:pt x="40887" y="1"/>
                  </a:cubicBezTo>
                  <a:cubicBezTo>
                    <a:pt x="40805" y="1"/>
                    <a:pt x="40724" y="0"/>
                    <a:pt x="406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0"/>
            <p:cNvSpPr/>
            <p:nvPr/>
          </p:nvSpPr>
          <p:spPr>
            <a:xfrm rot="-476258">
              <a:off x="-566612" y="1852791"/>
              <a:ext cx="2220811" cy="3386092"/>
            </a:xfrm>
            <a:custGeom>
              <a:rect b="b" l="l" r="r" t="t"/>
              <a:pathLst>
                <a:path extrusionOk="0" h="122329" w="80231">
                  <a:moveTo>
                    <a:pt x="23160" y="0"/>
                  </a:moveTo>
                  <a:cubicBezTo>
                    <a:pt x="20092" y="0"/>
                    <a:pt x="16996" y="1332"/>
                    <a:pt x="14627" y="3351"/>
                  </a:cubicBezTo>
                  <a:cubicBezTo>
                    <a:pt x="11484" y="6031"/>
                    <a:pt x="9432" y="9765"/>
                    <a:pt x="7784" y="13553"/>
                  </a:cubicBezTo>
                  <a:cubicBezTo>
                    <a:pt x="209" y="30970"/>
                    <a:pt x="0" y="51175"/>
                    <a:pt x="5752" y="69277"/>
                  </a:cubicBezTo>
                  <a:cubicBezTo>
                    <a:pt x="7986" y="76313"/>
                    <a:pt x="11093" y="83120"/>
                    <a:pt x="12293" y="90402"/>
                  </a:cubicBezTo>
                  <a:cubicBezTo>
                    <a:pt x="13493" y="97685"/>
                    <a:pt x="12461" y="105833"/>
                    <a:pt x="7379" y="111186"/>
                  </a:cubicBezTo>
                  <a:lnTo>
                    <a:pt x="4720" y="113042"/>
                  </a:lnTo>
                  <a:cubicBezTo>
                    <a:pt x="12755" y="119560"/>
                    <a:pt x="23032" y="122329"/>
                    <a:pt x="33471" y="122329"/>
                  </a:cubicBezTo>
                  <a:cubicBezTo>
                    <a:pt x="39438" y="122329"/>
                    <a:pt x="45459" y="121424"/>
                    <a:pt x="51144" y="119798"/>
                  </a:cubicBezTo>
                  <a:cubicBezTo>
                    <a:pt x="59800" y="117320"/>
                    <a:pt x="68383" y="113032"/>
                    <a:pt x="73497" y="105622"/>
                  </a:cubicBezTo>
                  <a:cubicBezTo>
                    <a:pt x="80230" y="95872"/>
                    <a:pt x="79170" y="81488"/>
                    <a:pt x="71085" y="72830"/>
                  </a:cubicBezTo>
                  <a:cubicBezTo>
                    <a:pt x="65458" y="66804"/>
                    <a:pt x="57321" y="63736"/>
                    <a:pt x="51242" y="58170"/>
                  </a:cubicBezTo>
                  <a:cubicBezTo>
                    <a:pt x="45905" y="53285"/>
                    <a:pt x="42396" y="46664"/>
                    <a:pt x="40192" y="39774"/>
                  </a:cubicBezTo>
                  <a:cubicBezTo>
                    <a:pt x="37987" y="32883"/>
                    <a:pt x="37003" y="25670"/>
                    <a:pt x="36061" y="18498"/>
                  </a:cubicBezTo>
                  <a:cubicBezTo>
                    <a:pt x="35585" y="14892"/>
                    <a:pt x="35102" y="11229"/>
                    <a:pt x="33647" y="7899"/>
                  </a:cubicBezTo>
                  <a:cubicBezTo>
                    <a:pt x="32192" y="4567"/>
                    <a:pt x="29602" y="1550"/>
                    <a:pt x="26135" y="451"/>
                  </a:cubicBezTo>
                  <a:cubicBezTo>
                    <a:pt x="25164" y="143"/>
                    <a:pt x="24163" y="0"/>
                    <a:pt x="231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0"/>
            <p:cNvSpPr/>
            <p:nvPr/>
          </p:nvSpPr>
          <p:spPr>
            <a:xfrm rot="-476258">
              <a:off x="59290" y="-411450"/>
              <a:ext cx="1217763" cy="2655224"/>
            </a:xfrm>
            <a:custGeom>
              <a:rect b="b" l="l" r="r" t="t"/>
              <a:pathLst>
                <a:path extrusionOk="0" h="95925" w="43994">
                  <a:moveTo>
                    <a:pt x="17491" y="0"/>
                  </a:moveTo>
                  <a:lnTo>
                    <a:pt x="6833" y="10083"/>
                  </a:lnTo>
                  <a:cubicBezTo>
                    <a:pt x="11743" y="14085"/>
                    <a:pt x="13969" y="20698"/>
                    <a:pt x="13924" y="27032"/>
                  </a:cubicBezTo>
                  <a:cubicBezTo>
                    <a:pt x="13877" y="33367"/>
                    <a:pt x="11825" y="39511"/>
                    <a:pt x="9441" y="45380"/>
                  </a:cubicBezTo>
                  <a:cubicBezTo>
                    <a:pt x="7060" y="51248"/>
                    <a:pt x="4311" y="57006"/>
                    <a:pt x="2755" y="63146"/>
                  </a:cubicBezTo>
                  <a:cubicBezTo>
                    <a:pt x="0" y="74012"/>
                    <a:pt x="1202" y="85835"/>
                    <a:pt x="6089" y="95924"/>
                  </a:cubicBezTo>
                  <a:cubicBezTo>
                    <a:pt x="6318" y="87538"/>
                    <a:pt x="6659" y="78738"/>
                    <a:pt x="10940" y="71523"/>
                  </a:cubicBezTo>
                  <a:cubicBezTo>
                    <a:pt x="14772" y="65059"/>
                    <a:pt x="21262" y="60728"/>
                    <a:pt x="27292" y="56242"/>
                  </a:cubicBezTo>
                  <a:cubicBezTo>
                    <a:pt x="33322" y="51755"/>
                    <a:pt x="39370" y="46491"/>
                    <a:pt x="41573" y="39307"/>
                  </a:cubicBezTo>
                  <a:cubicBezTo>
                    <a:pt x="43994" y="31417"/>
                    <a:pt x="41152" y="22664"/>
                    <a:pt x="36167" y="16089"/>
                  </a:cubicBezTo>
                  <a:cubicBezTo>
                    <a:pt x="31182" y="9511"/>
                    <a:pt x="24279" y="4695"/>
                    <a:pt x="174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0"/>
            <p:cNvSpPr/>
            <p:nvPr/>
          </p:nvSpPr>
          <p:spPr>
            <a:xfrm rot="-476258">
              <a:off x="171946" y="-285467"/>
              <a:ext cx="841700" cy="2022399"/>
            </a:xfrm>
            <a:custGeom>
              <a:rect b="b" l="l" r="r" t="t"/>
              <a:pathLst>
                <a:path extrusionOk="0" h="73063" w="30408">
                  <a:moveTo>
                    <a:pt x="10673" y="0"/>
                  </a:moveTo>
                  <a:lnTo>
                    <a:pt x="8054" y="6259"/>
                  </a:lnTo>
                  <a:cubicBezTo>
                    <a:pt x="13015" y="9593"/>
                    <a:pt x="15466" y="15821"/>
                    <a:pt x="15486" y="21798"/>
                  </a:cubicBezTo>
                  <a:cubicBezTo>
                    <a:pt x="15507" y="27775"/>
                    <a:pt x="13412" y="33559"/>
                    <a:pt x="10859" y="38964"/>
                  </a:cubicBezTo>
                  <a:cubicBezTo>
                    <a:pt x="8308" y="44368"/>
                    <a:pt x="5266" y="49558"/>
                    <a:pt x="3191" y="55163"/>
                  </a:cubicBezTo>
                  <a:cubicBezTo>
                    <a:pt x="1074" y="60892"/>
                    <a:pt x="1" y="66955"/>
                    <a:pt x="23" y="73062"/>
                  </a:cubicBezTo>
                  <a:cubicBezTo>
                    <a:pt x="1149" y="65146"/>
                    <a:pt x="5082" y="57658"/>
                    <a:pt x="10959" y="52240"/>
                  </a:cubicBezTo>
                  <a:cubicBezTo>
                    <a:pt x="15791" y="47784"/>
                    <a:pt x="21927" y="44628"/>
                    <a:pt x="25688" y="39238"/>
                  </a:cubicBezTo>
                  <a:cubicBezTo>
                    <a:pt x="30230" y="32729"/>
                    <a:pt x="30408" y="23768"/>
                    <a:pt x="27186" y="16514"/>
                  </a:cubicBezTo>
                  <a:cubicBezTo>
                    <a:pt x="23965" y="9262"/>
                    <a:pt x="17722" y="3645"/>
                    <a:pt x="106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0"/>
            <p:cNvSpPr/>
            <p:nvPr/>
          </p:nvSpPr>
          <p:spPr>
            <a:xfrm rot="-476258">
              <a:off x="371619" y="-297218"/>
              <a:ext cx="457249" cy="1366295"/>
            </a:xfrm>
            <a:custGeom>
              <a:rect b="b" l="l" r="r" t="t"/>
              <a:pathLst>
                <a:path extrusionOk="0" h="49360" w="16519">
                  <a:moveTo>
                    <a:pt x="1" y="1"/>
                  </a:moveTo>
                  <a:lnTo>
                    <a:pt x="3537" y="5131"/>
                  </a:lnTo>
                  <a:cubicBezTo>
                    <a:pt x="8900" y="12780"/>
                    <a:pt x="12185" y="22730"/>
                    <a:pt x="9027" y="31522"/>
                  </a:cubicBezTo>
                  <a:cubicBezTo>
                    <a:pt x="6766" y="37811"/>
                    <a:pt x="1472" y="42829"/>
                    <a:pt x="54" y="49360"/>
                  </a:cubicBezTo>
                  <a:cubicBezTo>
                    <a:pt x="3263" y="44491"/>
                    <a:pt x="9058" y="41838"/>
                    <a:pt x="12414" y="37067"/>
                  </a:cubicBezTo>
                  <a:cubicBezTo>
                    <a:pt x="16518" y="31233"/>
                    <a:pt x="16171" y="23137"/>
                    <a:pt x="13246" y="16631"/>
                  </a:cubicBezTo>
                  <a:cubicBezTo>
                    <a:pt x="10319" y="10125"/>
                    <a:pt x="5192" y="489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0"/>
            <p:cNvSpPr/>
            <p:nvPr/>
          </p:nvSpPr>
          <p:spPr>
            <a:xfrm rot="-476258">
              <a:off x="-251212" y="2154663"/>
              <a:ext cx="1637007" cy="3240688"/>
            </a:xfrm>
            <a:custGeom>
              <a:rect b="b" l="l" r="r" t="t"/>
              <a:pathLst>
                <a:path extrusionOk="0" h="117076" w="59140">
                  <a:moveTo>
                    <a:pt x="15426" y="1"/>
                  </a:moveTo>
                  <a:cubicBezTo>
                    <a:pt x="12496" y="1"/>
                    <a:pt x="9710" y="2322"/>
                    <a:pt x="7884" y="4803"/>
                  </a:cubicBezTo>
                  <a:cubicBezTo>
                    <a:pt x="534" y="14786"/>
                    <a:pt x="619" y="28414"/>
                    <a:pt x="2960" y="40588"/>
                  </a:cubicBezTo>
                  <a:cubicBezTo>
                    <a:pt x="5302" y="52762"/>
                    <a:pt x="9584" y="64708"/>
                    <a:pt x="9564" y="77105"/>
                  </a:cubicBezTo>
                  <a:cubicBezTo>
                    <a:pt x="9548" y="87907"/>
                    <a:pt x="6144" y="98671"/>
                    <a:pt x="0" y="107557"/>
                  </a:cubicBezTo>
                  <a:lnTo>
                    <a:pt x="18239" y="116432"/>
                  </a:lnTo>
                  <a:cubicBezTo>
                    <a:pt x="19957" y="116872"/>
                    <a:pt x="21696" y="117076"/>
                    <a:pt x="23435" y="117076"/>
                  </a:cubicBezTo>
                  <a:cubicBezTo>
                    <a:pt x="30451" y="117076"/>
                    <a:pt x="37466" y="113763"/>
                    <a:pt x="43059" y="109306"/>
                  </a:cubicBezTo>
                  <a:cubicBezTo>
                    <a:pt x="50318" y="103522"/>
                    <a:pt x="56092" y="95454"/>
                    <a:pt x="57615" y="86297"/>
                  </a:cubicBezTo>
                  <a:cubicBezTo>
                    <a:pt x="59140" y="77142"/>
                    <a:pt x="55833" y="66956"/>
                    <a:pt x="48247" y="61605"/>
                  </a:cubicBezTo>
                  <a:cubicBezTo>
                    <a:pt x="42781" y="57748"/>
                    <a:pt x="35648" y="56577"/>
                    <a:pt x="30624" y="52161"/>
                  </a:cubicBezTo>
                  <a:cubicBezTo>
                    <a:pt x="24817" y="47058"/>
                    <a:pt x="23087" y="38730"/>
                    <a:pt x="22948" y="31002"/>
                  </a:cubicBezTo>
                  <a:cubicBezTo>
                    <a:pt x="22807" y="23273"/>
                    <a:pt x="23905" y="15438"/>
                    <a:pt x="22327" y="7873"/>
                  </a:cubicBezTo>
                  <a:cubicBezTo>
                    <a:pt x="21656" y="4664"/>
                    <a:pt x="20101" y="1144"/>
                    <a:pt x="16955" y="221"/>
                  </a:cubicBezTo>
                  <a:cubicBezTo>
                    <a:pt x="16444" y="70"/>
                    <a:pt x="15933" y="1"/>
                    <a:pt x="154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0"/>
            <p:cNvSpPr/>
            <p:nvPr/>
          </p:nvSpPr>
          <p:spPr>
            <a:xfrm rot="-476258">
              <a:off x="-138416" y="2367453"/>
              <a:ext cx="838350" cy="3102231"/>
            </a:xfrm>
            <a:custGeom>
              <a:rect b="b" l="l" r="r" t="t"/>
              <a:pathLst>
                <a:path extrusionOk="0" h="112074" w="30287">
                  <a:moveTo>
                    <a:pt x="11981" y="1"/>
                  </a:moveTo>
                  <a:cubicBezTo>
                    <a:pt x="10289" y="1"/>
                    <a:pt x="8618" y="1276"/>
                    <a:pt x="7461" y="2645"/>
                  </a:cubicBezTo>
                  <a:cubicBezTo>
                    <a:pt x="4767" y="5833"/>
                    <a:pt x="3169" y="9833"/>
                    <a:pt x="2296" y="13915"/>
                  </a:cubicBezTo>
                  <a:cubicBezTo>
                    <a:pt x="1" y="24651"/>
                    <a:pt x="2507" y="35803"/>
                    <a:pt x="5695" y="46305"/>
                  </a:cubicBezTo>
                  <a:cubicBezTo>
                    <a:pt x="8884" y="56807"/>
                    <a:pt x="12800" y="67267"/>
                    <a:pt x="13391" y="78227"/>
                  </a:cubicBezTo>
                  <a:cubicBezTo>
                    <a:pt x="13982" y="89187"/>
                    <a:pt x="10591" y="101075"/>
                    <a:pt x="1769" y="107606"/>
                  </a:cubicBezTo>
                  <a:lnTo>
                    <a:pt x="14795" y="112074"/>
                  </a:lnTo>
                  <a:cubicBezTo>
                    <a:pt x="20478" y="105936"/>
                    <a:pt x="25109" y="98714"/>
                    <a:pt x="27583" y="90724"/>
                  </a:cubicBezTo>
                  <a:cubicBezTo>
                    <a:pt x="30058" y="82734"/>
                    <a:pt x="30287" y="73944"/>
                    <a:pt x="27507" y="66056"/>
                  </a:cubicBezTo>
                  <a:cubicBezTo>
                    <a:pt x="24208" y="56699"/>
                    <a:pt x="16903" y="48934"/>
                    <a:pt x="14883" y="39220"/>
                  </a:cubicBezTo>
                  <a:cubicBezTo>
                    <a:pt x="12555" y="28025"/>
                    <a:pt x="17696" y="16401"/>
                    <a:pt x="16009" y="5093"/>
                  </a:cubicBezTo>
                  <a:cubicBezTo>
                    <a:pt x="15715" y="3123"/>
                    <a:pt x="14977" y="901"/>
                    <a:pt x="13111" y="204"/>
                  </a:cubicBezTo>
                  <a:cubicBezTo>
                    <a:pt x="12737" y="64"/>
                    <a:pt x="12359" y="1"/>
                    <a:pt x="119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0"/>
            <p:cNvSpPr/>
            <p:nvPr/>
          </p:nvSpPr>
          <p:spPr>
            <a:xfrm rot="-476258">
              <a:off x="-62628" y="2556156"/>
              <a:ext cx="579762" cy="2256822"/>
            </a:xfrm>
            <a:custGeom>
              <a:rect b="b" l="l" r="r" t="t"/>
              <a:pathLst>
                <a:path extrusionOk="0" h="81532" w="20945">
                  <a:moveTo>
                    <a:pt x="6427" y="0"/>
                  </a:moveTo>
                  <a:cubicBezTo>
                    <a:pt x="5816" y="0"/>
                    <a:pt x="5181" y="244"/>
                    <a:pt x="4702" y="639"/>
                  </a:cubicBezTo>
                  <a:cubicBezTo>
                    <a:pt x="3905" y="1297"/>
                    <a:pt x="3453" y="2276"/>
                    <a:pt x="3071" y="3237"/>
                  </a:cubicBezTo>
                  <a:cubicBezTo>
                    <a:pt x="247" y="10358"/>
                    <a:pt x="0" y="18461"/>
                    <a:pt x="2327" y="25755"/>
                  </a:cubicBezTo>
                  <a:lnTo>
                    <a:pt x="2327" y="25755"/>
                  </a:lnTo>
                  <a:cubicBezTo>
                    <a:pt x="2962" y="38002"/>
                    <a:pt x="11850" y="48909"/>
                    <a:pt x="12887" y="61273"/>
                  </a:cubicBezTo>
                  <a:cubicBezTo>
                    <a:pt x="13426" y="67716"/>
                    <a:pt x="11920" y="74772"/>
                    <a:pt x="15333" y="80262"/>
                  </a:cubicBezTo>
                  <a:cubicBezTo>
                    <a:pt x="15721" y="80884"/>
                    <a:pt x="16360" y="81532"/>
                    <a:pt x="17034" y="81532"/>
                  </a:cubicBezTo>
                  <a:cubicBezTo>
                    <a:pt x="17166" y="81532"/>
                    <a:pt x="17299" y="81507"/>
                    <a:pt x="17433" y="81452"/>
                  </a:cubicBezTo>
                  <a:cubicBezTo>
                    <a:pt x="17995" y="81219"/>
                    <a:pt x="18226" y="80559"/>
                    <a:pt x="18375" y="79970"/>
                  </a:cubicBezTo>
                  <a:cubicBezTo>
                    <a:pt x="20944" y="69768"/>
                    <a:pt x="17347" y="59117"/>
                    <a:pt x="13481" y="49330"/>
                  </a:cubicBezTo>
                  <a:cubicBezTo>
                    <a:pt x="9618" y="39545"/>
                    <a:pt x="5354" y="29335"/>
                    <a:pt x="6589" y="18886"/>
                  </a:cubicBezTo>
                  <a:cubicBezTo>
                    <a:pt x="7233" y="13435"/>
                    <a:pt x="9373" y="8053"/>
                    <a:pt x="8611" y="2618"/>
                  </a:cubicBezTo>
                  <a:cubicBezTo>
                    <a:pt x="8492" y="1772"/>
                    <a:pt x="8255" y="858"/>
                    <a:pt x="7566" y="353"/>
                  </a:cubicBezTo>
                  <a:cubicBezTo>
                    <a:pt x="7232" y="109"/>
                    <a:pt x="6835" y="0"/>
                    <a:pt x="64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0"/>
            <p:cNvSpPr/>
            <p:nvPr/>
          </p:nvSpPr>
          <p:spPr>
            <a:xfrm rot="-476258">
              <a:off x="647227" y="3726557"/>
              <a:ext cx="647523" cy="901434"/>
            </a:xfrm>
            <a:custGeom>
              <a:rect b="b" l="l" r="r" t="t"/>
              <a:pathLst>
                <a:path extrusionOk="0" h="32566" w="23393">
                  <a:moveTo>
                    <a:pt x="3362" y="1"/>
                  </a:moveTo>
                  <a:cubicBezTo>
                    <a:pt x="3230" y="1"/>
                    <a:pt x="3098" y="9"/>
                    <a:pt x="2965" y="28"/>
                  </a:cubicBezTo>
                  <a:cubicBezTo>
                    <a:pt x="1084" y="292"/>
                    <a:pt x="1" y="2477"/>
                    <a:pt x="185" y="4365"/>
                  </a:cubicBezTo>
                  <a:cubicBezTo>
                    <a:pt x="369" y="6254"/>
                    <a:pt x="1436" y="7920"/>
                    <a:pt x="2352" y="9584"/>
                  </a:cubicBezTo>
                  <a:cubicBezTo>
                    <a:pt x="5972" y="16170"/>
                    <a:pt x="7500" y="23886"/>
                    <a:pt x="6660" y="31355"/>
                  </a:cubicBezTo>
                  <a:lnTo>
                    <a:pt x="8868" y="32465"/>
                  </a:lnTo>
                  <a:cubicBezTo>
                    <a:pt x="9081" y="32534"/>
                    <a:pt x="9298" y="32566"/>
                    <a:pt x="9516" y="32566"/>
                  </a:cubicBezTo>
                  <a:cubicBezTo>
                    <a:pt x="10475" y="32566"/>
                    <a:pt x="11430" y="31942"/>
                    <a:pt x="11940" y="31099"/>
                  </a:cubicBezTo>
                  <a:cubicBezTo>
                    <a:pt x="12566" y="30063"/>
                    <a:pt x="12641" y="28786"/>
                    <a:pt x="12529" y="27582"/>
                  </a:cubicBezTo>
                  <a:cubicBezTo>
                    <a:pt x="12114" y="23158"/>
                    <a:pt x="9438" y="19252"/>
                    <a:pt x="8569" y="14896"/>
                  </a:cubicBezTo>
                  <a:cubicBezTo>
                    <a:pt x="8437" y="14230"/>
                    <a:pt x="8510" y="13306"/>
                    <a:pt x="9177" y="13179"/>
                  </a:cubicBezTo>
                  <a:cubicBezTo>
                    <a:pt x="9222" y="13170"/>
                    <a:pt x="9267" y="13166"/>
                    <a:pt x="9312" y="13166"/>
                  </a:cubicBezTo>
                  <a:cubicBezTo>
                    <a:pt x="9646" y="13166"/>
                    <a:pt x="9958" y="13398"/>
                    <a:pt x="10217" y="13629"/>
                  </a:cubicBezTo>
                  <a:cubicBezTo>
                    <a:pt x="14565" y="17486"/>
                    <a:pt x="15975" y="23567"/>
                    <a:pt x="18516" y="28796"/>
                  </a:cubicBezTo>
                  <a:cubicBezTo>
                    <a:pt x="18763" y="29307"/>
                    <a:pt x="19035" y="29826"/>
                    <a:pt x="19464" y="30202"/>
                  </a:cubicBezTo>
                  <a:cubicBezTo>
                    <a:pt x="19771" y="30471"/>
                    <a:pt x="20180" y="30651"/>
                    <a:pt x="20581" y="30651"/>
                  </a:cubicBezTo>
                  <a:cubicBezTo>
                    <a:pt x="20739" y="30651"/>
                    <a:pt x="20895" y="30623"/>
                    <a:pt x="21044" y="30562"/>
                  </a:cubicBezTo>
                  <a:cubicBezTo>
                    <a:pt x="21690" y="30296"/>
                    <a:pt x="21960" y="29540"/>
                    <a:pt x="22117" y="28857"/>
                  </a:cubicBezTo>
                  <a:cubicBezTo>
                    <a:pt x="23393" y="23310"/>
                    <a:pt x="21854" y="17357"/>
                    <a:pt x="18769" y="12572"/>
                  </a:cubicBezTo>
                  <a:cubicBezTo>
                    <a:pt x="15685" y="7789"/>
                    <a:pt x="11172" y="4071"/>
                    <a:pt x="6315" y="1103"/>
                  </a:cubicBezTo>
                  <a:cubicBezTo>
                    <a:pt x="5408" y="548"/>
                    <a:pt x="4405" y="1"/>
                    <a:pt x="33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0"/>
            <p:cNvSpPr/>
            <p:nvPr/>
          </p:nvSpPr>
          <p:spPr>
            <a:xfrm rot="-476258">
              <a:off x="413881" y="3596955"/>
              <a:ext cx="144740" cy="154677"/>
            </a:xfrm>
            <a:custGeom>
              <a:rect b="b" l="l" r="r" t="t"/>
              <a:pathLst>
                <a:path extrusionOk="0" h="5588" w="5229">
                  <a:moveTo>
                    <a:pt x="1806" y="0"/>
                  </a:moveTo>
                  <a:cubicBezTo>
                    <a:pt x="1406" y="0"/>
                    <a:pt x="1017" y="140"/>
                    <a:pt x="685" y="489"/>
                  </a:cubicBezTo>
                  <a:cubicBezTo>
                    <a:pt x="0" y="1206"/>
                    <a:pt x="59" y="2314"/>
                    <a:pt x="209" y="3224"/>
                  </a:cubicBezTo>
                  <a:cubicBezTo>
                    <a:pt x="321" y="3906"/>
                    <a:pt x="589" y="4579"/>
                    <a:pt x="1159" y="5004"/>
                  </a:cubicBezTo>
                  <a:cubicBezTo>
                    <a:pt x="1676" y="5390"/>
                    <a:pt x="2433" y="5587"/>
                    <a:pt x="3115" y="5587"/>
                  </a:cubicBezTo>
                  <a:cubicBezTo>
                    <a:pt x="3271" y="5587"/>
                    <a:pt x="3424" y="5577"/>
                    <a:pt x="3569" y="5556"/>
                  </a:cubicBezTo>
                  <a:cubicBezTo>
                    <a:pt x="4656" y="5394"/>
                    <a:pt x="5229" y="4268"/>
                    <a:pt x="5098" y="3246"/>
                  </a:cubicBezTo>
                  <a:cubicBezTo>
                    <a:pt x="4992" y="2414"/>
                    <a:pt x="4501" y="1676"/>
                    <a:pt x="3918" y="1071"/>
                  </a:cubicBezTo>
                  <a:cubicBezTo>
                    <a:pt x="3391" y="522"/>
                    <a:pt x="2578" y="0"/>
                    <a:pt x="18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0"/>
            <p:cNvSpPr/>
            <p:nvPr/>
          </p:nvSpPr>
          <p:spPr>
            <a:xfrm rot="-476258">
              <a:off x="293487" y="3431961"/>
              <a:ext cx="78833" cy="100424"/>
            </a:xfrm>
            <a:custGeom>
              <a:rect b="b" l="l" r="r" t="t"/>
              <a:pathLst>
                <a:path extrusionOk="0" h="3628" w="2848">
                  <a:moveTo>
                    <a:pt x="1254" y="0"/>
                  </a:moveTo>
                  <a:cubicBezTo>
                    <a:pt x="1160" y="0"/>
                    <a:pt x="1065" y="13"/>
                    <a:pt x="969" y="41"/>
                  </a:cubicBezTo>
                  <a:cubicBezTo>
                    <a:pt x="462" y="186"/>
                    <a:pt x="131" y="705"/>
                    <a:pt x="61" y="1228"/>
                  </a:cubicBezTo>
                  <a:cubicBezTo>
                    <a:pt x="1" y="1699"/>
                    <a:pt x="111" y="2172"/>
                    <a:pt x="260" y="2625"/>
                  </a:cubicBezTo>
                  <a:lnTo>
                    <a:pt x="260" y="2625"/>
                  </a:lnTo>
                  <a:cubicBezTo>
                    <a:pt x="274" y="3139"/>
                    <a:pt x="749" y="3584"/>
                    <a:pt x="1265" y="3624"/>
                  </a:cubicBezTo>
                  <a:cubicBezTo>
                    <a:pt x="1295" y="3626"/>
                    <a:pt x="1324" y="3627"/>
                    <a:pt x="1354" y="3627"/>
                  </a:cubicBezTo>
                  <a:cubicBezTo>
                    <a:pt x="1855" y="3627"/>
                    <a:pt x="2330" y="3304"/>
                    <a:pt x="2574" y="2863"/>
                  </a:cubicBezTo>
                  <a:cubicBezTo>
                    <a:pt x="2831" y="2395"/>
                    <a:pt x="2847" y="1823"/>
                    <a:pt x="2704" y="1308"/>
                  </a:cubicBezTo>
                  <a:cubicBezTo>
                    <a:pt x="2517" y="635"/>
                    <a:pt x="1915" y="0"/>
                    <a:pt x="12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0"/>
            <p:cNvSpPr/>
            <p:nvPr/>
          </p:nvSpPr>
          <p:spPr>
            <a:xfrm rot="-476258">
              <a:off x="154002" y="4435061"/>
              <a:ext cx="102029" cy="123260"/>
            </a:xfrm>
            <a:custGeom>
              <a:rect b="b" l="l" r="r" t="t"/>
              <a:pathLst>
                <a:path extrusionOk="0" h="4453" w="3686">
                  <a:moveTo>
                    <a:pt x="1864" y="1"/>
                  </a:moveTo>
                  <a:cubicBezTo>
                    <a:pt x="1421" y="1"/>
                    <a:pt x="979" y="215"/>
                    <a:pt x="673" y="544"/>
                  </a:cubicBezTo>
                  <a:cubicBezTo>
                    <a:pt x="291" y="957"/>
                    <a:pt x="103" y="1519"/>
                    <a:pt x="52" y="2077"/>
                  </a:cubicBezTo>
                  <a:cubicBezTo>
                    <a:pt x="1" y="2616"/>
                    <a:pt x="82" y="3201"/>
                    <a:pt x="383" y="3661"/>
                  </a:cubicBezTo>
                  <a:cubicBezTo>
                    <a:pt x="688" y="4130"/>
                    <a:pt x="1396" y="4453"/>
                    <a:pt x="2031" y="4453"/>
                  </a:cubicBezTo>
                  <a:cubicBezTo>
                    <a:pt x="2243" y="4453"/>
                    <a:pt x="2447" y="4416"/>
                    <a:pt x="2625" y="4338"/>
                  </a:cubicBezTo>
                  <a:cubicBezTo>
                    <a:pt x="3520" y="3941"/>
                    <a:pt x="3686" y="2790"/>
                    <a:pt x="3541" y="1944"/>
                  </a:cubicBezTo>
                  <a:cubicBezTo>
                    <a:pt x="3402" y="1135"/>
                    <a:pt x="2991" y="249"/>
                    <a:pt x="2196" y="43"/>
                  </a:cubicBezTo>
                  <a:cubicBezTo>
                    <a:pt x="2087" y="14"/>
                    <a:pt x="1975" y="1"/>
                    <a:pt x="18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0"/>
            <p:cNvSpPr/>
            <p:nvPr/>
          </p:nvSpPr>
          <p:spPr>
            <a:xfrm rot="-476258">
              <a:off x="154219" y="4318017"/>
              <a:ext cx="37590" cy="33742"/>
            </a:xfrm>
            <a:custGeom>
              <a:rect b="b" l="l" r="r" t="t"/>
              <a:pathLst>
                <a:path extrusionOk="0" h="1219" w="1358">
                  <a:moveTo>
                    <a:pt x="703" y="0"/>
                  </a:moveTo>
                  <a:cubicBezTo>
                    <a:pt x="406" y="0"/>
                    <a:pt x="97" y="212"/>
                    <a:pt x="53" y="514"/>
                  </a:cubicBezTo>
                  <a:cubicBezTo>
                    <a:pt x="0" y="874"/>
                    <a:pt x="344" y="1218"/>
                    <a:pt x="696" y="1218"/>
                  </a:cubicBezTo>
                  <a:cubicBezTo>
                    <a:pt x="748" y="1218"/>
                    <a:pt x="800" y="1211"/>
                    <a:pt x="851" y="1195"/>
                  </a:cubicBezTo>
                  <a:lnTo>
                    <a:pt x="977" y="1137"/>
                  </a:lnTo>
                  <a:cubicBezTo>
                    <a:pt x="1337" y="927"/>
                    <a:pt x="1358" y="324"/>
                    <a:pt x="1012" y="91"/>
                  </a:cubicBezTo>
                  <a:cubicBezTo>
                    <a:pt x="920" y="28"/>
                    <a:pt x="812" y="0"/>
                    <a:pt x="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0"/>
            <p:cNvSpPr/>
            <p:nvPr/>
          </p:nvSpPr>
          <p:spPr>
            <a:xfrm rot="-476258">
              <a:off x="430125" y="2371380"/>
              <a:ext cx="317271" cy="769786"/>
            </a:xfrm>
            <a:custGeom>
              <a:rect b="b" l="l" r="r" t="t"/>
              <a:pathLst>
                <a:path extrusionOk="0" h="27810" w="11462">
                  <a:moveTo>
                    <a:pt x="2776" y="0"/>
                  </a:moveTo>
                  <a:cubicBezTo>
                    <a:pt x="1669" y="0"/>
                    <a:pt x="549" y="585"/>
                    <a:pt x="358" y="1750"/>
                  </a:cubicBezTo>
                  <a:cubicBezTo>
                    <a:pt x="25" y="3768"/>
                    <a:pt x="1" y="5877"/>
                    <a:pt x="99" y="7915"/>
                  </a:cubicBezTo>
                  <a:cubicBezTo>
                    <a:pt x="303" y="12068"/>
                    <a:pt x="1245" y="16152"/>
                    <a:pt x="2878" y="19977"/>
                  </a:cubicBezTo>
                  <a:cubicBezTo>
                    <a:pt x="3686" y="21867"/>
                    <a:pt x="4665" y="23680"/>
                    <a:pt x="5803" y="25393"/>
                  </a:cubicBezTo>
                  <a:cubicBezTo>
                    <a:pt x="6584" y="26566"/>
                    <a:pt x="7796" y="27810"/>
                    <a:pt x="9094" y="27810"/>
                  </a:cubicBezTo>
                  <a:cubicBezTo>
                    <a:pt x="9332" y="27810"/>
                    <a:pt x="9573" y="27768"/>
                    <a:pt x="9814" y="27677"/>
                  </a:cubicBezTo>
                  <a:cubicBezTo>
                    <a:pt x="10703" y="27339"/>
                    <a:pt x="11237" y="26383"/>
                    <a:pt x="11349" y="25438"/>
                  </a:cubicBezTo>
                  <a:cubicBezTo>
                    <a:pt x="11461" y="24494"/>
                    <a:pt x="11228" y="23546"/>
                    <a:pt x="10997" y="22622"/>
                  </a:cubicBezTo>
                  <a:cubicBezTo>
                    <a:pt x="9489" y="16598"/>
                    <a:pt x="7980" y="10574"/>
                    <a:pt x="6474" y="4550"/>
                  </a:cubicBezTo>
                  <a:cubicBezTo>
                    <a:pt x="6112" y="3107"/>
                    <a:pt x="5691" y="1566"/>
                    <a:pt x="4551" y="612"/>
                  </a:cubicBezTo>
                  <a:cubicBezTo>
                    <a:pt x="4387" y="477"/>
                    <a:pt x="4207" y="362"/>
                    <a:pt x="4017" y="270"/>
                  </a:cubicBezTo>
                  <a:cubicBezTo>
                    <a:pt x="3643" y="90"/>
                    <a:pt x="3211" y="0"/>
                    <a:pt x="27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0"/>
            <p:cNvSpPr/>
            <p:nvPr/>
          </p:nvSpPr>
          <p:spPr>
            <a:xfrm rot="-476258">
              <a:off x="785583" y="3180009"/>
              <a:ext cx="105572" cy="125779"/>
            </a:xfrm>
            <a:custGeom>
              <a:rect b="b" l="l" r="r" t="t"/>
              <a:pathLst>
                <a:path extrusionOk="0" h="4544" w="3814">
                  <a:moveTo>
                    <a:pt x="1594" y="1"/>
                  </a:moveTo>
                  <a:cubicBezTo>
                    <a:pt x="1202" y="1"/>
                    <a:pt x="826" y="132"/>
                    <a:pt x="557" y="425"/>
                  </a:cubicBezTo>
                  <a:cubicBezTo>
                    <a:pt x="1" y="1030"/>
                    <a:pt x="122" y="1991"/>
                    <a:pt x="424" y="2753"/>
                  </a:cubicBezTo>
                  <a:cubicBezTo>
                    <a:pt x="643" y="3305"/>
                    <a:pt x="953" y="3841"/>
                    <a:pt x="1434" y="4192"/>
                  </a:cubicBezTo>
                  <a:cubicBezTo>
                    <a:pt x="1732" y="4412"/>
                    <a:pt x="2107" y="4543"/>
                    <a:pt x="2474" y="4543"/>
                  </a:cubicBezTo>
                  <a:cubicBezTo>
                    <a:pt x="2695" y="4543"/>
                    <a:pt x="2913" y="4496"/>
                    <a:pt x="3110" y="4390"/>
                  </a:cubicBezTo>
                  <a:cubicBezTo>
                    <a:pt x="3559" y="4150"/>
                    <a:pt x="3812" y="3565"/>
                    <a:pt x="3661" y="3096"/>
                  </a:cubicBezTo>
                  <a:lnTo>
                    <a:pt x="3661" y="3096"/>
                  </a:lnTo>
                  <a:lnTo>
                    <a:pt x="3776" y="3330"/>
                  </a:lnTo>
                  <a:cubicBezTo>
                    <a:pt x="3813" y="2385"/>
                    <a:pt x="3682" y="1369"/>
                    <a:pt x="3059" y="658"/>
                  </a:cubicBezTo>
                  <a:cubicBezTo>
                    <a:pt x="2698" y="247"/>
                    <a:pt x="2132" y="1"/>
                    <a:pt x="15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0"/>
            <p:cNvSpPr/>
            <p:nvPr/>
          </p:nvSpPr>
          <p:spPr>
            <a:xfrm rot="-476258">
              <a:off x="933782" y="3371622"/>
              <a:ext cx="74654" cy="67706"/>
            </a:xfrm>
            <a:custGeom>
              <a:rect b="b" l="l" r="r" t="t"/>
              <a:pathLst>
                <a:path extrusionOk="0" h="2446" w="2697">
                  <a:moveTo>
                    <a:pt x="1374" y="0"/>
                  </a:moveTo>
                  <a:cubicBezTo>
                    <a:pt x="859" y="0"/>
                    <a:pt x="341" y="340"/>
                    <a:pt x="189" y="838"/>
                  </a:cubicBezTo>
                  <a:cubicBezTo>
                    <a:pt x="1" y="1455"/>
                    <a:pt x="424" y="2191"/>
                    <a:pt x="1053" y="2332"/>
                  </a:cubicBezTo>
                  <a:lnTo>
                    <a:pt x="896" y="2385"/>
                  </a:lnTo>
                  <a:cubicBezTo>
                    <a:pt x="1016" y="2426"/>
                    <a:pt x="1141" y="2446"/>
                    <a:pt x="1267" y="2446"/>
                  </a:cubicBezTo>
                  <a:cubicBezTo>
                    <a:pt x="1779" y="2446"/>
                    <a:pt x="2297" y="2123"/>
                    <a:pt x="2476" y="1637"/>
                  </a:cubicBezTo>
                  <a:cubicBezTo>
                    <a:pt x="2697" y="1032"/>
                    <a:pt x="2345" y="276"/>
                    <a:pt x="1738" y="61"/>
                  </a:cubicBezTo>
                  <a:cubicBezTo>
                    <a:pt x="1621" y="20"/>
                    <a:pt x="1497" y="0"/>
                    <a:pt x="13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0"/>
            <p:cNvSpPr/>
            <p:nvPr/>
          </p:nvSpPr>
          <p:spPr>
            <a:xfrm rot="-476258">
              <a:off x="465399" y="2527885"/>
              <a:ext cx="122236" cy="320066"/>
            </a:xfrm>
            <a:custGeom>
              <a:rect b="b" l="l" r="r" t="t"/>
              <a:pathLst>
                <a:path extrusionOk="0" h="11563" w="4416">
                  <a:moveTo>
                    <a:pt x="1903" y="1"/>
                  </a:moveTo>
                  <a:cubicBezTo>
                    <a:pt x="1048" y="1"/>
                    <a:pt x="248" y="961"/>
                    <a:pt x="132" y="1726"/>
                  </a:cubicBezTo>
                  <a:cubicBezTo>
                    <a:pt x="1" y="2585"/>
                    <a:pt x="148" y="3502"/>
                    <a:pt x="232" y="4359"/>
                  </a:cubicBezTo>
                  <a:cubicBezTo>
                    <a:pt x="326" y="5348"/>
                    <a:pt x="459" y="6335"/>
                    <a:pt x="714" y="7296"/>
                  </a:cubicBezTo>
                  <a:cubicBezTo>
                    <a:pt x="1086" y="8709"/>
                    <a:pt x="1740" y="10078"/>
                    <a:pt x="2793" y="11090"/>
                  </a:cubicBezTo>
                  <a:cubicBezTo>
                    <a:pt x="3024" y="11311"/>
                    <a:pt x="3376" y="11562"/>
                    <a:pt x="3719" y="11562"/>
                  </a:cubicBezTo>
                  <a:cubicBezTo>
                    <a:pt x="3814" y="11562"/>
                    <a:pt x="3908" y="11543"/>
                    <a:pt x="3999" y="11499"/>
                  </a:cubicBezTo>
                  <a:cubicBezTo>
                    <a:pt x="4410" y="11300"/>
                    <a:pt x="4414" y="10775"/>
                    <a:pt x="4414" y="10387"/>
                  </a:cubicBezTo>
                  <a:cubicBezTo>
                    <a:pt x="4416" y="9236"/>
                    <a:pt x="4330" y="8081"/>
                    <a:pt x="4193" y="6938"/>
                  </a:cubicBezTo>
                  <a:cubicBezTo>
                    <a:pt x="4025" y="5548"/>
                    <a:pt x="3905" y="4142"/>
                    <a:pt x="3647" y="2765"/>
                  </a:cubicBezTo>
                  <a:cubicBezTo>
                    <a:pt x="3492" y="1931"/>
                    <a:pt x="3283" y="586"/>
                    <a:pt x="2441" y="138"/>
                  </a:cubicBezTo>
                  <a:cubicBezTo>
                    <a:pt x="2263" y="43"/>
                    <a:pt x="2082" y="1"/>
                    <a:pt x="19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0"/>
            <p:cNvSpPr/>
            <p:nvPr/>
          </p:nvSpPr>
          <p:spPr>
            <a:xfrm rot="-476258">
              <a:off x="631774" y="2901560"/>
              <a:ext cx="76010" cy="109614"/>
            </a:xfrm>
            <a:custGeom>
              <a:rect b="b" l="l" r="r" t="t"/>
              <a:pathLst>
                <a:path extrusionOk="0" h="3960" w="2746">
                  <a:moveTo>
                    <a:pt x="993" y="1"/>
                  </a:moveTo>
                  <a:cubicBezTo>
                    <a:pt x="938" y="1"/>
                    <a:pt x="882" y="7"/>
                    <a:pt x="824" y="19"/>
                  </a:cubicBezTo>
                  <a:cubicBezTo>
                    <a:pt x="399" y="106"/>
                    <a:pt x="113" y="538"/>
                    <a:pt x="58" y="969"/>
                  </a:cubicBezTo>
                  <a:cubicBezTo>
                    <a:pt x="0" y="1400"/>
                    <a:pt x="123" y="1834"/>
                    <a:pt x="246" y="2251"/>
                  </a:cubicBezTo>
                  <a:cubicBezTo>
                    <a:pt x="374" y="2696"/>
                    <a:pt x="513" y="3158"/>
                    <a:pt x="828" y="3500"/>
                  </a:cubicBezTo>
                  <a:cubicBezTo>
                    <a:pt x="1041" y="3730"/>
                    <a:pt x="1360" y="3885"/>
                    <a:pt x="1666" y="3885"/>
                  </a:cubicBezTo>
                  <a:cubicBezTo>
                    <a:pt x="1812" y="3885"/>
                    <a:pt x="1956" y="3850"/>
                    <a:pt x="2083" y="3769"/>
                  </a:cubicBezTo>
                  <a:lnTo>
                    <a:pt x="2095" y="3959"/>
                  </a:lnTo>
                  <a:cubicBezTo>
                    <a:pt x="2533" y="3739"/>
                    <a:pt x="2745" y="3209"/>
                    <a:pt x="2731" y="2721"/>
                  </a:cubicBezTo>
                  <a:cubicBezTo>
                    <a:pt x="2715" y="2230"/>
                    <a:pt x="2517" y="1766"/>
                    <a:pt x="2322" y="1317"/>
                  </a:cubicBezTo>
                  <a:cubicBezTo>
                    <a:pt x="2060" y="710"/>
                    <a:pt x="1609" y="1"/>
                    <a:pt x="9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31"/>
          <p:cNvGrpSpPr/>
          <p:nvPr/>
        </p:nvGrpSpPr>
        <p:grpSpPr>
          <a:xfrm>
            <a:off x="5980677" y="0"/>
            <a:ext cx="4900184" cy="2934496"/>
            <a:chOff x="4163400" y="0"/>
            <a:chExt cx="6663291" cy="3990341"/>
          </a:xfrm>
        </p:grpSpPr>
        <p:sp>
          <p:nvSpPr>
            <p:cNvPr id="675" name="Google Shape;675;p31"/>
            <p:cNvSpPr/>
            <p:nvPr/>
          </p:nvSpPr>
          <p:spPr>
            <a:xfrm>
              <a:off x="8128765" y="0"/>
              <a:ext cx="2697925" cy="3894216"/>
            </a:xfrm>
            <a:custGeom>
              <a:rect b="b" l="l" r="r" t="t"/>
              <a:pathLst>
                <a:path extrusionOk="0" h="120929" w="83780">
                  <a:moveTo>
                    <a:pt x="40356" y="1"/>
                  </a:moveTo>
                  <a:cubicBezTo>
                    <a:pt x="40102" y="194"/>
                    <a:pt x="39947" y="448"/>
                    <a:pt x="39861" y="753"/>
                  </a:cubicBezTo>
                  <a:cubicBezTo>
                    <a:pt x="38633" y="4998"/>
                    <a:pt x="36178" y="8505"/>
                    <a:pt x="33237" y="11718"/>
                  </a:cubicBezTo>
                  <a:cubicBezTo>
                    <a:pt x="31084" y="14074"/>
                    <a:pt x="28841" y="16336"/>
                    <a:pt x="26639" y="18641"/>
                  </a:cubicBezTo>
                  <a:cubicBezTo>
                    <a:pt x="22793" y="22658"/>
                    <a:pt x="19190" y="26890"/>
                    <a:pt x="15886" y="31373"/>
                  </a:cubicBezTo>
                  <a:cubicBezTo>
                    <a:pt x="12782" y="35587"/>
                    <a:pt x="9835" y="39903"/>
                    <a:pt x="7193" y="44421"/>
                  </a:cubicBezTo>
                  <a:cubicBezTo>
                    <a:pt x="4651" y="48773"/>
                    <a:pt x="2366" y="53243"/>
                    <a:pt x="1035" y="58131"/>
                  </a:cubicBezTo>
                  <a:cubicBezTo>
                    <a:pt x="412" y="60426"/>
                    <a:pt x="1" y="62749"/>
                    <a:pt x="274" y="65156"/>
                  </a:cubicBezTo>
                  <a:cubicBezTo>
                    <a:pt x="692" y="68858"/>
                    <a:pt x="2585" y="71449"/>
                    <a:pt x="5988" y="72943"/>
                  </a:cubicBezTo>
                  <a:cubicBezTo>
                    <a:pt x="8237" y="73933"/>
                    <a:pt x="10638" y="74251"/>
                    <a:pt x="13052" y="74521"/>
                  </a:cubicBezTo>
                  <a:cubicBezTo>
                    <a:pt x="16706" y="74929"/>
                    <a:pt x="20376" y="75035"/>
                    <a:pt x="24046" y="75035"/>
                  </a:cubicBezTo>
                  <a:cubicBezTo>
                    <a:pt x="28760" y="75035"/>
                    <a:pt x="33481" y="74948"/>
                    <a:pt x="38122" y="73943"/>
                  </a:cubicBezTo>
                  <a:cubicBezTo>
                    <a:pt x="40458" y="73435"/>
                    <a:pt x="42686" y="72647"/>
                    <a:pt x="44636" y="71214"/>
                  </a:cubicBezTo>
                  <a:cubicBezTo>
                    <a:pt x="44746" y="71121"/>
                    <a:pt x="44845" y="71015"/>
                    <a:pt x="44961" y="70931"/>
                  </a:cubicBezTo>
                  <a:cubicBezTo>
                    <a:pt x="45022" y="70896"/>
                    <a:pt x="45080" y="70857"/>
                    <a:pt x="45138" y="70819"/>
                  </a:cubicBezTo>
                  <a:cubicBezTo>
                    <a:pt x="45234" y="70764"/>
                    <a:pt x="45327" y="70706"/>
                    <a:pt x="45417" y="70645"/>
                  </a:cubicBezTo>
                  <a:cubicBezTo>
                    <a:pt x="47368" y="69173"/>
                    <a:pt x="48776" y="67232"/>
                    <a:pt x="50045" y="65195"/>
                  </a:cubicBezTo>
                  <a:cubicBezTo>
                    <a:pt x="52655" y="61011"/>
                    <a:pt x="54589" y="56473"/>
                    <a:pt x="56813" y="52086"/>
                  </a:cubicBezTo>
                  <a:cubicBezTo>
                    <a:pt x="58864" y="48043"/>
                    <a:pt x="60573" y="43817"/>
                    <a:pt x="63122" y="40034"/>
                  </a:cubicBezTo>
                  <a:cubicBezTo>
                    <a:pt x="64317" y="38260"/>
                    <a:pt x="65535" y="36490"/>
                    <a:pt x="67419" y="35336"/>
                  </a:cubicBezTo>
                  <a:cubicBezTo>
                    <a:pt x="68234" y="34834"/>
                    <a:pt x="69076" y="34588"/>
                    <a:pt x="69894" y="34588"/>
                  </a:cubicBezTo>
                  <a:cubicBezTo>
                    <a:pt x="71108" y="34588"/>
                    <a:pt x="72271" y="35127"/>
                    <a:pt x="73229" y="36165"/>
                  </a:cubicBezTo>
                  <a:cubicBezTo>
                    <a:pt x="74331" y="37357"/>
                    <a:pt x="75042" y="38762"/>
                    <a:pt x="75540" y="40266"/>
                  </a:cubicBezTo>
                  <a:cubicBezTo>
                    <a:pt x="76266" y="42474"/>
                    <a:pt x="76652" y="44781"/>
                    <a:pt x="76674" y="47105"/>
                  </a:cubicBezTo>
                  <a:cubicBezTo>
                    <a:pt x="76710" y="49865"/>
                    <a:pt x="76655" y="52613"/>
                    <a:pt x="76031" y="55319"/>
                  </a:cubicBezTo>
                  <a:cubicBezTo>
                    <a:pt x="75148" y="59163"/>
                    <a:pt x="73271" y="62534"/>
                    <a:pt x="71073" y="65757"/>
                  </a:cubicBezTo>
                  <a:cubicBezTo>
                    <a:pt x="68932" y="68903"/>
                    <a:pt x="66477" y="71805"/>
                    <a:pt x="64147" y="74807"/>
                  </a:cubicBezTo>
                  <a:cubicBezTo>
                    <a:pt x="62325" y="77153"/>
                    <a:pt x="60654" y="79586"/>
                    <a:pt x="59802" y="82481"/>
                  </a:cubicBezTo>
                  <a:cubicBezTo>
                    <a:pt x="59269" y="84268"/>
                    <a:pt x="58970" y="86113"/>
                    <a:pt x="58909" y="87977"/>
                  </a:cubicBezTo>
                  <a:cubicBezTo>
                    <a:pt x="58803" y="91570"/>
                    <a:pt x="59146" y="95163"/>
                    <a:pt x="59053" y="98756"/>
                  </a:cubicBezTo>
                  <a:cubicBezTo>
                    <a:pt x="58966" y="102150"/>
                    <a:pt x="58218" y="105373"/>
                    <a:pt x="56305" y="108252"/>
                  </a:cubicBezTo>
                  <a:cubicBezTo>
                    <a:pt x="54496" y="110968"/>
                    <a:pt x="52147" y="113128"/>
                    <a:pt x="49489" y="114982"/>
                  </a:cubicBezTo>
                  <a:cubicBezTo>
                    <a:pt x="46658" y="116958"/>
                    <a:pt x="43585" y="118511"/>
                    <a:pt x="40516" y="120069"/>
                  </a:cubicBezTo>
                  <a:cubicBezTo>
                    <a:pt x="40256" y="120201"/>
                    <a:pt x="39909" y="120236"/>
                    <a:pt x="39822" y="120603"/>
                  </a:cubicBezTo>
                  <a:cubicBezTo>
                    <a:pt x="39822" y="120728"/>
                    <a:pt x="39899" y="120844"/>
                    <a:pt x="40012" y="120895"/>
                  </a:cubicBezTo>
                  <a:cubicBezTo>
                    <a:pt x="40093" y="120919"/>
                    <a:pt x="40172" y="120929"/>
                    <a:pt x="40249" y="120929"/>
                  </a:cubicBezTo>
                  <a:cubicBezTo>
                    <a:pt x="40540" y="120929"/>
                    <a:pt x="40804" y="120786"/>
                    <a:pt x="41076" y="120690"/>
                  </a:cubicBezTo>
                  <a:cubicBezTo>
                    <a:pt x="45780" y="118687"/>
                    <a:pt x="50328" y="116428"/>
                    <a:pt x="54364" y="113218"/>
                  </a:cubicBezTo>
                  <a:cubicBezTo>
                    <a:pt x="59050" y="109490"/>
                    <a:pt x="61766" y="104695"/>
                    <a:pt x="62521" y="98753"/>
                  </a:cubicBezTo>
                  <a:cubicBezTo>
                    <a:pt x="62887" y="95870"/>
                    <a:pt x="63048" y="92965"/>
                    <a:pt x="63588" y="90101"/>
                  </a:cubicBezTo>
                  <a:cubicBezTo>
                    <a:pt x="64366" y="85949"/>
                    <a:pt x="66062" y="82183"/>
                    <a:pt x="68277" y="78625"/>
                  </a:cubicBezTo>
                  <a:cubicBezTo>
                    <a:pt x="70619" y="74855"/>
                    <a:pt x="73181" y="71227"/>
                    <a:pt x="75536" y="67467"/>
                  </a:cubicBezTo>
                  <a:cubicBezTo>
                    <a:pt x="79345" y="61383"/>
                    <a:pt x="81742" y="54811"/>
                    <a:pt x="82729" y="47702"/>
                  </a:cubicBezTo>
                  <a:cubicBezTo>
                    <a:pt x="83304" y="43528"/>
                    <a:pt x="83780" y="39347"/>
                    <a:pt x="83632" y="35130"/>
                  </a:cubicBezTo>
                  <a:cubicBezTo>
                    <a:pt x="83429" y="29535"/>
                    <a:pt x="82552" y="24072"/>
                    <a:pt x="80184" y="18927"/>
                  </a:cubicBezTo>
                  <a:cubicBezTo>
                    <a:pt x="78310" y="14858"/>
                    <a:pt x="75491" y="11622"/>
                    <a:pt x="71776" y="9131"/>
                  </a:cubicBezTo>
                  <a:cubicBezTo>
                    <a:pt x="69337" y="7495"/>
                    <a:pt x="66969" y="5766"/>
                    <a:pt x="64905" y="3655"/>
                  </a:cubicBezTo>
                  <a:cubicBezTo>
                    <a:pt x="64047" y="2774"/>
                    <a:pt x="63289" y="1817"/>
                    <a:pt x="62572" y="824"/>
                  </a:cubicBezTo>
                  <a:cubicBezTo>
                    <a:pt x="62347" y="512"/>
                    <a:pt x="62106" y="223"/>
                    <a:pt x="61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1"/>
            <p:cNvSpPr/>
            <p:nvPr/>
          </p:nvSpPr>
          <p:spPr>
            <a:xfrm>
              <a:off x="7964628" y="129"/>
              <a:ext cx="2645564" cy="3917949"/>
            </a:xfrm>
            <a:custGeom>
              <a:rect b="b" l="l" r="r" t="t"/>
              <a:pathLst>
                <a:path extrusionOk="0" h="121666" w="82154">
                  <a:moveTo>
                    <a:pt x="34429" y="0"/>
                  </a:moveTo>
                  <a:cubicBezTo>
                    <a:pt x="34224" y="190"/>
                    <a:pt x="34070" y="434"/>
                    <a:pt x="33989" y="704"/>
                  </a:cubicBezTo>
                  <a:cubicBezTo>
                    <a:pt x="32594" y="5133"/>
                    <a:pt x="30226" y="9060"/>
                    <a:pt x="27697" y="12903"/>
                  </a:cubicBezTo>
                  <a:cubicBezTo>
                    <a:pt x="24888" y="17162"/>
                    <a:pt x="21934" y="21323"/>
                    <a:pt x="19135" y="25588"/>
                  </a:cubicBezTo>
                  <a:cubicBezTo>
                    <a:pt x="15501" y="31135"/>
                    <a:pt x="11940" y="36727"/>
                    <a:pt x="8687" y="42511"/>
                  </a:cubicBezTo>
                  <a:cubicBezTo>
                    <a:pt x="5737" y="47769"/>
                    <a:pt x="3057" y="53152"/>
                    <a:pt x="1264" y="58934"/>
                  </a:cubicBezTo>
                  <a:cubicBezTo>
                    <a:pt x="534" y="61280"/>
                    <a:pt x="1" y="63658"/>
                    <a:pt x="10" y="66139"/>
                  </a:cubicBezTo>
                  <a:cubicBezTo>
                    <a:pt x="36" y="71567"/>
                    <a:pt x="3147" y="75758"/>
                    <a:pt x="8327" y="77425"/>
                  </a:cubicBezTo>
                  <a:cubicBezTo>
                    <a:pt x="11201" y="78351"/>
                    <a:pt x="14164" y="78634"/>
                    <a:pt x="17130" y="78913"/>
                  </a:cubicBezTo>
                  <a:cubicBezTo>
                    <a:pt x="21748" y="79347"/>
                    <a:pt x="26376" y="79665"/>
                    <a:pt x="31000" y="80003"/>
                  </a:cubicBezTo>
                  <a:cubicBezTo>
                    <a:pt x="35856" y="80360"/>
                    <a:pt x="40706" y="80748"/>
                    <a:pt x="45530" y="81414"/>
                  </a:cubicBezTo>
                  <a:cubicBezTo>
                    <a:pt x="47352" y="81664"/>
                    <a:pt x="49145" y="82040"/>
                    <a:pt x="50903" y="82606"/>
                  </a:cubicBezTo>
                  <a:cubicBezTo>
                    <a:pt x="54030" y="83609"/>
                    <a:pt x="56164" y="85733"/>
                    <a:pt x="57636" y="88590"/>
                  </a:cubicBezTo>
                  <a:cubicBezTo>
                    <a:pt x="59220" y="91675"/>
                    <a:pt x="60342" y="94908"/>
                    <a:pt x="60859" y="98353"/>
                  </a:cubicBezTo>
                  <a:cubicBezTo>
                    <a:pt x="61769" y="104385"/>
                    <a:pt x="59667" y="109241"/>
                    <a:pt x="55197" y="113230"/>
                  </a:cubicBezTo>
                  <a:cubicBezTo>
                    <a:pt x="51736" y="116318"/>
                    <a:pt x="47715" y="118510"/>
                    <a:pt x="43611" y="120579"/>
                  </a:cubicBezTo>
                  <a:cubicBezTo>
                    <a:pt x="43242" y="120853"/>
                    <a:pt x="42702" y="120898"/>
                    <a:pt x="42496" y="121399"/>
                  </a:cubicBezTo>
                  <a:cubicBezTo>
                    <a:pt x="42502" y="121534"/>
                    <a:pt x="42580" y="121614"/>
                    <a:pt x="42695" y="121666"/>
                  </a:cubicBezTo>
                  <a:cubicBezTo>
                    <a:pt x="43573" y="121563"/>
                    <a:pt x="44363" y="121274"/>
                    <a:pt x="44990" y="120621"/>
                  </a:cubicBezTo>
                  <a:cubicBezTo>
                    <a:pt x="46131" y="120056"/>
                    <a:pt x="47275" y="119496"/>
                    <a:pt x="48409" y="118921"/>
                  </a:cubicBezTo>
                  <a:cubicBezTo>
                    <a:pt x="51488" y="117363"/>
                    <a:pt x="54461" y="115627"/>
                    <a:pt x="57109" y="113400"/>
                  </a:cubicBezTo>
                  <a:cubicBezTo>
                    <a:pt x="59754" y="111173"/>
                    <a:pt x="61968" y="108602"/>
                    <a:pt x="63215" y="105308"/>
                  </a:cubicBezTo>
                  <a:cubicBezTo>
                    <a:pt x="63803" y="103749"/>
                    <a:pt x="64150" y="102139"/>
                    <a:pt x="64304" y="100478"/>
                  </a:cubicBezTo>
                  <a:cubicBezTo>
                    <a:pt x="64504" y="98289"/>
                    <a:pt x="64443" y="96104"/>
                    <a:pt x="64327" y="93912"/>
                  </a:cubicBezTo>
                  <a:cubicBezTo>
                    <a:pt x="64211" y="91646"/>
                    <a:pt x="64157" y="89371"/>
                    <a:pt x="64314" y="87105"/>
                  </a:cubicBezTo>
                  <a:cubicBezTo>
                    <a:pt x="64578" y="83249"/>
                    <a:pt x="65892" y="79771"/>
                    <a:pt x="68196" y="76648"/>
                  </a:cubicBezTo>
                  <a:cubicBezTo>
                    <a:pt x="69893" y="74350"/>
                    <a:pt x="71731" y="72171"/>
                    <a:pt x="73470" y="69909"/>
                  </a:cubicBezTo>
                  <a:cubicBezTo>
                    <a:pt x="75553" y="67199"/>
                    <a:pt x="77552" y="64436"/>
                    <a:pt x="79133" y="61392"/>
                  </a:cubicBezTo>
                  <a:cubicBezTo>
                    <a:pt x="80547" y="58673"/>
                    <a:pt x="81524" y="55820"/>
                    <a:pt x="81848" y="52763"/>
                  </a:cubicBezTo>
                  <a:cubicBezTo>
                    <a:pt x="82112" y="50250"/>
                    <a:pt x="82154" y="47734"/>
                    <a:pt x="81929" y="45208"/>
                  </a:cubicBezTo>
                  <a:cubicBezTo>
                    <a:pt x="81797" y="43755"/>
                    <a:pt x="81508" y="42338"/>
                    <a:pt x="81138" y="40934"/>
                  </a:cubicBezTo>
                  <a:cubicBezTo>
                    <a:pt x="80765" y="39516"/>
                    <a:pt x="80174" y="38176"/>
                    <a:pt x="79354" y="36977"/>
                  </a:cubicBezTo>
                  <a:cubicBezTo>
                    <a:pt x="78654" y="35955"/>
                    <a:pt x="77805" y="35011"/>
                    <a:pt x="76571" y="34570"/>
                  </a:cubicBezTo>
                  <a:cubicBezTo>
                    <a:pt x="76036" y="34381"/>
                    <a:pt x="75495" y="34275"/>
                    <a:pt x="74954" y="34275"/>
                  </a:cubicBezTo>
                  <a:cubicBezTo>
                    <a:pt x="74449" y="34275"/>
                    <a:pt x="73946" y="34367"/>
                    <a:pt x="73448" y="34570"/>
                  </a:cubicBezTo>
                  <a:cubicBezTo>
                    <a:pt x="72332" y="35027"/>
                    <a:pt x="71391" y="35705"/>
                    <a:pt x="70555" y="36601"/>
                  </a:cubicBezTo>
                  <a:cubicBezTo>
                    <a:pt x="68646" y="38652"/>
                    <a:pt x="67200" y="40995"/>
                    <a:pt x="65889" y="43450"/>
                  </a:cubicBezTo>
                  <a:cubicBezTo>
                    <a:pt x="64590" y="45876"/>
                    <a:pt x="63459" y="48380"/>
                    <a:pt x="62251" y="50845"/>
                  </a:cubicBezTo>
                  <a:cubicBezTo>
                    <a:pt x="60728" y="53956"/>
                    <a:pt x="59214" y="57073"/>
                    <a:pt x="57655" y="60168"/>
                  </a:cubicBezTo>
                  <a:cubicBezTo>
                    <a:pt x="56325" y="62806"/>
                    <a:pt x="54882" y="65393"/>
                    <a:pt x="53053" y="67726"/>
                  </a:cubicBezTo>
                  <a:cubicBezTo>
                    <a:pt x="52224" y="68784"/>
                    <a:pt x="51298" y="69777"/>
                    <a:pt x="50209" y="70587"/>
                  </a:cubicBezTo>
                  <a:cubicBezTo>
                    <a:pt x="50148" y="70625"/>
                    <a:pt x="50093" y="70670"/>
                    <a:pt x="50042" y="70722"/>
                  </a:cubicBezTo>
                  <a:cubicBezTo>
                    <a:pt x="49968" y="70815"/>
                    <a:pt x="49817" y="70779"/>
                    <a:pt x="49753" y="70892"/>
                  </a:cubicBezTo>
                  <a:cubicBezTo>
                    <a:pt x="48210" y="72020"/>
                    <a:pt x="46494" y="72778"/>
                    <a:pt x="44665" y="73299"/>
                  </a:cubicBezTo>
                  <a:cubicBezTo>
                    <a:pt x="42480" y="73923"/>
                    <a:pt x="40237" y="74215"/>
                    <a:pt x="37977" y="74421"/>
                  </a:cubicBezTo>
                  <a:cubicBezTo>
                    <a:pt x="35284" y="74665"/>
                    <a:pt x="32594" y="74729"/>
                    <a:pt x="29895" y="74745"/>
                  </a:cubicBezTo>
                  <a:cubicBezTo>
                    <a:pt x="29519" y="74747"/>
                    <a:pt x="29144" y="74748"/>
                    <a:pt x="28769" y="74748"/>
                  </a:cubicBezTo>
                  <a:cubicBezTo>
                    <a:pt x="26268" y="74748"/>
                    <a:pt x="23768" y="74697"/>
                    <a:pt x="21272" y="74523"/>
                  </a:cubicBezTo>
                  <a:cubicBezTo>
                    <a:pt x="18840" y="74353"/>
                    <a:pt x="16404" y="74144"/>
                    <a:pt x="14013" y="73614"/>
                  </a:cubicBezTo>
                  <a:cubicBezTo>
                    <a:pt x="12460" y="73267"/>
                    <a:pt x="10976" y="72743"/>
                    <a:pt x="9632" y="71866"/>
                  </a:cubicBezTo>
                  <a:cubicBezTo>
                    <a:pt x="7228" y="70301"/>
                    <a:pt x="5959" y="68051"/>
                    <a:pt x="5644" y="65229"/>
                  </a:cubicBezTo>
                  <a:cubicBezTo>
                    <a:pt x="5316" y="62302"/>
                    <a:pt x="5943" y="59502"/>
                    <a:pt x="6823" y="56745"/>
                  </a:cubicBezTo>
                  <a:cubicBezTo>
                    <a:pt x="8025" y="52991"/>
                    <a:pt x="9751" y="49472"/>
                    <a:pt x="11676" y="46040"/>
                  </a:cubicBezTo>
                  <a:cubicBezTo>
                    <a:pt x="13363" y="43039"/>
                    <a:pt x="15186" y="40120"/>
                    <a:pt x="17114" y="37270"/>
                  </a:cubicBezTo>
                  <a:cubicBezTo>
                    <a:pt x="18901" y="34635"/>
                    <a:pt x="20768" y="32054"/>
                    <a:pt x="22719" y="29534"/>
                  </a:cubicBezTo>
                  <a:cubicBezTo>
                    <a:pt x="24467" y="27275"/>
                    <a:pt x="26257" y="25051"/>
                    <a:pt x="28156" y="22921"/>
                  </a:cubicBezTo>
                  <a:cubicBezTo>
                    <a:pt x="30191" y="20639"/>
                    <a:pt x="32315" y="18437"/>
                    <a:pt x="34442" y="16239"/>
                  </a:cubicBezTo>
                  <a:cubicBezTo>
                    <a:pt x="36692" y="13916"/>
                    <a:pt x="38977" y="11618"/>
                    <a:pt x="40950" y="9037"/>
                  </a:cubicBezTo>
                  <a:cubicBezTo>
                    <a:pt x="43036" y="6312"/>
                    <a:pt x="44582" y="3326"/>
                    <a:pt x="454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1"/>
            <p:cNvSpPr/>
            <p:nvPr/>
          </p:nvSpPr>
          <p:spPr>
            <a:xfrm>
              <a:off x="4217017" y="0"/>
              <a:ext cx="4990132" cy="3974948"/>
            </a:xfrm>
            <a:custGeom>
              <a:rect b="b" l="l" r="r" t="t"/>
              <a:pathLst>
                <a:path extrusionOk="0" h="123436" w="154961">
                  <a:moveTo>
                    <a:pt x="174" y="1"/>
                  </a:moveTo>
                  <a:cubicBezTo>
                    <a:pt x="4" y="191"/>
                    <a:pt x="1" y="419"/>
                    <a:pt x="17" y="650"/>
                  </a:cubicBezTo>
                  <a:cubicBezTo>
                    <a:pt x="216" y="3710"/>
                    <a:pt x="512" y="6753"/>
                    <a:pt x="1537" y="9671"/>
                  </a:cubicBezTo>
                  <a:cubicBezTo>
                    <a:pt x="2806" y="13287"/>
                    <a:pt x="5226" y="15986"/>
                    <a:pt x="8343" y="18088"/>
                  </a:cubicBezTo>
                  <a:cubicBezTo>
                    <a:pt x="13273" y="21411"/>
                    <a:pt x="18775" y="23278"/>
                    <a:pt x="24586" y="24319"/>
                  </a:cubicBezTo>
                  <a:cubicBezTo>
                    <a:pt x="27325" y="24808"/>
                    <a:pt x="30091" y="25102"/>
                    <a:pt x="32867" y="25102"/>
                  </a:cubicBezTo>
                  <a:cubicBezTo>
                    <a:pt x="33429" y="25102"/>
                    <a:pt x="33992" y="25090"/>
                    <a:pt x="34555" y="25065"/>
                  </a:cubicBezTo>
                  <a:cubicBezTo>
                    <a:pt x="38424" y="24895"/>
                    <a:pt x="42271" y="24454"/>
                    <a:pt x="46076" y="23667"/>
                  </a:cubicBezTo>
                  <a:cubicBezTo>
                    <a:pt x="49479" y="22960"/>
                    <a:pt x="52802" y="21983"/>
                    <a:pt x="56122" y="20977"/>
                  </a:cubicBezTo>
                  <a:cubicBezTo>
                    <a:pt x="59297" y="20013"/>
                    <a:pt x="62479" y="19084"/>
                    <a:pt x="65792" y="18734"/>
                  </a:cubicBezTo>
                  <a:cubicBezTo>
                    <a:pt x="66652" y="18643"/>
                    <a:pt x="67502" y="18592"/>
                    <a:pt x="68340" y="18592"/>
                  </a:cubicBezTo>
                  <a:cubicBezTo>
                    <a:pt x="71475" y="18592"/>
                    <a:pt x="74444" y="19310"/>
                    <a:pt x="77101" y="21366"/>
                  </a:cubicBezTo>
                  <a:cubicBezTo>
                    <a:pt x="78612" y="22532"/>
                    <a:pt x="79717" y="24027"/>
                    <a:pt x="80492" y="25737"/>
                  </a:cubicBezTo>
                  <a:cubicBezTo>
                    <a:pt x="81678" y="28353"/>
                    <a:pt x="82141" y="31136"/>
                    <a:pt x="82237" y="33993"/>
                  </a:cubicBezTo>
                  <a:cubicBezTo>
                    <a:pt x="82372" y="37991"/>
                    <a:pt x="81790" y="41927"/>
                    <a:pt x="81119" y="45848"/>
                  </a:cubicBezTo>
                  <a:cubicBezTo>
                    <a:pt x="80460" y="49685"/>
                    <a:pt x="79724" y="53506"/>
                    <a:pt x="79123" y="57353"/>
                  </a:cubicBezTo>
                  <a:cubicBezTo>
                    <a:pt x="78689" y="60127"/>
                    <a:pt x="78287" y="62910"/>
                    <a:pt x="78017" y="65709"/>
                  </a:cubicBezTo>
                  <a:cubicBezTo>
                    <a:pt x="77725" y="68778"/>
                    <a:pt x="77686" y="71857"/>
                    <a:pt x="77690" y="74939"/>
                  </a:cubicBezTo>
                  <a:cubicBezTo>
                    <a:pt x="78120" y="80724"/>
                    <a:pt x="79374" y="86229"/>
                    <a:pt x="83002" y="90959"/>
                  </a:cubicBezTo>
                  <a:cubicBezTo>
                    <a:pt x="85403" y="94086"/>
                    <a:pt x="88510" y="96310"/>
                    <a:pt x="91965" y="98097"/>
                  </a:cubicBezTo>
                  <a:cubicBezTo>
                    <a:pt x="94645" y="99479"/>
                    <a:pt x="97448" y="100575"/>
                    <a:pt x="100302" y="101552"/>
                  </a:cubicBezTo>
                  <a:cubicBezTo>
                    <a:pt x="105707" y="103396"/>
                    <a:pt x="111103" y="105276"/>
                    <a:pt x="116624" y="106758"/>
                  </a:cubicBezTo>
                  <a:cubicBezTo>
                    <a:pt x="121165" y="107976"/>
                    <a:pt x="125787" y="108783"/>
                    <a:pt x="130411" y="109589"/>
                  </a:cubicBezTo>
                  <a:cubicBezTo>
                    <a:pt x="135396" y="110460"/>
                    <a:pt x="140325" y="111537"/>
                    <a:pt x="145008" y="113510"/>
                  </a:cubicBezTo>
                  <a:cubicBezTo>
                    <a:pt x="147222" y="114442"/>
                    <a:pt x="149385" y="115496"/>
                    <a:pt x="151024" y="117344"/>
                  </a:cubicBezTo>
                  <a:cubicBezTo>
                    <a:pt x="151699" y="118109"/>
                    <a:pt x="152403" y="118858"/>
                    <a:pt x="152570" y="119928"/>
                  </a:cubicBezTo>
                  <a:cubicBezTo>
                    <a:pt x="152763" y="120612"/>
                    <a:pt x="152898" y="121307"/>
                    <a:pt x="152869" y="122023"/>
                  </a:cubicBezTo>
                  <a:cubicBezTo>
                    <a:pt x="152798" y="122322"/>
                    <a:pt x="152888" y="122627"/>
                    <a:pt x="152827" y="122926"/>
                  </a:cubicBezTo>
                  <a:cubicBezTo>
                    <a:pt x="152827" y="123003"/>
                    <a:pt x="152840" y="123081"/>
                    <a:pt x="152866" y="123154"/>
                  </a:cubicBezTo>
                  <a:cubicBezTo>
                    <a:pt x="152948" y="123306"/>
                    <a:pt x="153041" y="123436"/>
                    <a:pt x="153210" y="123436"/>
                  </a:cubicBezTo>
                  <a:cubicBezTo>
                    <a:pt x="153245" y="123436"/>
                    <a:pt x="153283" y="123430"/>
                    <a:pt x="153325" y="123418"/>
                  </a:cubicBezTo>
                  <a:cubicBezTo>
                    <a:pt x="153598" y="123267"/>
                    <a:pt x="153656" y="122978"/>
                    <a:pt x="153778" y="122730"/>
                  </a:cubicBezTo>
                  <a:cubicBezTo>
                    <a:pt x="154961" y="119687"/>
                    <a:pt x="154186" y="116785"/>
                    <a:pt x="151647" y="114603"/>
                  </a:cubicBezTo>
                  <a:cubicBezTo>
                    <a:pt x="149941" y="113137"/>
                    <a:pt x="147965" y="112135"/>
                    <a:pt x="145914" y="111277"/>
                  </a:cubicBezTo>
                  <a:cubicBezTo>
                    <a:pt x="141871" y="109586"/>
                    <a:pt x="137655" y="108487"/>
                    <a:pt x="133368" y="107642"/>
                  </a:cubicBezTo>
                  <a:cubicBezTo>
                    <a:pt x="127541" y="106488"/>
                    <a:pt x="121654" y="105614"/>
                    <a:pt x="115940" y="103933"/>
                  </a:cubicBezTo>
                  <a:cubicBezTo>
                    <a:pt x="109625" y="102072"/>
                    <a:pt x="103351" y="100080"/>
                    <a:pt x="97290" y="97496"/>
                  </a:cubicBezTo>
                  <a:cubicBezTo>
                    <a:pt x="94134" y="96149"/>
                    <a:pt x="91152" y="94462"/>
                    <a:pt x="88645" y="92071"/>
                  </a:cubicBezTo>
                  <a:cubicBezTo>
                    <a:pt x="86126" y="89674"/>
                    <a:pt x="84323" y="86801"/>
                    <a:pt x="83240" y="83484"/>
                  </a:cubicBezTo>
                  <a:cubicBezTo>
                    <a:pt x="81906" y="79399"/>
                    <a:pt x="81569" y="75196"/>
                    <a:pt x="81774" y="70941"/>
                  </a:cubicBezTo>
                  <a:cubicBezTo>
                    <a:pt x="81999" y="66339"/>
                    <a:pt x="82889" y="61836"/>
                    <a:pt x="83944" y="57363"/>
                  </a:cubicBezTo>
                  <a:cubicBezTo>
                    <a:pt x="85126" y="52349"/>
                    <a:pt x="86576" y="47400"/>
                    <a:pt x="87800" y="42400"/>
                  </a:cubicBezTo>
                  <a:cubicBezTo>
                    <a:pt x="88681" y="38804"/>
                    <a:pt x="89452" y="35182"/>
                    <a:pt x="89661" y="31480"/>
                  </a:cubicBezTo>
                  <a:cubicBezTo>
                    <a:pt x="89841" y="28272"/>
                    <a:pt x="89870" y="25062"/>
                    <a:pt x="89037" y="21906"/>
                  </a:cubicBezTo>
                  <a:cubicBezTo>
                    <a:pt x="87540" y="16234"/>
                    <a:pt x="84149" y="12249"/>
                    <a:pt x="78679" y="10070"/>
                  </a:cubicBezTo>
                  <a:cubicBezTo>
                    <a:pt x="76215" y="9089"/>
                    <a:pt x="73644" y="8630"/>
                    <a:pt x="71005" y="8434"/>
                  </a:cubicBezTo>
                  <a:cubicBezTo>
                    <a:pt x="70235" y="8377"/>
                    <a:pt x="69470" y="8350"/>
                    <a:pt x="68709" y="8350"/>
                  </a:cubicBezTo>
                  <a:cubicBezTo>
                    <a:pt x="63940" y="8350"/>
                    <a:pt x="59329" y="9409"/>
                    <a:pt x="54756" y="10770"/>
                  </a:cubicBezTo>
                  <a:cubicBezTo>
                    <a:pt x="51552" y="11725"/>
                    <a:pt x="48390" y="12811"/>
                    <a:pt x="45131" y="13563"/>
                  </a:cubicBezTo>
                  <a:cubicBezTo>
                    <a:pt x="41489" y="14404"/>
                    <a:pt x="37841" y="14926"/>
                    <a:pt x="34179" y="14926"/>
                  </a:cubicBezTo>
                  <a:cubicBezTo>
                    <a:pt x="31500" y="14926"/>
                    <a:pt x="28813" y="14646"/>
                    <a:pt x="26115" y="14006"/>
                  </a:cubicBezTo>
                  <a:cubicBezTo>
                    <a:pt x="18939" y="12306"/>
                    <a:pt x="14106" y="8006"/>
                    <a:pt x="11625" y="1058"/>
                  </a:cubicBezTo>
                  <a:cubicBezTo>
                    <a:pt x="11490" y="673"/>
                    <a:pt x="11377" y="274"/>
                    <a:pt x="110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1"/>
            <p:cNvSpPr/>
            <p:nvPr/>
          </p:nvSpPr>
          <p:spPr>
            <a:xfrm>
              <a:off x="4572599" y="0"/>
              <a:ext cx="4670071" cy="3965802"/>
            </a:xfrm>
            <a:custGeom>
              <a:rect b="b" l="l" r="r" t="t"/>
              <a:pathLst>
                <a:path extrusionOk="0" h="123152" w="145022">
                  <a:moveTo>
                    <a:pt x="1" y="1"/>
                  </a:moveTo>
                  <a:cubicBezTo>
                    <a:pt x="65" y="673"/>
                    <a:pt x="361" y="1270"/>
                    <a:pt x="605" y="1884"/>
                  </a:cubicBezTo>
                  <a:cubicBezTo>
                    <a:pt x="1663" y="4568"/>
                    <a:pt x="3102" y="7017"/>
                    <a:pt x="5162" y="9064"/>
                  </a:cubicBezTo>
                  <a:cubicBezTo>
                    <a:pt x="7434" y="11323"/>
                    <a:pt x="10169" y="12811"/>
                    <a:pt x="13203" y="13775"/>
                  </a:cubicBezTo>
                  <a:cubicBezTo>
                    <a:pt x="15996" y="14662"/>
                    <a:pt x="18907" y="15138"/>
                    <a:pt x="21842" y="15183"/>
                  </a:cubicBezTo>
                  <a:cubicBezTo>
                    <a:pt x="22263" y="15190"/>
                    <a:pt x="22684" y="15195"/>
                    <a:pt x="23104" y="15195"/>
                  </a:cubicBezTo>
                  <a:cubicBezTo>
                    <a:pt x="24593" y="15195"/>
                    <a:pt x="26078" y="15140"/>
                    <a:pt x="27559" y="14990"/>
                  </a:cubicBezTo>
                  <a:cubicBezTo>
                    <a:pt x="29230" y="14820"/>
                    <a:pt x="30888" y="14543"/>
                    <a:pt x="32537" y="14206"/>
                  </a:cubicBezTo>
                  <a:cubicBezTo>
                    <a:pt x="36914" y="13306"/>
                    <a:pt x="41111" y="11786"/>
                    <a:pt x="45398" y="10571"/>
                  </a:cubicBezTo>
                  <a:cubicBezTo>
                    <a:pt x="47822" y="9883"/>
                    <a:pt x="50277" y="9318"/>
                    <a:pt x="52787" y="8996"/>
                  </a:cubicBezTo>
                  <a:cubicBezTo>
                    <a:pt x="54358" y="8797"/>
                    <a:pt x="55932" y="8610"/>
                    <a:pt x="57513" y="8610"/>
                  </a:cubicBezTo>
                  <a:cubicBezTo>
                    <a:pt x="57688" y="8610"/>
                    <a:pt x="57863" y="8612"/>
                    <a:pt x="58038" y="8617"/>
                  </a:cubicBezTo>
                  <a:cubicBezTo>
                    <a:pt x="61313" y="8704"/>
                    <a:pt x="64533" y="9112"/>
                    <a:pt x="67605" y="10356"/>
                  </a:cubicBezTo>
                  <a:cubicBezTo>
                    <a:pt x="73017" y="12547"/>
                    <a:pt x="76353" y="16516"/>
                    <a:pt x="77764" y="22144"/>
                  </a:cubicBezTo>
                  <a:cubicBezTo>
                    <a:pt x="78175" y="23779"/>
                    <a:pt x="78358" y="25447"/>
                    <a:pt x="78413" y="27135"/>
                  </a:cubicBezTo>
                  <a:cubicBezTo>
                    <a:pt x="78567" y="31624"/>
                    <a:pt x="77937" y="36021"/>
                    <a:pt x="76948" y="40382"/>
                  </a:cubicBezTo>
                  <a:cubicBezTo>
                    <a:pt x="75945" y="44807"/>
                    <a:pt x="74682" y="49165"/>
                    <a:pt x="73551" y="53558"/>
                  </a:cubicBezTo>
                  <a:cubicBezTo>
                    <a:pt x="72667" y="56990"/>
                    <a:pt x="71867" y="60438"/>
                    <a:pt x="71250" y="63925"/>
                  </a:cubicBezTo>
                  <a:cubicBezTo>
                    <a:pt x="70906" y="65883"/>
                    <a:pt x="70684" y="67856"/>
                    <a:pt x="70536" y="69839"/>
                  </a:cubicBezTo>
                  <a:cubicBezTo>
                    <a:pt x="70411" y="71439"/>
                    <a:pt x="70376" y="73046"/>
                    <a:pt x="70427" y="74653"/>
                  </a:cubicBezTo>
                  <a:cubicBezTo>
                    <a:pt x="70562" y="78635"/>
                    <a:pt x="71259" y="82507"/>
                    <a:pt x="72953" y="86145"/>
                  </a:cubicBezTo>
                  <a:cubicBezTo>
                    <a:pt x="73744" y="87839"/>
                    <a:pt x="74782" y="89381"/>
                    <a:pt x="76006" y="90802"/>
                  </a:cubicBezTo>
                  <a:cubicBezTo>
                    <a:pt x="78384" y="93562"/>
                    <a:pt x="81379" y="95462"/>
                    <a:pt x="84609" y="97043"/>
                  </a:cubicBezTo>
                  <a:cubicBezTo>
                    <a:pt x="86833" y="98132"/>
                    <a:pt x="89141" y="99016"/>
                    <a:pt x="91464" y="99855"/>
                  </a:cubicBezTo>
                  <a:cubicBezTo>
                    <a:pt x="94414" y="100919"/>
                    <a:pt x="97387" y="101912"/>
                    <a:pt x="100373" y="102869"/>
                  </a:cubicBezTo>
                  <a:cubicBezTo>
                    <a:pt x="103792" y="103972"/>
                    <a:pt x="107247" y="104958"/>
                    <a:pt x="110763" y="105707"/>
                  </a:cubicBezTo>
                  <a:cubicBezTo>
                    <a:pt x="114095" y="106414"/>
                    <a:pt x="117463" y="106967"/>
                    <a:pt x="120812" y="107616"/>
                  </a:cubicBezTo>
                  <a:cubicBezTo>
                    <a:pt x="124640" y="108358"/>
                    <a:pt x="128438" y="109233"/>
                    <a:pt x="132128" y="110518"/>
                  </a:cubicBezTo>
                  <a:cubicBezTo>
                    <a:pt x="134368" y="111302"/>
                    <a:pt x="136563" y="112199"/>
                    <a:pt x="138584" y="113465"/>
                  </a:cubicBezTo>
                  <a:cubicBezTo>
                    <a:pt x="139821" y="114240"/>
                    <a:pt x="140962" y="115130"/>
                    <a:pt x="141820" y="116341"/>
                  </a:cubicBezTo>
                  <a:cubicBezTo>
                    <a:pt x="143080" y="118119"/>
                    <a:pt x="143273" y="120050"/>
                    <a:pt x="142707" y="122100"/>
                  </a:cubicBezTo>
                  <a:cubicBezTo>
                    <a:pt x="142646" y="122322"/>
                    <a:pt x="142579" y="122541"/>
                    <a:pt x="142514" y="122759"/>
                  </a:cubicBezTo>
                  <a:cubicBezTo>
                    <a:pt x="142399" y="122952"/>
                    <a:pt x="142450" y="123081"/>
                    <a:pt x="142662" y="123151"/>
                  </a:cubicBezTo>
                  <a:cubicBezTo>
                    <a:pt x="142665" y="123151"/>
                    <a:pt x="142668" y="123151"/>
                    <a:pt x="142671" y="123151"/>
                  </a:cubicBezTo>
                  <a:cubicBezTo>
                    <a:pt x="142825" y="123151"/>
                    <a:pt x="142966" y="123072"/>
                    <a:pt x="143042" y="122939"/>
                  </a:cubicBezTo>
                  <a:cubicBezTo>
                    <a:pt x="144279" y="121008"/>
                    <a:pt x="145021" y="118970"/>
                    <a:pt x="144404" y="116637"/>
                  </a:cubicBezTo>
                  <a:cubicBezTo>
                    <a:pt x="143938" y="114879"/>
                    <a:pt x="142858" y="113552"/>
                    <a:pt x="141447" y="112472"/>
                  </a:cubicBezTo>
                  <a:cubicBezTo>
                    <a:pt x="138963" y="110576"/>
                    <a:pt x="136116" y="109384"/>
                    <a:pt x="133191" y="108371"/>
                  </a:cubicBezTo>
                  <a:cubicBezTo>
                    <a:pt x="127921" y="106543"/>
                    <a:pt x="122483" y="105399"/>
                    <a:pt x="117004" y="104428"/>
                  </a:cubicBezTo>
                  <a:cubicBezTo>
                    <a:pt x="109721" y="103143"/>
                    <a:pt x="102645" y="101124"/>
                    <a:pt x="95674" y="98685"/>
                  </a:cubicBezTo>
                  <a:cubicBezTo>
                    <a:pt x="92930" y="97724"/>
                    <a:pt x="90204" y="96715"/>
                    <a:pt x="87572" y="95468"/>
                  </a:cubicBezTo>
                  <a:cubicBezTo>
                    <a:pt x="84834" y="94167"/>
                    <a:pt x="82254" y="92611"/>
                    <a:pt x="80107" y="90461"/>
                  </a:cubicBezTo>
                  <a:cubicBezTo>
                    <a:pt x="77330" y="87678"/>
                    <a:pt x="75617" y="84288"/>
                    <a:pt x="74849" y="80441"/>
                  </a:cubicBezTo>
                  <a:cubicBezTo>
                    <a:pt x="73744" y="74897"/>
                    <a:pt x="74075" y="69379"/>
                    <a:pt x="75228" y="63887"/>
                  </a:cubicBezTo>
                  <a:cubicBezTo>
                    <a:pt x="76176" y="59388"/>
                    <a:pt x="77533" y="55001"/>
                    <a:pt x="78924" y="50624"/>
                  </a:cubicBezTo>
                  <a:cubicBezTo>
                    <a:pt x="80239" y="46491"/>
                    <a:pt x="81694" y="42403"/>
                    <a:pt x="82765" y="38196"/>
                  </a:cubicBezTo>
                  <a:cubicBezTo>
                    <a:pt x="83783" y="34189"/>
                    <a:pt x="84584" y="30146"/>
                    <a:pt x="84825" y="25997"/>
                  </a:cubicBezTo>
                  <a:cubicBezTo>
                    <a:pt x="85027" y="22442"/>
                    <a:pt x="84725" y="18975"/>
                    <a:pt x="83597" y="15591"/>
                  </a:cubicBezTo>
                  <a:cubicBezTo>
                    <a:pt x="82141" y="11220"/>
                    <a:pt x="79358" y="7910"/>
                    <a:pt x="75501" y="5461"/>
                  </a:cubicBezTo>
                  <a:cubicBezTo>
                    <a:pt x="72021" y="3250"/>
                    <a:pt x="68161" y="2055"/>
                    <a:pt x="64160" y="1245"/>
                  </a:cubicBezTo>
                  <a:cubicBezTo>
                    <a:pt x="60991" y="605"/>
                    <a:pt x="57787" y="301"/>
                    <a:pt x="54568" y="301"/>
                  </a:cubicBezTo>
                  <a:cubicBezTo>
                    <a:pt x="53860" y="301"/>
                    <a:pt x="53152" y="316"/>
                    <a:pt x="52443" y="345"/>
                  </a:cubicBezTo>
                  <a:cubicBezTo>
                    <a:pt x="49075" y="480"/>
                    <a:pt x="45752" y="1026"/>
                    <a:pt x="42451" y="1714"/>
                  </a:cubicBezTo>
                  <a:cubicBezTo>
                    <a:pt x="38833" y="2469"/>
                    <a:pt x="35230" y="3327"/>
                    <a:pt x="31550" y="3751"/>
                  </a:cubicBezTo>
                  <a:cubicBezTo>
                    <a:pt x="29965" y="3934"/>
                    <a:pt x="28379" y="4061"/>
                    <a:pt x="26799" y="4061"/>
                  </a:cubicBezTo>
                  <a:cubicBezTo>
                    <a:pt x="24578" y="4061"/>
                    <a:pt x="22369" y="3810"/>
                    <a:pt x="20187" y="3112"/>
                  </a:cubicBezTo>
                  <a:cubicBezTo>
                    <a:pt x="18493" y="2569"/>
                    <a:pt x="16915" y="1810"/>
                    <a:pt x="15478" y="772"/>
                  </a:cubicBezTo>
                  <a:cubicBezTo>
                    <a:pt x="15041" y="457"/>
                    <a:pt x="14591" y="184"/>
                    <a:pt x="140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1"/>
            <p:cNvSpPr/>
            <p:nvPr/>
          </p:nvSpPr>
          <p:spPr>
            <a:xfrm>
              <a:off x="7805966" y="129"/>
              <a:ext cx="2138793" cy="3890931"/>
            </a:xfrm>
            <a:custGeom>
              <a:rect b="b" l="l" r="r" t="t"/>
              <a:pathLst>
                <a:path extrusionOk="0" h="120827" w="66417">
                  <a:moveTo>
                    <a:pt x="31091" y="0"/>
                  </a:moveTo>
                  <a:cubicBezTo>
                    <a:pt x="30802" y="244"/>
                    <a:pt x="30699" y="585"/>
                    <a:pt x="30609" y="935"/>
                  </a:cubicBezTo>
                  <a:cubicBezTo>
                    <a:pt x="29410" y="5589"/>
                    <a:pt x="27382" y="9892"/>
                    <a:pt x="25129" y="14112"/>
                  </a:cubicBezTo>
                  <a:cubicBezTo>
                    <a:pt x="21437" y="21021"/>
                    <a:pt x="17497" y="27789"/>
                    <a:pt x="13672" y="34622"/>
                  </a:cubicBezTo>
                  <a:cubicBezTo>
                    <a:pt x="9861" y="41438"/>
                    <a:pt x="6213" y="48341"/>
                    <a:pt x="3308" y="55604"/>
                  </a:cubicBezTo>
                  <a:cubicBezTo>
                    <a:pt x="2055" y="58738"/>
                    <a:pt x="952" y="61910"/>
                    <a:pt x="441" y="65268"/>
                  </a:cubicBezTo>
                  <a:cubicBezTo>
                    <a:pt x="1" y="68157"/>
                    <a:pt x="191" y="70969"/>
                    <a:pt x="1418" y="73653"/>
                  </a:cubicBezTo>
                  <a:cubicBezTo>
                    <a:pt x="2649" y="76339"/>
                    <a:pt x="4699" y="78235"/>
                    <a:pt x="7258" y="79611"/>
                  </a:cubicBezTo>
                  <a:cubicBezTo>
                    <a:pt x="10198" y="81195"/>
                    <a:pt x="13389" y="81934"/>
                    <a:pt x="16684" y="82323"/>
                  </a:cubicBezTo>
                  <a:cubicBezTo>
                    <a:pt x="23497" y="83127"/>
                    <a:pt x="30342" y="83609"/>
                    <a:pt x="37126" y="84631"/>
                  </a:cubicBezTo>
                  <a:cubicBezTo>
                    <a:pt x="41442" y="85280"/>
                    <a:pt x="45742" y="86048"/>
                    <a:pt x="49872" y="87510"/>
                  </a:cubicBezTo>
                  <a:cubicBezTo>
                    <a:pt x="53539" y="88812"/>
                    <a:pt x="56823" y="90724"/>
                    <a:pt x="59250" y="93857"/>
                  </a:cubicBezTo>
                  <a:cubicBezTo>
                    <a:pt x="61968" y="97373"/>
                    <a:pt x="63395" y="101278"/>
                    <a:pt x="62646" y="105780"/>
                  </a:cubicBezTo>
                  <a:cubicBezTo>
                    <a:pt x="62229" y="108277"/>
                    <a:pt x="60972" y="110379"/>
                    <a:pt x="59323" y="112230"/>
                  </a:cubicBezTo>
                  <a:cubicBezTo>
                    <a:pt x="56820" y="115042"/>
                    <a:pt x="53777" y="117173"/>
                    <a:pt x="50508" y="118998"/>
                  </a:cubicBezTo>
                  <a:cubicBezTo>
                    <a:pt x="49730" y="119474"/>
                    <a:pt x="48827" y="119792"/>
                    <a:pt x="48332" y="120644"/>
                  </a:cubicBezTo>
                  <a:cubicBezTo>
                    <a:pt x="48351" y="120753"/>
                    <a:pt x="48396" y="120827"/>
                    <a:pt x="48497" y="120827"/>
                  </a:cubicBezTo>
                  <a:cubicBezTo>
                    <a:pt x="48518" y="120827"/>
                    <a:pt x="48541" y="120824"/>
                    <a:pt x="48567" y="120817"/>
                  </a:cubicBezTo>
                  <a:cubicBezTo>
                    <a:pt x="53147" y="118597"/>
                    <a:pt x="57598" y="116157"/>
                    <a:pt x="61261" y="112539"/>
                  </a:cubicBezTo>
                  <a:cubicBezTo>
                    <a:pt x="63749" y="110080"/>
                    <a:pt x="65478" y="107185"/>
                    <a:pt x="66066" y="103675"/>
                  </a:cubicBezTo>
                  <a:cubicBezTo>
                    <a:pt x="66416" y="101583"/>
                    <a:pt x="66294" y="99504"/>
                    <a:pt x="65918" y="97437"/>
                  </a:cubicBezTo>
                  <a:cubicBezTo>
                    <a:pt x="65304" y="94047"/>
                    <a:pt x="64131" y="90849"/>
                    <a:pt x="62457" y="87838"/>
                  </a:cubicBezTo>
                  <a:cubicBezTo>
                    <a:pt x="60853" y="84955"/>
                    <a:pt x="58491" y="83056"/>
                    <a:pt x="55293" y="82146"/>
                  </a:cubicBezTo>
                  <a:cubicBezTo>
                    <a:pt x="52954" y="81481"/>
                    <a:pt x="50563" y="81128"/>
                    <a:pt x="48159" y="80826"/>
                  </a:cubicBezTo>
                  <a:cubicBezTo>
                    <a:pt x="45427" y="80485"/>
                    <a:pt x="42689" y="80241"/>
                    <a:pt x="39945" y="80038"/>
                  </a:cubicBezTo>
                  <a:cubicBezTo>
                    <a:pt x="37277" y="79842"/>
                    <a:pt x="34610" y="79637"/>
                    <a:pt x="31942" y="79424"/>
                  </a:cubicBezTo>
                  <a:cubicBezTo>
                    <a:pt x="28285" y="79132"/>
                    <a:pt x="24625" y="78849"/>
                    <a:pt x="20971" y="78528"/>
                  </a:cubicBezTo>
                  <a:cubicBezTo>
                    <a:pt x="18763" y="78335"/>
                    <a:pt x="16561" y="78091"/>
                    <a:pt x="14418" y="77483"/>
                  </a:cubicBezTo>
                  <a:cubicBezTo>
                    <a:pt x="12763" y="77014"/>
                    <a:pt x="11182" y="76387"/>
                    <a:pt x="9777" y="75375"/>
                  </a:cubicBezTo>
                  <a:cubicBezTo>
                    <a:pt x="6891" y="73299"/>
                    <a:pt x="5432" y="70442"/>
                    <a:pt x="5223" y="66929"/>
                  </a:cubicBezTo>
                  <a:cubicBezTo>
                    <a:pt x="5053" y="64108"/>
                    <a:pt x="5686" y="61402"/>
                    <a:pt x="6535" y="58744"/>
                  </a:cubicBezTo>
                  <a:cubicBezTo>
                    <a:pt x="7955" y="54283"/>
                    <a:pt x="9903" y="50048"/>
                    <a:pt x="12085" y="45912"/>
                  </a:cubicBezTo>
                  <a:cubicBezTo>
                    <a:pt x="14910" y="40564"/>
                    <a:pt x="18085" y="35425"/>
                    <a:pt x="21327" y="30325"/>
                  </a:cubicBezTo>
                  <a:cubicBezTo>
                    <a:pt x="24818" y="24836"/>
                    <a:pt x="28539" y="19501"/>
                    <a:pt x="32158" y="14099"/>
                  </a:cubicBezTo>
                  <a:cubicBezTo>
                    <a:pt x="33990" y="11364"/>
                    <a:pt x="35770" y="8597"/>
                    <a:pt x="37219" y="5634"/>
                  </a:cubicBezTo>
                  <a:cubicBezTo>
                    <a:pt x="38026" y="3982"/>
                    <a:pt x="38727" y="2285"/>
                    <a:pt x="39247" y="521"/>
                  </a:cubicBezTo>
                  <a:cubicBezTo>
                    <a:pt x="39299" y="350"/>
                    <a:pt x="39321" y="174"/>
                    <a:pt x="393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1"/>
            <p:cNvSpPr/>
            <p:nvPr/>
          </p:nvSpPr>
          <p:spPr>
            <a:xfrm>
              <a:off x="5026108" y="0"/>
              <a:ext cx="4266445" cy="3980744"/>
            </a:xfrm>
            <a:custGeom>
              <a:rect b="b" l="l" r="r" t="t"/>
              <a:pathLst>
                <a:path extrusionOk="0" h="123616" w="132488">
                  <a:moveTo>
                    <a:pt x="1" y="1"/>
                  </a:moveTo>
                  <a:cubicBezTo>
                    <a:pt x="1347" y="1290"/>
                    <a:pt x="2932" y="2202"/>
                    <a:pt x="4644" y="2893"/>
                  </a:cubicBezTo>
                  <a:cubicBezTo>
                    <a:pt x="7036" y="3861"/>
                    <a:pt x="9526" y="4275"/>
                    <a:pt x="12107" y="4336"/>
                  </a:cubicBezTo>
                  <a:cubicBezTo>
                    <a:pt x="12345" y="4342"/>
                    <a:pt x="12583" y="4344"/>
                    <a:pt x="12820" y="4344"/>
                  </a:cubicBezTo>
                  <a:cubicBezTo>
                    <a:pt x="15957" y="4344"/>
                    <a:pt x="19036" y="3883"/>
                    <a:pt x="22105" y="3285"/>
                  </a:cubicBezTo>
                  <a:cubicBezTo>
                    <a:pt x="25829" y="2562"/>
                    <a:pt x="29522" y="1672"/>
                    <a:pt x="33279" y="1119"/>
                  </a:cubicBezTo>
                  <a:cubicBezTo>
                    <a:pt x="35600" y="779"/>
                    <a:pt x="37934" y="590"/>
                    <a:pt x="40279" y="590"/>
                  </a:cubicBezTo>
                  <a:cubicBezTo>
                    <a:pt x="40766" y="590"/>
                    <a:pt x="41253" y="598"/>
                    <a:pt x="41741" y="615"/>
                  </a:cubicBezTo>
                  <a:cubicBezTo>
                    <a:pt x="46324" y="769"/>
                    <a:pt x="50823" y="1434"/>
                    <a:pt x="55187" y="2874"/>
                  </a:cubicBezTo>
                  <a:cubicBezTo>
                    <a:pt x="57620" y="3677"/>
                    <a:pt x="59924" y="4748"/>
                    <a:pt x="62042" y="6207"/>
                  </a:cubicBezTo>
                  <a:cubicBezTo>
                    <a:pt x="66037" y="8961"/>
                    <a:pt x="68601" y="12708"/>
                    <a:pt x="69761" y="17407"/>
                  </a:cubicBezTo>
                  <a:cubicBezTo>
                    <a:pt x="70430" y="20122"/>
                    <a:pt x="70623" y="22880"/>
                    <a:pt x="70472" y="25679"/>
                  </a:cubicBezTo>
                  <a:cubicBezTo>
                    <a:pt x="70169" y="31451"/>
                    <a:pt x="68826" y="37010"/>
                    <a:pt x="67145" y="42506"/>
                  </a:cubicBezTo>
                  <a:cubicBezTo>
                    <a:pt x="65645" y="47404"/>
                    <a:pt x="63938" y="52240"/>
                    <a:pt x="62543" y="57170"/>
                  </a:cubicBezTo>
                  <a:cubicBezTo>
                    <a:pt x="61582" y="60554"/>
                    <a:pt x="60695" y="63957"/>
                    <a:pt x="60229" y="67454"/>
                  </a:cubicBezTo>
                  <a:cubicBezTo>
                    <a:pt x="59593" y="72214"/>
                    <a:pt x="59548" y="76960"/>
                    <a:pt x="60753" y="81656"/>
                  </a:cubicBezTo>
                  <a:cubicBezTo>
                    <a:pt x="61656" y="85168"/>
                    <a:pt x="63363" y="88228"/>
                    <a:pt x="65947" y="90779"/>
                  </a:cubicBezTo>
                  <a:cubicBezTo>
                    <a:pt x="67518" y="92332"/>
                    <a:pt x="69318" y="93578"/>
                    <a:pt x="71249" y="94636"/>
                  </a:cubicBezTo>
                  <a:cubicBezTo>
                    <a:pt x="74277" y="96294"/>
                    <a:pt x="77474" y="97554"/>
                    <a:pt x="80727" y="98695"/>
                  </a:cubicBezTo>
                  <a:cubicBezTo>
                    <a:pt x="83275" y="99588"/>
                    <a:pt x="85836" y="100443"/>
                    <a:pt x="88424" y="101221"/>
                  </a:cubicBezTo>
                  <a:cubicBezTo>
                    <a:pt x="92251" y="102374"/>
                    <a:pt x="96114" y="103396"/>
                    <a:pt x="100044" y="104155"/>
                  </a:cubicBezTo>
                  <a:cubicBezTo>
                    <a:pt x="104798" y="105068"/>
                    <a:pt x="109570" y="105894"/>
                    <a:pt x="114246" y="107176"/>
                  </a:cubicBezTo>
                  <a:cubicBezTo>
                    <a:pt x="117447" y="108053"/>
                    <a:pt x="120600" y="109065"/>
                    <a:pt x="123595" y="110515"/>
                  </a:cubicBezTo>
                  <a:cubicBezTo>
                    <a:pt x="125295" y="111338"/>
                    <a:pt x="126924" y="112292"/>
                    <a:pt x="128261" y="113664"/>
                  </a:cubicBezTo>
                  <a:cubicBezTo>
                    <a:pt x="129669" y="115110"/>
                    <a:pt x="130437" y="116811"/>
                    <a:pt x="130225" y="118851"/>
                  </a:cubicBezTo>
                  <a:cubicBezTo>
                    <a:pt x="130064" y="120400"/>
                    <a:pt x="129479" y="121808"/>
                    <a:pt x="128592" y="123087"/>
                  </a:cubicBezTo>
                  <a:cubicBezTo>
                    <a:pt x="128431" y="123167"/>
                    <a:pt x="128309" y="123270"/>
                    <a:pt x="128351" y="123476"/>
                  </a:cubicBezTo>
                  <a:cubicBezTo>
                    <a:pt x="128380" y="123537"/>
                    <a:pt x="128428" y="123585"/>
                    <a:pt x="128493" y="123611"/>
                  </a:cubicBezTo>
                  <a:cubicBezTo>
                    <a:pt x="128513" y="123614"/>
                    <a:pt x="128533" y="123615"/>
                    <a:pt x="128553" y="123615"/>
                  </a:cubicBezTo>
                  <a:cubicBezTo>
                    <a:pt x="128600" y="123615"/>
                    <a:pt x="128647" y="123607"/>
                    <a:pt x="128692" y="123592"/>
                  </a:cubicBezTo>
                  <a:cubicBezTo>
                    <a:pt x="128753" y="123566"/>
                    <a:pt x="128807" y="123534"/>
                    <a:pt x="128862" y="123492"/>
                  </a:cubicBezTo>
                  <a:cubicBezTo>
                    <a:pt x="129000" y="123370"/>
                    <a:pt x="129132" y="123232"/>
                    <a:pt x="129248" y="123087"/>
                  </a:cubicBezTo>
                  <a:cubicBezTo>
                    <a:pt x="129283" y="123042"/>
                    <a:pt x="129318" y="122994"/>
                    <a:pt x="129347" y="122946"/>
                  </a:cubicBezTo>
                  <a:cubicBezTo>
                    <a:pt x="129380" y="122901"/>
                    <a:pt x="129408" y="122852"/>
                    <a:pt x="129434" y="122804"/>
                  </a:cubicBezTo>
                  <a:cubicBezTo>
                    <a:pt x="129450" y="122782"/>
                    <a:pt x="129463" y="122759"/>
                    <a:pt x="129479" y="122737"/>
                  </a:cubicBezTo>
                  <a:cubicBezTo>
                    <a:pt x="129514" y="122698"/>
                    <a:pt x="129543" y="122653"/>
                    <a:pt x="129576" y="122611"/>
                  </a:cubicBezTo>
                  <a:cubicBezTo>
                    <a:pt x="129595" y="122589"/>
                    <a:pt x="129611" y="122566"/>
                    <a:pt x="129627" y="122547"/>
                  </a:cubicBezTo>
                  <a:cubicBezTo>
                    <a:pt x="129666" y="122509"/>
                    <a:pt x="129698" y="122464"/>
                    <a:pt x="129730" y="122419"/>
                  </a:cubicBezTo>
                  <a:cubicBezTo>
                    <a:pt x="129768" y="122377"/>
                    <a:pt x="129801" y="122332"/>
                    <a:pt x="129833" y="122284"/>
                  </a:cubicBezTo>
                  <a:cubicBezTo>
                    <a:pt x="129884" y="122213"/>
                    <a:pt x="129945" y="122145"/>
                    <a:pt x="130006" y="122078"/>
                  </a:cubicBezTo>
                  <a:cubicBezTo>
                    <a:pt x="130058" y="122033"/>
                    <a:pt x="130103" y="121981"/>
                    <a:pt x="130148" y="121930"/>
                  </a:cubicBezTo>
                  <a:cubicBezTo>
                    <a:pt x="130196" y="121875"/>
                    <a:pt x="130241" y="121818"/>
                    <a:pt x="130289" y="121760"/>
                  </a:cubicBezTo>
                  <a:cubicBezTo>
                    <a:pt x="131327" y="120359"/>
                    <a:pt x="132040" y="118816"/>
                    <a:pt x="132217" y="117074"/>
                  </a:cubicBezTo>
                  <a:cubicBezTo>
                    <a:pt x="132487" y="114391"/>
                    <a:pt x="131205" y="112401"/>
                    <a:pt x="129228" y="110794"/>
                  </a:cubicBezTo>
                  <a:cubicBezTo>
                    <a:pt x="127535" y="109419"/>
                    <a:pt x="125623" y="108391"/>
                    <a:pt x="123608" y="107565"/>
                  </a:cubicBezTo>
                  <a:cubicBezTo>
                    <a:pt x="118514" y="105466"/>
                    <a:pt x="113198" y="104123"/>
                    <a:pt x="107819" y="103017"/>
                  </a:cubicBezTo>
                  <a:cubicBezTo>
                    <a:pt x="102050" y="101831"/>
                    <a:pt x="96252" y="100774"/>
                    <a:pt x="90593" y="99100"/>
                  </a:cubicBezTo>
                  <a:cubicBezTo>
                    <a:pt x="86290" y="97824"/>
                    <a:pt x="81996" y="96506"/>
                    <a:pt x="77863" y="94735"/>
                  </a:cubicBezTo>
                  <a:cubicBezTo>
                    <a:pt x="75087" y="93550"/>
                    <a:pt x="72432" y="92142"/>
                    <a:pt x="70105" y="90178"/>
                  </a:cubicBezTo>
                  <a:cubicBezTo>
                    <a:pt x="66927" y="87495"/>
                    <a:pt x="64909" y="84114"/>
                    <a:pt x="64083" y="80052"/>
                  </a:cubicBezTo>
                  <a:cubicBezTo>
                    <a:pt x="63138" y="75392"/>
                    <a:pt x="63292" y="70722"/>
                    <a:pt x="64186" y="66069"/>
                  </a:cubicBezTo>
                  <a:cubicBezTo>
                    <a:pt x="65323" y="60130"/>
                    <a:pt x="67402" y="54480"/>
                    <a:pt x="69437" y="48814"/>
                  </a:cubicBezTo>
                  <a:cubicBezTo>
                    <a:pt x="71249" y="43772"/>
                    <a:pt x="73129" y="38755"/>
                    <a:pt x="74415" y="33543"/>
                  </a:cubicBezTo>
                  <a:cubicBezTo>
                    <a:pt x="75183" y="30419"/>
                    <a:pt x="75845" y="27276"/>
                    <a:pt x="76150" y="24069"/>
                  </a:cubicBezTo>
                  <a:cubicBezTo>
                    <a:pt x="76603" y="19341"/>
                    <a:pt x="76340" y="14688"/>
                    <a:pt x="74495" y="10240"/>
                  </a:cubicBezTo>
                  <a:cubicBezTo>
                    <a:pt x="72718" y="5956"/>
                    <a:pt x="69604" y="2836"/>
                    <a:pt x="65747" y="387"/>
                  </a:cubicBezTo>
                  <a:cubicBezTo>
                    <a:pt x="65439" y="191"/>
                    <a:pt x="65053" y="216"/>
                    <a:pt x="64754" y="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1"/>
            <p:cNvSpPr/>
            <p:nvPr/>
          </p:nvSpPr>
          <p:spPr>
            <a:xfrm>
              <a:off x="7676834" y="0"/>
              <a:ext cx="2171994" cy="3840663"/>
            </a:xfrm>
            <a:custGeom>
              <a:rect b="b" l="l" r="r" t="t"/>
              <a:pathLst>
                <a:path extrusionOk="0" h="119266" w="67448">
                  <a:moveTo>
                    <a:pt x="28059" y="1"/>
                  </a:moveTo>
                  <a:cubicBezTo>
                    <a:pt x="27812" y="226"/>
                    <a:pt x="27764" y="531"/>
                    <a:pt x="27719" y="833"/>
                  </a:cubicBezTo>
                  <a:cubicBezTo>
                    <a:pt x="26970" y="5831"/>
                    <a:pt x="25148" y="10481"/>
                    <a:pt x="23123" y="15064"/>
                  </a:cubicBezTo>
                  <a:cubicBezTo>
                    <a:pt x="21073" y="19708"/>
                    <a:pt x="18836" y="24261"/>
                    <a:pt x="16545" y="28793"/>
                  </a:cubicBezTo>
                  <a:cubicBezTo>
                    <a:pt x="15124" y="31611"/>
                    <a:pt x="13710" y="34436"/>
                    <a:pt x="12274" y="37245"/>
                  </a:cubicBezTo>
                  <a:cubicBezTo>
                    <a:pt x="10917" y="39896"/>
                    <a:pt x="9603" y="42567"/>
                    <a:pt x="8333" y="45263"/>
                  </a:cubicBezTo>
                  <a:cubicBezTo>
                    <a:pt x="5955" y="50273"/>
                    <a:pt x="3580" y="55290"/>
                    <a:pt x="1826" y="60570"/>
                  </a:cubicBezTo>
                  <a:cubicBezTo>
                    <a:pt x="710" y="63922"/>
                    <a:pt x="0" y="67345"/>
                    <a:pt x="90" y="70902"/>
                  </a:cubicBezTo>
                  <a:cubicBezTo>
                    <a:pt x="521" y="76176"/>
                    <a:pt x="3336" y="79846"/>
                    <a:pt x="7842" y="82346"/>
                  </a:cubicBezTo>
                  <a:cubicBezTo>
                    <a:pt x="11287" y="84259"/>
                    <a:pt x="15066" y="85126"/>
                    <a:pt x="18916" y="85695"/>
                  </a:cubicBezTo>
                  <a:cubicBezTo>
                    <a:pt x="24389" y="86499"/>
                    <a:pt x="29914" y="86939"/>
                    <a:pt x="35374" y="87842"/>
                  </a:cubicBezTo>
                  <a:cubicBezTo>
                    <a:pt x="40288" y="88655"/>
                    <a:pt x="45173" y="89577"/>
                    <a:pt x="49897" y="91191"/>
                  </a:cubicBezTo>
                  <a:cubicBezTo>
                    <a:pt x="53178" y="92309"/>
                    <a:pt x="56289" y="93762"/>
                    <a:pt x="58944" y="96047"/>
                  </a:cubicBezTo>
                  <a:cubicBezTo>
                    <a:pt x="60910" y="97740"/>
                    <a:pt x="62434" y="99765"/>
                    <a:pt x="63279" y="102239"/>
                  </a:cubicBezTo>
                  <a:cubicBezTo>
                    <a:pt x="64237" y="105048"/>
                    <a:pt x="63877" y="107767"/>
                    <a:pt x="62607" y="110402"/>
                  </a:cubicBezTo>
                  <a:cubicBezTo>
                    <a:pt x="62546" y="110524"/>
                    <a:pt x="62472" y="110643"/>
                    <a:pt x="62430" y="110778"/>
                  </a:cubicBezTo>
                  <a:cubicBezTo>
                    <a:pt x="62398" y="110830"/>
                    <a:pt x="62369" y="110884"/>
                    <a:pt x="62344" y="110942"/>
                  </a:cubicBezTo>
                  <a:cubicBezTo>
                    <a:pt x="62315" y="110994"/>
                    <a:pt x="62289" y="111052"/>
                    <a:pt x="62263" y="111103"/>
                  </a:cubicBezTo>
                  <a:cubicBezTo>
                    <a:pt x="62228" y="111151"/>
                    <a:pt x="62196" y="111203"/>
                    <a:pt x="62160" y="111254"/>
                  </a:cubicBezTo>
                  <a:cubicBezTo>
                    <a:pt x="62122" y="111302"/>
                    <a:pt x="62087" y="111354"/>
                    <a:pt x="62054" y="111405"/>
                  </a:cubicBezTo>
                  <a:cubicBezTo>
                    <a:pt x="62016" y="111456"/>
                    <a:pt x="61980" y="111514"/>
                    <a:pt x="61955" y="111575"/>
                  </a:cubicBezTo>
                  <a:cubicBezTo>
                    <a:pt x="61624" y="112035"/>
                    <a:pt x="61318" y="112507"/>
                    <a:pt x="60920" y="112912"/>
                  </a:cubicBezTo>
                  <a:cubicBezTo>
                    <a:pt x="60865" y="112957"/>
                    <a:pt x="60811" y="113002"/>
                    <a:pt x="60759" y="113054"/>
                  </a:cubicBezTo>
                  <a:cubicBezTo>
                    <a:pt x="60708" y="113102"/>
                    <a:pt x="60660" y="113157"/>
                    <a:pt x="60615" y="113211"/>
                  </a:cubicBezTo>
                  <a:cubicBezTo>
                    <a:pt x="59001" y="115130"/>
                    <a:pt x="57211" y="116859"/>
                    <a:pt x="55193" y="118350"/>
                  </a:cubicBezTo>
                  <a:cubicBezTo>
                    <a:pt x="54888" y="118581"/>
                    <a:pt x="54451" y="118745"/>
                    <a:pt x="54505" y="119266"/>
                  </a:cubicBezTo>
                  <a:cubicBezTo>
                    <a:pt x="55106" y="119099"/>
                    <a:pt x="55585" y="118703"/>
                    <a:pt x="56099" y="118385"/>
                  </a:cubicBezTo>
                  <a:cubicBezTo>
                    <a:pt x="58712" y="116775"/>
                    <a:pt x="61196" y="114998"/>
                    <a:pt x="63279" y="112716"/>
                  </a:cubicBezTo>
                  <a:cubicBezTo>
                    <a:pt x="64895" y="110939"/>
                    <a:pt x="66174" y="108950"/>
                    <a:pt x="66766" y="106597"/>
                  </a:cubicBezTo>
                  <a:cubicBezTo>
                    <a:pt x="67447" y="103875"/>
                    <a:pt x="67232" y="101185"/>
                    <a:pt x="66235" y="98563"/>
                  </a:cubicBezTo>
                  <a:cubicBezTo>
                    <a:pt x="64542" y="94122"/>
                    <a:pt x="61534" y="90873"/>
                    <a:pt x="57317" y="88703"/>
                  </a:cubicBezTo>
                  <a:cubicBezTo>
                    <a:pt x="54920" y="87469"/>
                    <a:pt x="52378" y="86669"/>
                    <a:pt x="49771" y="86026"/>
                  </a:cubicBezTo>
                  <a:cubicBezTo>
                    <a:pt x="46455" y="85210"/>
                    <a:pt x="43097" y="84628"/>
                    <a:pt x="39712" y="84175"/>
                  </a:cubicBezTo>
                  <a:cubicBezTo>
                    <a:pt x="37116" y="83828"/>
                    <a:pt x="34513" y="83532"/>
                    <a:pt x="31906" y="83237"/>
                  </a:cubicBezTo>
                  <a:cubicBezTo>
                    <a:pt x="29300" y="82941"/>
                    <a:pt x="26690" y="82716"/>
                    <a:pt x="24084" y="82420"/>
                  </a:cubicBezTo>
                  <a:cubicBezTo>
                    <a:pt x="21960" y="82183"/>
                    <a:pt x="19832" y="81990"/>
                    <a:pt x="17734" y="81575"/>
                  </a:cubicBezTo>
                  <a:cubicBezTo>
                    <a:pt x="14703" y="80971"/>
                    <a:pt x="11836" y="79962"/>
                    <a:pt x="9355" y="78056"/>
                  </a:cubicBezTo>
                  <a:cubicBezTo>
                    <a:pt x="6563" y="75913"/>
                    <a:pt x="4978" y="73085"/>
                    <a:pt x="4606" y="69575"/>
                  </a:cubicBezTo>
                  <a:cubicBezTo>
                    <a:pt x="4332" y="67072"/>
                    <a:pt x="4741" y="64652"/>
                    <a:pt x="5361" y="62251"/>
                  </a:cubicBezTo>
                  <a:cubicBezTo>
                    <a:pt x="6248" y="58809"/>
                    <a:pt x="7598" y="55538"/>
                    <a:pt x="9021" y="52288"/>
                  </a:cubicBezTo>
                  <a:cubicBezTo>
                    <a:pt x="10464" y="48994"/>
                    <a:pt x="12010" y="45748"/>
                    <a:pt x="13691" y="42570"/>
                  </a:cubicBezTo>
                  <a:cubicBezTo>
                    <a:pt x="15368" y="39392"/>
                    <a:pt x="17088" y="36239"/>
                    <a:pt x="18862" y="33115"/>
                  </a:cubicBezTo>
                  <a:cubicBezTo>
                    <a:pt x="20674" y="29924"/>
                    <a:pt x="22448" y="26710"/>
                    <a:pt x="24261" y="23519"/>
                  </a:cubicBezTo>
                  <a:cubicBezTo>
                    <a:pt x="26112" y="20260"/>
                    <a:pt x="27953" y="16998"/>
                    <a:pt x="29692" y="13679"/>
                  </a:cubicBezTo>
                  <a:cubicBezTo>
                    <a:pt x="31598" y="10037"/>
                    <a:pt x="33349" y="6326"/>
                    <a:pt x="34513" y="2373"/>
                  </a:cubicBezTo>
                  <a:cubicBezTo>
                    <a:pt x="34744" y="1592"/>
                    <a:pt x="34905" y="792"/>
                    <a:pt x="351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1"/>
            <p:cNvSpPr/>
            <p:nvPr/>
          </p:nvSpPr>
          <p:spPr>
            <a:xfrm>
              <a:off x="7153992" y="0"/>
              <a:ext cx="2308372" cy="3972017"/>
            </a:xfrm>
            <a:custGeom>
              <a:rect b="b" l="l" r="r" t="t"/>
              <a:pathLst>
                <a:path extrusionOk="0" h="123345" w="71683">
                  <a:moveTo>
                    <a:pt x="9086" y="1"/>
                  </a:moveTo>
                  <a:cubicBezTo>
                    <a:pt x="8967" y="399"/>
                    <a:pt x="9256" y="621"/>
                    <a:pt x="9475" y="853"/>
                  </a:cubicBezTo>
                  <a:cubicBezTo>
                    <a:pt x="12865" y="4430"/>
                    <a:pt x="14527" y="8733"/>
                    <a:pt x="14957" y="13598"/>
                  </a:cubicBezTo>
                  <a:cubicBezTo>
                    <a:pt x="15349" y="17998"/>
                    <a:pt x="14745" y="22304"/>
                    <a:pt x="13816" y="26572"/>
                  </a:cubicBezTo>
                  <a:cubicBezTo>
                    <a:pt x="12332" y="33398"/>
                    <a:pt x="9982" y="39954"/>
                    <a:pt x="7450" y="46446"/>
                  </a:cubicBezTo>
                  <a:cubicBezTo>
                    <a:pt x="5457" y="51556"/>
                    <a:pt x="3417" y="56646"/>
                    <a:pt x="1900" y="61926"/>
                  </a:cubicBezTo>
                  <a:cubicBezTo>
                    <a:pt x="605" y="66429"/>
                    <a:pt x="0" y="71005"/>
                    <a:pt x="241" y="75684"/>
                  </a:cubicBezTo>
                  <a:cubicBezTo>
                    <a:pt x="605" y="82604"/>
                    <a:pt x="3831" y="87784"/>
                    <a:pt x="9786" y="91284"/>
                  </a:cubicBezTo>
                  <a:cubicBezTo>
                    <a:pt x="13309" y="93350"/>
                    <a:pt x="17126" y="94694"/>
                    <a:pt x="20999" y="95934"/>
                  </a:cubicBezTo>
                  <a:cubicBezTo>
                    <a:pt x="27838" y="98132"/>
                    <a:pt x="34870" y="99511"/>
                    <a:pt x="41882" y="100993"/>
                  </a:cubicBezTo>
                  <a:cubicBezTo>
                    <a:pt x="47101" y="102092"/>
                    <a:pt x="52282" y="103348"/>
                    <a:pt x="57301" y="105190"/>
                  </a:cubicBezTo>
                  <a:cubicBezTo>
                    <a:pt x="60040" y="106192"/>
                    <a:pt x="62672" y="107430"/>
                    <a:pt x="64966" y="109271"/>
                  </a:cubicBezTo>
                  <a:cubicBezTo>
                    <a:pt x="67929" y="111653"/>
                    <a:pt x="68559" y="114985"/>
                    <a:pt x="66695" y="118295"/>
                  </a:cubicBezTo>
                  <a:cubicBezTo>
                    <a:pt x="65940" y="119635"/>
                    <a:pt x="64950" y="120805"/>
                    <a:pt x="64009" y="122007"/>
                  </a:cubicBezTo>
                  <a:cubicBezTo>
                    <a:pt x="63957" y="122059"/>
                    <a:pt x="63912" y="122116"/>
                    <a:pt x="63870" y="122174"/>
                  </a:cubicBezTo>
                  <a:cubicBezTo>
                    <a:pt x="63851" y="122203"/>
                    <a:pt x="63835" y="122232"/>
                    <a:pt x="63816" y="122261"/>
                  </a:cubicBezTo>
                  <a:cubicBezTo>
                    <a:pt x="63780" y="122316"/>
                    <a:pt x="63742" y="122374"/>
                    <a:pt x="63703" y="122425"/>
                  </a:cubicBezTo>
                  <a:cubicBezTo>
                    <a:pt x="63681" y="122451"/>
                    <a:pt x="63658" y="122473"/>
                    <a:pt x="63636" y="122499"/>
                  </a:cubicBezTo>
                  <a:cubicBezTo>
                    <a:pt x="63591" y="122547"/>
                    <a:pt x="63546" y="122592"/>
                    <a:pt x="63501" y="122640"/>
                  </a:cubicBezTo>
                  <a:cubicBezTo>
                    <a:pt x="63478" y="122666"/>
                    <a:pt x="63456" y="122688"/>
                    <a:pt x="63430" y="122714"/>
                  </a:cubicBezTo>
                  <a:cubicBezTo>
                    <a:pt x="63382" y="122762"/>
                    <a:pt x="63340" y="122817"/>
                    <a:pt x="63302" y="122875"/>
                  </a:cubicBezTo>
                  <a:lnTo>
                    <a:pt x="63257" y="122971"/>
                  </a:lnTo>
                  <a:cubicBezTo>
                    <a:pt x="63221" y="123036"/>
                    <a:pt x="63208" y="123109"/>
                    <a:pt x="63218" y="123183"/>
                  </a:cubicBezTo>
                  <a:cubicBezTo>
                    <a:pt x="63237" y="123216"/>
                    <a:pt x="63260" y="123248"/>
                    <a:pt x="63279" y="123280"/>
                  </a:cubicBezTo>
                  <a:cubicBezTo>
                    <a:pt x="63347" y="123322"/>
                    <a:pt x="63424" y="123344"/>
                    <a:pt x="63504" y="123344"/>
                  </a:cubicBezTo>
                  <a:cubicBezTo>
                    <a:pt x="64475" y="122849"/>
                    <a:pt x="65153" y="122004"/>
                    <a:pt x="65946" y="121300"/>
                  </a:cubicBezTo>
                  <a:cubicBezTo>
                    <a:pt x="67447" y="119976"/>
                    <a:pt x="68739" y="118475"/>
                    <a:pt x="69732" y="116721"/>
                  </a:cubicBezTo>
                  <a:cubicBezTo>
                    <a:pt x="71683" y="113279"/>
                    <a:pt x="71256" y="109952"/>
                    <a:pt x="68482" y="107144"/>
                  </a:cubicBezTo>
                  <a:cubicBezTo>
                    <a:pt x="67100" y="105746"/>
                    <a:pt x="65439" y="104746"/>
                    <a:pt x="63694" y="103891"/>
                  </a:cubicBezTo>
                  <a:cubicBezTo>
                    <a:pt x="59059" y="101619"/>
                    <a:pt x="54101" y="100311"/>
                    <a:pt x="49122" y="99068"/>
                  </a:cubicBezTo>
                  <a:cubicBezTo>
                    <a:pt x="42467" y="97403"/>
                    <a:pt x="35692" y="96262"/>
                    <a:pt x="29027" y="94633"/>
                  </a:cubicBezTo>
                  <a:cubicBezTo>
                    <a:pt x="26102" y="93916"/>
                    <a:pt x="23204" y="93109"/>
                    <a:pt x="20347" y="92158"/>
                  </a:cubicBezTo>
                  <a:cubicBezTo>
                    <a:pt x="16651" y="90927"/>
                    <a:pt x="13119" y="89356"/>
                    <a:pt x="10104" y="86801"/>
                  </a:cubicBezTo>
                  <a:cubicBezTo>
                    <a:pt x="6502" y="83748"/>
                    <a:pt x="4651" y="79869"/>
                    <a:pt x="4291" y="75167"/>
                  </a:cubicBezTo>
                  <a:cubicBezTo>
                    <a:pt x="3828" y="69087"/>
                    <a:pt x="5329" y="63379"/>
                    <a:pt x="7328" y="57749"/>
                  </a:cubicBezTo>
                  <a:cubicBezTo>
                    <a:pt x="9481" y="51687"/>
                    <a:pt x="12148" y="45832"/>
                    <a:pt x="14420" y="39819"/>
                  </a:cubicBezTo>
                  <a:cubicBezTo>
                    <a:pt x="16570" y="34137"/>
                    <a:pt x="18573" y="28407"/>
                    <a:pt x="19932" y="22475"/>
                  </a:cubicBezTo>
                  <a:cubicBezTo>
                    <a:pt x="20809" y="18641"/>
                    <a:pt x="21430" y="14762"/>
                    <a:pt x="21298" y="10809"/>
                  </a:cubicBezTo>
                  <a:cubicBezTo>
                    <a:pt x="21189" y="7457"/>
                    <a:pt x="20527" y="4227"/>
                    <a:pt x="18955" y="1229"/>
                  </a:cubicBezTo>
                  <a:cubicBezTo>
                    <a:pt x="18711" y="756"/>
                    <a:pt x="18486" y="255"/>
                    <a:pt x="17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1"/>
            <p:cNvSpPr/>
            <p:nvPr/>
          </p:nvSpPr>
          <p:spPr>
            <a:xfrm>
              <a:off x="7276942" y="0"/>
              <a:ext cx="2277425" cy="3990341"/>
            </a:xfrm>
            <a:custGeom>
              <a:rect b="b" l="l" r="r" t="t"/>
              <a:pathLst>
                <a:path extrusionOk="0" h="123914" w="70722">
                  <a:moveTo>
                    <a:pt x="14147" y="1"/>
                  </a:moveTo>
                  <a:lnTo>
                    <a:pt x="14147" y="1"/>
                  </a:lnTo>
                  <a:cubicBezTo>
                    <a:pt x="15188" y="1740"/>
                    <a:pt x="15976" y="3581"/>
                    <a:pt x="16480" y="5551"/>
                  </a:cubicBezTo>
                  <a:cubicBezTo>
                    <a:pt x="17146" y="8170"/>
                    <a:pt x="17322" y="10834"/>
                    <a:pt x="17178" y="13515"/>
                  </a:cubicBezTo>
                  <a:cubicBezTo>
                    <a:pt x="17040" y="16137"/>
                    <a:pt x="16631" y="18727"/>
                    <a:pt x="16075" y="21295"/>
                  </a:cubicBezTo>
                  <a:cubicBezTo>
                    <a:pt x="15240" y="25165"/>
                    <a:pt x="14112" y="28941"/>
                    <a:pt x="12852" y="32688"/>
                  </a:cubicBezTo>
                  <a:cubicBezTo>
                    <a:pt x="10972" y="38270"/>
                    <a:pt x="8780" y="43733"/>
                    <a:pt x="6544" y="49181"/>
                  </a:cubicBezTo>
                  <a:cubicBezTo>
                    <a:pt x="4821" y="53378"/>
                    <a:pt x="3114" y="57585"/>
                    <a:pt x="1839" y="61946"/>
                  </a:cubicBezTo>
                  <a:cubicBezTo>
                    <a:pt x="984" y="64864"/>
                    <a:pt x="402" y="67827"/>
                    <a:pt x="177" y="70864"/>
                  </a:cubicBezTo>
                  <a:cubicBezTo>
                    <a:pt x="0" y="73274"/>
                    <a:pt x="106" y="75655"/>
                    <a:pt x="595" y="78011"/>
                  </a:cubicBezTo>
                  <a:cubicBezTo>
                    <a:pt x="1270" y="81276"/>
                    <a:pt x="2889" y="84037"/>
                    <a:pt x="5313" y="86325"/>
                  </a:cubicBezTo>
                  <a:cubicBezTo>
                    <a:pt x="7337" y="88237"/>
                    <a:pt x="9690" y="89651"/>
                    <a:pt x="12222" y="90766"/>
                  </a:cubicBezTo>
                  <a:cubicBezTo>
                    <a:pt x="13527" y="91345"/>
                    <a:pt x="14835" y="91911"/>
                    <a:pt x="16198" y="92351"/>
                  </a:cubicBezTo>
                  <a:cubicBezTo>
                    <a:pt x="20006" y="93582"/>
                    <a:pt x="23853" y="94662"/>
                    <a:pt x="27761" y="95526"/>
                  </a:cubicBezTo>
                  <a:cubicBezTo>
                    <a:pt x="31341" y="96317"/>
                    <a:pt x="34934" y="97053"/>
                    <a:pt x="38517" y="97814"/>
                  </a:cubicBezTo>
                  <a:cubicBezTo>
                    <a:pt x="43575" y="98894"/>
                    <a:pt x="48608" y="100067"/>
                    <a:pt x="53535" y="101661"/>
                  </a:cubicBezTo>
                  <a:cubicBezTo>
                    <a:pt x="55723" y="102371"/>
                    <a:pt x="57870" y="103175"/>
                    <a:pt x="59917" y="104213"/>
                  </a:cubicBezTo>
                  <a:cubicBezTo>
                    <a:pt x="61965" y="105251"/>
                    <a:pt x="63906" y="106472"/>
                    <a:pt x="65345" y="108342"/>
                  </a:cubicBezTo>
                  <a:cubicBezTo>
                    <a:pt x="66927" y="110399"/>
                    <a:pt x="67229" y="112636"/>
                    <a:pt x="66377" y="115053"/>
                  </a:cubicBezTo>
                  <a:cubicBezTo>
                    <a:pt x="65808" y="116666"/>
                    <a:pt x="64850" y="118051"/>
                    <a:pt x="63732" y="119317"/>
                  </a:cubicBezTo>
                  <a:cubicBezTo>
                    <a:pt x="62530" y="120677"/>
                    <a:pt x="61222" y="121933"/>
                    <a:pt x="59821" y="123081"/>
                  </a:cubicBezTo>
                  <a:cubicBezTo>
                    <a:pt x="59702" y="123174"/>
                    <a:pt x="59561" y="123241"/>
                    <a:pt x="59432" y="123322"/>
                  </a:cubicBezTo>
                  <a:cubicBezTo>
                    <a:pt x="59429" y="123322"/>
                    <a:pt x="59426" y="123322"/>
                    <a:pt x="59423" y="123322"/>
                  </a:cubicBezTo>
                  <a:cubicBezTo>
                    <a:pt x="59155" y="123322"/>
                    <a:pt x="59001" y="123460"/>
                    <a:pt x="58937" y="123717"/>
                  </a:cubicBezTo>
                  <a:cubicBezTo>
                    <a:pt x="58937" y="123794"/>
                    <a:pt x="58976" y="123868"/>
                    <a:pt x="59043" y="123913"/>
                  </a:cubicBezTo>
                  <a:cubicBezTo>
                    <a:pt x="59059" y="123913"/>
                    <a:pt x="59075" y="123914"/>
                    <a:pt x="59091" y="123914"/>
                  </a:cubicBezTo>
                  <a:cubicBezTo>
                    <a:pt x="59797" y="123914"/>
                    <a:pt x="60209" y="123359"/>
                    <a:pt x="60730" y="123003"/>
                  </a:cubicBezTo>
                  <a:cubicBezTo>
                    <a:pt x="62437" y="121599"/>
                    <a:pt x="64272" y="120339"/>
                    <a:pt x="65805" y="118729"/>
                  </a:cubicBezTo>
                  <a:cubicBezTo>
                    <a:pt x="67039" y="117437"/>
                    <a:pt x="68173" y="116065"/>
                    <a:pt x="68987" y="114448"/>
                  </a:cubicBezTo>
                  <a:cubicBezTo>
                    <a:pt x="70722" y="110994"/>
                    <a:pt x="70221" y="107610"/>
                    <a:pt x="67531" y="104814"/>
                  </a:cubicBezTo>
                  <a:cubicBezTo>
                    <a:pt x="65953" y="103171"/>
                    <a:pt x="64053" y="101995"/>
                    <a:pt x="62029" y="100996"/>
                  </a:cubicBezTo>
                  <a:cubicBezTo>
                    <a:pt x="58391" y="99203"/>
                    <a:pt x="54515" y="98097"/>
                    <a:pt x="50623" y="97049"/>
                  </a:cubicBezTo>
                  <a:cubicBezTo>
                    <a:pt x="44337" y="95362"/>
                    <a:pt x="37948" y="94157"/>
                    <a:pt x="31563" y="92929"/>
                  </a:cubicBezTo>
                  <a:cubicBezTo>
                    <a:pt x="26327" y="91920"/>
                    <a:pt x="21134" y="90725"/>
                    <a:pt x="16153" y="88768"/>
                  </a:cubicBezTo>
                  <a:cubicBezTo>
                    <a:pt x="13206" y="87607"/>
                    <a:pt x="10506" y="86017"/>
                    <a:pt x="8263" y="83754"/>
                  </a:cubicBezTo>
                  <a:cubicBezTo>
                    <a:pt x="5791" y="81260"/>
                    <a:pt x="4403" y="78236"/>
                    <a:pt x="4021" y="74730"/>
                  </a:cubicBezTo>
                  <a:cubicBezTo>
                    <a:pt x="3587" y="70780"/>
                    <a:pt x="4214" y="66953"/>
                    <a:pt x="5213" y="63160"/>
                  </a:cubicBezTo>
                  <a:cubicBezTo>
                    <a:pt x="6499" y="58282"/>
                    <a:pt x="8501" y="53670"/>
                    <a:pt x="10461" y="49046"/>
                  </a:cubicBezTo>
                  <a:cubicBezTo>
                    <a:pt x="13816" y="41130"/>
                    <a:pt x="17184" y="33225"/>
                    <a:pt x="19874" y="25052"/>
                  </a:cubicBezTo>
                  <a:cubicBezTo>
                    <a:pt x="21414" y="20373"/>
                    <a:pt x="22686" y="15623"/>
                    <a:pt x="23265" y="10712"/>
                  </a:cubicBezTo>
                  <a:cubicBezTo>
                    <a:pt x="23641" y="7534"/>
                    <a:pt x="23429" y="4404"/>
                    <a:pt x="22712" y="1296"/>
                  </a:cubicBezTo>
                  <a:cubicBezTo>
                    <a:pt x="22603" y="824"/>
                    <a:pt x="22513" y="338"/>
                    <a:pt x="22111" y="4"/>
                  </a:cubicBezTo>
                  <a:lnTo>
                    <a:pt x="141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1"/>
            <p:cNvSpPr/>
            <p:nvPr/>
          </p:nvSpPr>
          <p:spPr>
            <a:xfrm>
              <a:off x="7057030" y="129"/>
              <a:ext cx="2301352" cy="3963258"/>
            </a:xfrm>
            <a:custGeom>
              <a:rect b="b" l="l" r="r" t="t"/>
              <a:pathLst>
                <a:path extrusionOk="0" h="123073" w="71465">
                  <a:moveTo>
                    <a:pt x="1687" y="0"/>
                  </a:moveTo>
                  <a:cubicBezTo>
                    <a:pt x="1790" y="232"/>
                    <a:pt x="2025" y="299"/>
                    <a:pt x="2218" y="418"/>
                  </a:cubicBezTo>
                  <a:cubicBezTo>
                    <a:pt x="5062" y="2186"/>
                    <a:pt x="7559" y="4336"/>
                    <a:pt x="9449" y="7131"/>
                  </a:cubicBezTo>
                  <a:cubicBezTo>
                    <a:pt x="11071" y="9535"/>
                    <a:pt x="12042" y="12203"/>
                    <a:pt x="12543" y="15047"/>
                  </a:cubicBezTo>
                  <a:cubicBezTo>
                    <a:pt x="12919" y="17184"/>
                    <a:pt x="13083" y="19347"/>
                    <a:pt x="12984" y="21516"/>
                  </a:cubicBezTo>
                  <a:cubicBezTo>
                    <a:pt x="12823" y="24984"/>
                    <a:pt x="12267" y="28397"/>
                    <a:pt x="11480" y="31778"/>
                  </a:cubicBezTo>
                  <a:cubicBezTo>
                    <a:pt x="10467" y="36106"/>
                    <a:pt x="9124" y="40323"/>
                    <a:pt x="7623" y="44501"/>
                  </a:cubicBezTo>
                  <a:cubicBezTo>
                    <a:pt x="6042" y="48891"/>
                    <a:pt x="4400" y="53255"/>
                    <a:pt x="2992" y="57706"/>
                  </a:cubicBezTo>
                  <a:cubicBezTo>
                    <a:pt x="1944" y="61013"/>
                    <a:pt x="1038" y="64355"/>
                    <a:pt x="514" y="67787"/>
                  </a:cubicBezTo>
                  <a:cubicBezTo>
                    <a:pt x="42" y="70898"/>
                    <a:pt x="0" y="74029"/>
                    <a:pt x="280" y="77165"/>
                  </a:cubicBezTo>
                  <a:cubicBezTo>
                    <a:pt x="479" y="79418"/>
                    <a:pt x="971" y="81597"/>
                    <a:pt x="1851" y="83676"/>
                  </a:cubicBezTo>
                  <a:cubicBezTo>
                    <a:pt x="2944" y="86254"/>
                    <a:pt x="4583" y="88436"/>
                    <a:pt x="6710" y="90261"/>
                  </a:cubicBezTo>
                  <a:cubicBezTo>
                    <a:pt x="9079" y="92292"/>
                    <a:pt x="11795" y="93742"/>
                    <a:pt x="14636" y="94963"/>
                  </a:cubicBezTo>
                  <a:cubicBezTo>
                    <a:pt x="18338" y="96557"/>
                    <a:pt x="22169" y="97784"/>
                    <a:pt x="26031" y="98929"/>
                  </a:cubicBezTo>
                  <a:cubicBezTo>
                    <a:pt x="28715" y="99726"/>
                    <a:pt x="31424" y="100433"/>
                    <a:pt x="34146" y="101091"/>
                  </a:cubicBezTo>
                  <a:cubicBezTo>
                    <a:pt x="37784" y="101975"/>
                    <a:pt x="41483" y="102554"/>
                    <a:pt x="45137" y="103357"/>
                  </a:cubicBezTo>
                  <a:cubicBezTo>
                    <a:pt x="49444" y="104305"/>
                    <a:pt x="53731" y="105330"/>
                    <a:pt x="57886" y="106831"/>
                  </a:cubicBezTo>
                  <a:cubicBezTo>
                    <a:pt x="60406" y="107741"/>
                    <a:pt x="62871" y="108779"/>
                    <a:pt x="65088" y="110321"/>
                  </a:cubicBezTo>
                  <a:cubicBezTo>
                    <a:pt x="66055" y="110996"/>
                    <a:pt x="66936" y="111758"/>
                    <a:pt x="67643" y="112712"/>
                  </a:cubicBezTo>
                  <a:cubicBezTo>
                    <a:pt x="69080" y="114647"/>
                    <a:pt x="69224" y="116733"/>
                    <a:pt x="68430" y="118947"/>
                  </a:cubicBezTo>
                  <a:cubicBezTo>
                    <a:pt x="68058" y="119991"/>
                    <a:pt x="67466" y="120914"/>
                    <a:pt x="66894" y="121846"/>
                  </a:cubicBezTo>
                  <a:cubicBezTo>
                    <a:pt x="66849" y="121897"/>
                    <a:pt x="66804" y="121952"/>
                    <a:pt x="66766" y="122006"/>
                  </a:cubicBezTo>
                  <a:lnTo>
                    <a:pt x="66756" y="122022"/>
                  </a:lnTo>
                  <a:cubicBezTo>
                    <a:pt x="66650" y="122084"/>
                    <a:pt x="66692" y="122241"/>
                    <a:pt x="66579" y="122299"/>
                  </a:cubicBezTo>
                  <a:lnTo>
                    <a:pt x="66582" y="122299"/>
                  </a:lnTo>
                  <a:cubicBezTo>
                    <a:pt x="66544" y="122360"/>
                    <a:pt x="66496" y="122415"/>
                    <a:pt x="66441" y="122460"/>
                  </a:cubicBezTo>
                  <a:lnTo>
                    <a:pt x="66441" y="122463"/>
                  </a:lnTo>
                  <a:cubicBezTo>
                    <a:pt x="66393" y="122511"/>
                    <a:pt x="66348" y="122566"/>
                    <a:pt x="66309" y="122620"/>
                  </a:cubicBezTo>
                  <a:lnTo>
                    <a:pt x="66296" y="122636"/>
                  </a:lnTo>
                  <a:cubicBezTo>
                    <a:pt x="66242" y="122665"/>
                    <a:pt x="66200" y="122713"/>
                    <a:pt x="66174" y="122768"/>
                  </a:cubicBezTo>
                  <a:cubicBezTo>
                    <a:pt x="66149" y="122810"/>
                    <a:pt x="66126" y="122855"/>
                    <a:pt x="66110" y="122900"/>
                  </a:cubicBezTo>
                  <a:cubicBezTo>
                    <a:pt x="66079" y="123023"/>
                    <a:pt x="66118" y="123073"/>
                    <a:pt x="66206" y="123073"/>
                  </a:cubicBezTo>
                  <a:cubicBezTo>
                    <a:pt x="66228" y="123073"/>
                    <a:pt x="66253" y="123069"/>
                    <a:pt x="66280" y="123064"/>
                  </a:cubicBezTo>
                  <a:lnTo>
                    <a:pt x="66284" y="123064"/>
                  </a:lnTo>
                  <a:cubicBezTo>
                    <a:pt x="66341" y="123022"/>
                    <a:pt x="66390" y="122974"/>
                    <a:pt x="66435" y="122916"/>
                  </a:cubicBezTo>
                  <a:lnTo>
                    <a:pt x="66438" y="122913"/>
                  </a:lnTo>
                  <a:cubicBezTo>
                    <a:pt x="66496" y="122871"/>
                    <a:pt x="66544" y="122819"/>
                    <a:pt x="66589" y="122765"/>
                  </a:cubicBezTo>
                  <a:lnTo>
                    <a:pt x="66592" y="122762"/>
                  </a:lnTo>
                  <a:cubicBezTo>
                    <a:pt x="66647" y="122717"/>
                    <a:pt x="66698" y="122668"/>
                    <a:pt x="66740" y="122611"/>
                  </a:cubicBezTo>
                  <a:lnTo>
                    <a:pt x="66746" y="122607"/>
                  </a:lnTo>
                  <a:cubicBezTo>
                    <a:pt x="66801" y="122566"/>
                    <a:pt x="66849" y="122514"/>
                    <a:pt x="66894" y="122460"/>
                  </a:cubicBezTo>
                  <a:lnTo>
                    <a:pt x="66897" y="122453"/>
                  </a:lnTo>
                  <a:cubicBezTo>
                    <a:pt x="66952" y="122411"/>
                    <a:pt x="67000" y="122363"/>
                    <a:pt x="67039" y="122308"/>
                  </a:cubicBezTo>
                  <a:cubicBezTo>
                    <a:pt x="68148" y="121103"/>
                    <a:pt x="69189" y="119850"/>
                    <a:pt x="69963" y="118401"/>
                  </a:cubicBezTo>
                  <a:cubicBezTo>
                    <a:pt x="70989" y="116485"/>
                    <a:pt x="71464" y="114493"/>
                    <a:pt x="70654" y="112375"/>
                  </a:cubicBezTo>
                  <a:cubicBezTo>
                    <a:pt x="70192" y="111160"/>
                    <a:pt x="69411" y="110151"/>
                    <a:pt x="68450" y="109293"/>
                  </a:cubicBezTo>
                  <a:cubicBezTo>
                    <a:pt x="67415" y="108374"/>
                    <a:pt x="66248" y="107647"/>
                    <a:pt x="65033" y="106985"/>
                  </a:cubicBezTo>
                  <a:cubicBezTo>
                    <a:pt x="62080" y="105382"/>
                    <a:pt x="58914" y="104318"/>
                    <a:pt x="55710" y="103373"/>
                  </a:cubicBezTo>
                  <a:cubicBezTo>
                    <a:pt x="51626" y="102168"/>
                    <a:pt x="47480" y="101210"/>
                    <a:pt x="43312" y="100349"/>
                  </a:cubicBezTo>
                  <a:cubicBezTo>
                    <a:pt x="40246" y="99716"/>
                    <a:pt x="37170" y="99125"/>
                    <a:pt x="34120" y="98408"/>
                  </a:cubicBezTo>
                  <a:cubicBezTo>
                    <a:pt x="30900" y="97649"/>
                    <a:pt x="27706" y="96791"/>
                    <a:pt x="24547" y="95798"/>
                  </a:cubicBezTo>
                  <a:cubicBezTo>
                    <a:pt x="22744" y="95233"/>
                    <a:pt x="20947" y="94661"/>
                    <a:pt x="19186" y="93989"/>
                  </a:cubicBezTo>
                  <a:cubicBezTo>
                    <a:pt x="15982" y="92768"/>
                    <a:pt x="12897" y="91309"/>
                    <a:pt x="10201" y="89149"/>
                  </a:cubicBezTo>
                  <a:cubicBezTo>
                    <a:pt x="6984" y="86569"/>
                    <a:pt x="4863" y="83284"/>
                    <a:pt x="4011" y="79232"/>
                  </a:cubicBezTo>
                  <a:cubicBezTo>
                    <a:pt x="3371" y="76185"/>
                    <a:pt x="3394" y="73106"/>
                    <a:pt x="3645" y="70021"/>
                  </a:cubicBezTo>
                  <a:cubicBezTo>
                    <a:pt x="3953" y="66232"/>
                    <a:pt x="4956" y="62607"/>
                    <a:pt x="6106" y="59008"/>
                  </a:cubicBezTo>
                  <a:cubicBezTo>
                    <a:pt x="7543" y="54508"/>
                    <a:pt x="9333" y="50144"/>
                    <a:pt x="11033" y="45748"/>
                  </a:cubicBezTo>
                  <a:cubicBezTo>
                    <a:pt x="13247" y="40011"/>
                    <a:pt x="15269" y="34217"/>
                    <a:pt x="16744" y="28239"/>
                  </a:cubicBezTo>
                  <a:cubicBezTo>
                    <a:pt x="17409" y="25537"/>
                    <a:pt x="17872" y="22802"/>
                    <a:pt x="18187" y="20044"/>
                  </a:cubicBezTo>
                  <a:cubicBezTo>
                    <a:pt x="18389" y="18241"/>
                    <a:pt x="18463" y="16429"/>
                    <a:pt x="18344" y="14619"/>
                  </a:cubicBezTo>
                  <a:cubicBezTo>
                    <a:pt x="18116" y="11155"/>
                    <a:pt x="17428" y="7806"/>
                    <a:pt x="15696" y="4737"/>
                  </a:cubicBezTo>
                  <a:cubicBezTo>
                    <a:pt x="14889" y="3307"/>
                    <a:pt x="13916" y="2006"/>
                    <a:pt x="12817" y="794"/>
                  </a:cubicBezTo>
                  <a:cubicBezTo>
                    <a:pt x="12576" y="530"/>
                    <a:pt x="12334" y="267"/>
                    <a:pt x="120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1"/>
            <p:cNvSpPr/>
            <p:nvPr/>
          </p:nvSpPr>
          <p:spPr>
            <a:xfrm>
              <a:off x="7487032" y="0"/>
              <a:ext cx="2252082" cy="3928608"/>
            </a:xfrm>
            <a:custGeom>
              <a:rect b="b" l="l" r="r" t="t"/>
              <a:pathLst>
                <a:path extrusionOk="0" h="121997" w="69935">
                  <a:moveTo>
                    <a:pt x="22625" y="1"/>
                  </a:moveTo>
                  <a:cubicBezTo>
                    <a:pt x="22162" y="560"/>
                    <a:pt x="22323" y="1229"/>
                    <a:pt x="22371" y="1842"/>
                  </a:cubicBezTo>
                  <a:cubicBezTo>
                    <a:pt x="22602" y="4825"/>
                    <a:pt x="22185" y="7746"/>
                    <a:pt x="21542" y="10635"/>
                  </a:cubicBezTo>
                  <a:cubicBezTo>
                    <a:pt x="20510" y="15276"/>
                    <a:pt x="18961" y="19759"/>
                    <a:pt x="17277" y="24200"/>
                  </a:cubicBezTo>
                  <a:cubicBezTo>
                    <a:pt x="14912" y="30425"/>
                    <a:pt x="12164" y="36490"/>
                    <a:pt x="9529" y="42602"/>
                  </a:cubicBezTo>
                  <a:cubicBezTo>
                    <a:pt x="7347" y="47661"/>
                    <a:pt x="5004" y="52652"/>
                    <a:pt x="3111" y="57829"/>
                  </a:cubicBezTo>
                  <a:cubicBezTo>
                    <a:pt x="1771" y="61480"/>
                    <a:pt x="675" y="65198"/>
                    <a:pt x="354" y="69093"/>
                  </a:cubicBezTo>
                  <a:cubicBezTo>
                    <a:pt x="0" y="73387"/>
                    <a:pt x="627" y="77452"/>
                    <a:pt x="3481" y="80907"/>
                  </a:cubicBezTo>
                  <a:cubicBezTo>
                    <a:pt x="5705" y="83606"/>
                    <a:pt x="8520" y="85493"/>
                    <a:pt x="11737" y="86807"/>
                  </a:cubicBezTo>
                  <a:cubicBezTo>
                    <a:pt x="16104" y="88594"/>
                    <a:pt x="20677" y="89651"/>
                    <a:pt x="25308" y="90439"/>
                  </a:cubicBezTo>
                  <a:cubicBezTo>
                    <a:pt x="33282" y="91792"/>
                    <a:pt x="41268" y="93048"/>
                    <a:pt x="49045" y="95336"/>
                  </a:cubicBezTo>
                  <a:cubicBezTo>
                    <a:pt x="52747" y="96426"/>
                    <a:pt x="56408" y="97637"/>
                    <a:pt x="59708" y="99697"/>
                  </a:cubicBezTo>
                  <a:cubicBezTo>
                    <a:pt x="61852" y="101034"/>
                    <a:pt x="63745" y="102648"/>
                    <a:pt x="64918" y="104958"/>
                  </a:cubicBezTo>
                  <a:cubicBezTo>
                    <a:pt x="66460" y="107999"/>
                    <a:pt x="65972" y="110891"/>
                    <a:pt x="64224" y="113664"/>
                  </a:cubicBezTo>
                  <a:cubicBezTo>
                    <a:pt x="62903" y="115763"/>
                    <a:pt x="61110" y="117424"/>
                    <a:pt x="59213" y="118993"/>
                  </a:cubicBezTo>
                  <a:cubicBezTo>
                    <a:pt x="58134" y="119880"/>
                    <a:pt x="56961" y="120651"/>
                    <a:pt x="55964" y="121644"/>
                  </a:cubicBezTo>
                  <a:cubicBezTo>
                    <a:pt x="55916" y="121843"/>
                    <a:pt x="56032" y="121933"/>
                    <a:pt x="56199" y="121988"/>
                  </a:cubicBezTo>
                  <a:cubicBezTo>
                    <a:pt x="56236" y="121994"/>
                    <a:pt x="56273" y="121996"/>
                    <a:pt x="56308" y="121996"/>
                  </a:cubicBezTo>
                  <a:cubicBezTo>
                    <a:pt x="56548" y="121996"/>
                    <a:pt x="56750" y="121874"/>
                    <a:pt x="56951" y="121756"/>
                  </a:cubicBezTo>
                  <a:cubicBezTo>
                    <a:pt x="57108" y="121667"/>
                    <a:pt x="57237" y="121535"/>
                    <a:pt x="57321" y="121377"/>
                  </a:cubicBezTo>
                  <a:cubicBezTo>
                    <a:pt x="57600" y="121075"/>
                    <a:pt x="58063" y="121011"/>
                    <a:pt x="58298" y="120651"/>
                  </a:cubicBezTo>
                  <a:lnTo>
                    <a:pt x="60399" y="119266"/>
                  </a:lnTo>
                  <a:cubicBezTo>
                    <a:pt x="60679" y="118851"/>
                    <a:pt x="61126" y="118639"/>
                    <a:pt x="61508" y="118347"/>
                  </a:cubicBezTo>
                  <a:cubicBezTo>
                    <a:pt x="63433" y="116872"/>
                    <a:pt x="65194" y="115229"/>
                    <a:pt x="66711" y="113333"/>
                  </a:cubicBezTo>
                  <a:cubicBezTo>
                    <a:pt x="66749" y="113254"/>
                    <a:pt x="66806" y="113184"/>
                    <a:pt x="66873" y="113129"/>
                  </a:cubicBezTo>
                  <a:lnTo>
                    <a:pt x="66873" y="113129"/>
                  </a:lnTo>
                  <a:cubicBezTo>
                    <a:pt x="66870" y="113133"/>
                    <a:pt x="66868" y="113137"/>
                    <a:pt x="66865" y="113140"/>
                  </a:cubicBezTo>
                  <a:lnTo>
                    <a:pt x="66875" y="113128"/>
                  </a:lnTo>
                  <a:lnTo>
                    <a:pt x="66875" y="113128"/>
                  </a:lnTo>
                  <a:cubicBezTo>
                    <a:pt x="66874" y="113128"/>
                    <a:pt x="66874" y="113129"/>
                    <a:pt x="66873" y="113129"/>
                  </a:cubicBezTo>
                  <a:lnTo>
                    <a:pt x="66873" y="113129"/>
                  </a:lnTo>
                  <a:cubicBezTo>
                    <a:pt x="67244" y="112581"/>
                    <a:pt x="67671" y="112073"/>
                    <a:pt x="67955" y="111473"/>
                  </a:cubicBezTo>
                  <a:cubicBezTo>
                    <a:pt x="67987" y="111415"/>
                    <a:pt x="68022" y="111360"/>
                    <a:pt x="68058" y="111309"/>
                  </a:cubicBezTo>
                  <a:cubicBezTo>
                    <a:pt x="68096" y="111225"/>
                    <a:pt x="68154" y="111148"/>
                    <a:pt x="68202" y="111068"/>
                  </a:cubicBezTo>
                  <a:cubicBezTo>
                    <a:pt x="68228" y="111010"/>
                    <a:pt x="68251" y="110955"/>
                    <a:pt x="68270" y="110897"/>
                  </a:cubicBezTo>
                  <a:cubicBezTo>
                    <a:pt x="68321" y="110820"/>
                    <a:pt x="68363" y="110737"/>
                    <a:pt x="68395" y="110647"/>
                  </a:cubicBezTo>
                  <a:cubicBezTo>
                    <a:pt x="68418" y="110586"/>
                    <a:pt x="68440" y="110528"/>
                    <a:pt x="68466" y="110463"/>
                  </a:cubicBezTo>
                  <a:cubicBezTo>
                    <a:pt x="68527" y="110335"/>
                    <a:pt x="68614" y="110222"/>
                    <a:pt x="68649" y="110081"/>
                  </a:cubicBezTo>
                  <a:cubicBezTo>
                    <a:pt x="69935" y="106607"/>
                    <a:pt x="69160" y="103457"/>
                    <a:pt x="67097" y="100536"/>
                  </a:cubicBezTo>
                  <a:cubicBezTo>
                    <a:pt x="65304" y="97994"/>
                    <a:pt x="62845" y="96233"/>
                    <a:pt x="60117" y="94832"/>
                  </a:cubicBezTo>
                  <a:cubicBezTo>
                    <a:pt x="56138" y="92791"/>
                    <a:pt x="51870" y="91567"/>
                    <a:pt x="47544" y="90542"/>
                  </a:cubicBezTo>
                  <a:cubicBezTo>
                    <a:pt x="41310" y="89066"/>
                    <a:pt x="34985" y="88099"/>
                    <a:pt x="28638" y="87235"/>
                  </a:cubicBezTo>
                  <a:cubicBezTo>
                    <a:pt x="24444" y="86666"/>
                    <a:pt x="20269" y="85946"/>
                    <a:pt x="16252" y="84519"/>
                  </a:cubicBezTo>
                  <a:cubicBezTo>
                    <a:pt x="13379" y="83500"/>
                    <a:pt x="10718" y="82122"/>
                    <a:pt x="8523" y="79991"/>
                  </a:cubicBezTo>
                  <a:cubicBezTo>
                    <a:pt x="5878" y="77429"/>
                    <a:pt x="4464" y="74286"/>
                    <a:pt x="4381" y="70581"/>
                  </a:cubicBezTo>
                  <a:cubicBezTo>
                    <a:pt x="4291" y="66374"/>
                    <a:pt x="5367" y="62396"/>
                    <a:pt x="6788" y="58494"/>
                  </a:cubicBezTo>
                  <a:cubicBezTo>
                    <a:pt x="8844" y="52857"/>
                    <a:pt x="11377" y="47423"/>
                    <a:pt x="13877" y="41976"/>
                  </a:cubicBezTo>
                  <a:cubicBezTo>
                    <a:pt x="17033" y="35089"/>
                    <a:pt x="20430" y="28314"/>
                    <a:pt x="23351" y="21321"/>
                  </a:cubicBezTo>
                  <a:cubicBezTo>
                    <a:pt x="25302" y="16661"/>
                    <a:pt x="27169" y="11969"/>
                    <a:pt x="28358" y="7039"/>
                  </a:cubicBezTo>
                  <a:cubicBezTo>
                    <a:pt x="28828" y="5053"/>
                    <a:pt x="29146" y="3035"/>
                    <a:pt x="29306" y="1000"/>
                  </a:cubicBezTo>
                  <a:cubicBezTo>
                    <a:pt x="29335" y="644"/>
                    <a:pt x="29345" y="281"/>
                    <a:pt x="290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1"/>
            <p:cNvSpPr/>
            <p:nvPr/>
          </p:nvSpPr>
          <p:spPr>
            <a:xfrm>
              <a:off x="7388492" y="0"/>
              <a:ext cx="2242872" cy="3958975"/>
            </a:xfrm>
            <a:custGeom>
              <a:rect b="b" l="l" r="r" t="t"/>
              <a:pathLst>
                <a:path extrusionOk="0" h="122940" w="69649">
                  <a:moveTo>
                    <a:pt x="18644" y="1"/>
                  </a:moveTo>
                  <a:cubicBezTo>
                    <a:pt x="18872" y="1068"/>
                    <a:pt x="19168" y="2119"/>
                    <a:pt x="19341" y="3202"/>
                  </a:cubicBezTo>
                  <a:cubicBezTo>
                    <a:pt x="19640" y="5040"/>
                    <a:pt x="19852" y="6898"/>
                    <a:pt x="19688" y="8746"/>
                  </a:cubicBezTo>
                  <a:cubicBezTo>
                    <a:pt x="19434" y="11683"/>
                    <a:pt x="19020" y="14595"/>
                    <a:pt x="18287" y="17464"/>
                  </a:cubicBezTo>
                  <a:cubicBezTo>
                    <a:pt x="17673" y="19859"/>
                    <a:pt x="17021" y="22237"/>
                    <a:pt x="16278" y="24589"/>
                  </a:cubicBezTo>
                  <a:cubicBezTo>
                    <a:pt x="15684" y="26460"/>
                    <a:pt x="15019" y="28308"/>
                    <a:pt x="14334" y="30146"/>
                  </a:cubicBezTo>
                  <a:cubicBezTo>
                    <a:pt x="13447" y="32534"/>
                    <a:pt x="12547" y="34915"/>
                    <a:pt x="11590" y="37274"/>
                  </a:cubicBezTo>
                  <a:cubicBezTo>
                    <a:pt x="10892" y="38996"/>
                    <a:pt x="10185" y="40716"/>
                    <a:pt x="9475" y="42432"/>
                  </a:cubicBezTo>
                  <a:cubicBezTo>
                    <a:pt x="8668" y="44386"/>
                    <a:pt x="7817" y="46321"/>
                    <a:pt x="7013" y="48274"/>
                  </a:cubicBezTo>
                  <a:cubicBezTo>
                    <a:pt x="6268" y="50087"/>
                    <a:pt x="5461" y="51877"/>
                    <a:pt x="4741" y="53696"/>
                  </a:cubicBezTo>
                  <a:cubicBezTo>
                    <a:pt x="3607" y="56563"/>
                    <a:pt x="2488" y="59433"/>
                    <a:pt x="1649" y="62405"/>
                  </a:cubicBezTo>
                  <a:cubicBezTo>
                    <a:pt x="1148" y="64199"/>
                    <a:pt x="730" y="66005"/>
                    <a:pt x="464" y="67843"/>
                  </a:cubicBezTo>
                  <a:cubicBezTo>
                    <a:pt x="200" y="69681"/>
                    <a:pt x="1" y="71539"/>
                    <a:pt x="139" y="73396"/>
                  </a:cubicBezTo>
                  <a:cubicBezTo>
                    <a:pt x="316" y="75819"/>
                    <a:pt x="750" y="78185"/>
                    <a:pt x="1942" y="80357"/>
                  </a:cubicBezTo>
                  <a:cubicBezTo>
                    <a:pt x="2633" y="81617"/>
                    <a:pt x="3436" y="82803"/>
                    <a:pt x="4439" y="83812"/>
                  </a:cubicBezTo>
                  <a:cubicBezTo>
                    <a:pt x="6027" y="85403"/>
                    <a:pt x="7842" y="86714"/>
                    <a:pt x="9841" y="87765"/>
                  </a:cubicBezTo>
                  <a:cubicBezTo>
                    <a:pt x="12223" y="89015"/>
                    <a:pt x="14755" y="89854"/>
                    <a:pt x="17313" y="90644"/>
                  </a:cubicBezTo>
                  <a:cubicBezTo>
                    <a:pt x="19306" y="91265"/>
                    <a:pt x="21337" y="91734"/>
                    <a:pt x="23358" y="92242"/>
                  </a:cubicBezTo>
                  <a:cubicBezTo>
                    <a:pt x="25450" y="92769"/>
                    <a:pt x="27588" y="93116"/>
                    <a:pt x="29705" y="93533"/>
                  </a:cubicBezTo>
                  <a:cubicBezTo>
                    <a:pt x="32421" y="94067"/>
                    <a:pt x="35143" y="94578"/>
                    <a:pt x="37855" y="95147"/>
                  </a:cubicBezTo>
                  <a:cubicBezTo>
                    <a:pt x="41018" y="95809"/>
                    <a:pt x="44161" y="96548"/>
                    <a:pt x="47285" y="97371"/>
                  </a:cubicBezTo>
                  <a:cubicBezTo>
                    <a:pt x="50537" y="98219"/>
                    <a:pt x="53760" y="99177"/>
                    <a:pt x="56858" y="100498"/>
                  </a:cubicBezTo>
                  <a:cubicBezTo>
                    <a:pt x="59018" y="101417"/>
                    <a:pt x="61091" y="102519"/>
                    <a:pt x="62887" y="104058"/>
                  </a:cubicBezTo>
                  <a:cubicBezTo>
                    <a:pt x="64401" y="105357"/>
                    <a:pt x="65600" y="106893"/>
                    <a:pt x="66075" y="108885"/>
                  </a:cubicBezTo>
                  <a:cubicBezTo>
                    <a:pt x="66467" y="110528"/>
                    <a:pt x="66281" y="112122"/>
                    <a:pt x="65603" y="113661"/>
                  </a:cubicBezTo>
                  <a:cubicBezTo>
                    <a:pt x="64992" y="115049"/>
                    <a:pt x="64105" y="116248"/>
                    <a:pt x="63141" y="117412"/>
                  </a:cubicBezTo>
                  <a:cubicBezTo>
                    <a:pt x="61515" y="119372"/>
                    <a:pt x="59545" y="120931"/>
                    <a:pt x="57540" y="122457"/>
                  </a:cubicBezTo>
                  <a:cubicBezTo>
                    <a:pt x="57356" y="122595"/>
                    <a:pt x="57167" y="122721"/>
                    <a:pt x="57051" y="122930"/>
                  </a:cubicBezTo>
                  <a:cubicBezTo>
                    <a:pt x="57099" y="122936"/>
                    <a:pt x="57149" y="122940"/>
                    <a:pt x="57199" y="122940"/>
                  </a:cubicBezTo>
                  <a:cubicBezTo>
                    <a:pt x="57839" y="122940"/>
                    <a:pt x="58661" y="122408"/>
                    <a:pt x="59063" y="121712"/>
                  </a:cubicBezTo>
                  <a:cubicBezTo>
                    <a:pt x="61403" y="120117"/>
                    <a:pt x="63646" y="118398"/>
                    <a:pt x="65577" y="116316"/>
                  </a:cubicBezTo>
                  <a:cubicBezTo>
                    <a:pt x="66956" y="114828"/>
                    <a:pt x="68119" y="113205"/>
                    <a:pt x="68752" y="111238"/>
                  </a:cubicBezTo>
                  <a:cubicBezTo>
                    <a:pt x="69649" y="108448"/>
                    <a:pt x="69119" y="105906"/>
                    <a:pt x="67464" y="103564"/>
                  </a:cubicBezTo>
                  <a:cubicBezTo>
                    <a:pt x="65979" y="101455"/>
                    <a:pt x="63951" y="99983"/>
                    <a:pt x="61717" y="98762"/>
                  </a:cubicBezTo>
                  <a:cubicBezTo>
                    <a:pt x="58359" y="96930"/>
                    <a:pt x="54744" y="95793"/>
                    <a:pt x="51086" y="94761"/>
                  </a:cubicBezTo>
                  <a:cubicBezTo>
                    <a:pt x="47288" y="93685"/>
                    <a:pt x="43438" y="92823"/>
                    <a:pt x="39565" y="92084"/>
                  </a:cubicBezTo>
                  <a:cubicBezTo>
                    <a:pt x="37296" y="91650"/>
                    <a:pt x="35021" y="91226"/>
                    <a:pt x="32730" y="90911"/>
                  </a:cubicBezTo>
                  <a:cubicBezTo>
                    <a:pt x="31547" y="90750"/>
                    <a:pt x="30374" y="90509"/>
                    <a:pt x="29198" y="90313"/>
                  </a:cubicBezTo>
                  <a:cubicBezTo>
                    <a:pt x="27443" y="90021"/>
                    <a:pt x="25698" y="89677"/>
                    <a:pt x="23966" y="89272"/>
                  </a:cubicBezTo>
                  <a:cubicBezTo>
                    <a:pt x="21883" y="88787"/>
                    <a:pt x="19813" y="88257"/>
                    <a:pt x="17773" y="87614"/>
                  </a:cubicBezTo>
                  <a:cubicBezTo>
                    <a:pt x="15973" y="87051"/>
                    <a:pt x="14228" y="86325"/>
                    <a:pt x="12563" y="85441"/>
                  </a:cubicBezTo>
                  <a:cubicBezTo>
                    <a:pt x="9433" y="83773"/>
                    <a:pt x="6888" y="81482"/>
                    <a:pt x="5178" y="78345"/>
                  </a:cubicBezTo>
                  <a:cubicBezTo>
                    <a:pt x="4465" y="77044"/>
                    <a:pt x="4063" y="75610"/>
                    <a:pt x="3815" y="74148"/>
                  </a:cubicBezTo>
                  <a:cubicBezTo>
                    <a:pt x="3542" y="72529"/>
                    <a:pt x="3558" y="70890"/>
                    <a:pt x="3674" y="69267"/>
                  </a:cubicBezTo>
                  <a:cubicBezTo>
                    <a:pt x="3812" y="67393"/>
                    <a:pt x="4150" y="65539"/>
                    <a:pt x="4619" y="63710"/>
                  </a:cubicBezTo>
                  <a:cubicBezTo>
                    <a:pt x="5503" y="60271"/>
                    <a:pt x="6721" y="56952"/>
                    <a:pt x="8103" y="53686"/>
                  </a:cubicBezTo>
                  <a:cubicBezTo>
                    <a:pt x="9083" y="51363"/>
                    <a:pt x="10040" y="49030"/>
                    <a:pt x="11069" y="46729"/>
                  </a:cubicBezTo>
                  <a:cubicBezTo>
                    <a:pt x="12207" y="44196"/>
                    <a:pt x="13302" y="41645"/>
                    <a:pt x="14408" y="39096"/>
                  </a:cubicBezTo>
                  <a:cubicBezTo>
                    <a:pt x="15478" y="36618"/>
                    <a:pt x="16613" y="34169"/>
                    <a:pt x="17612" y="31659"/>
                  </a:cubicBezTo>
                  <a:cubicBezTo>
                    <a:pt x="18309" y="29908"/>
                    <a:pt x="19123" y="28201"/>
                    <a:pt x="19788" y="26440"/>
                  </a:cubicBezTo>
                  <a:cubicBezTo>
                    <a:pt x="20819" y="23699"/>
                    <a:pt x="21877" y="20967"/>
                    <a:pt x="22780" y="18175"/>
                  </a:cubicBezTo>
                  <a:cubicBezTo>
                    <a:pt x="23619" y="15581"/>
                    <a:pt x="24399" y="12972"/>
                    <a:pt x="24965" y="10307"/>
                  </a:cubicBezTo>
                  <a:cubicBezTo>
                    <a:pt x="25364" y="8443"/>
                    <a:pt x="25698" y="6563"/>
                    <a:pt x="25695" y="4642"/>
                  </a:cubicBezTo>
                  <a:cubicBezTo>
                    <a:pt x="25695" y="4009"/>
                    <a:pt x="25949" y="3379"/>
                    <a:pt x="25814" y="2746"/>
                  </a:cubicBezTo>
                  <a:cubicBezTo>
                    <a:pt x="25621" y="1833"/>
                    <a:pt x="25714" y="917"/>
                    <a:pt x="25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1"/>
            <p:cNvSpPr/>
            <p:nvPr/>
          </p:nvSpPr>
          <p:spPr>
            <a:xfrm>
              <a:off x="7615037" y="129"/>
              <a:ext cx="2140854" cy="3589709"/>
            </a:xfrm>
            <a:custGeom>
              <a:rect b="b" l="l" r="r" t="t"/>
              <a:pathLst>
                <a:path extrusionOk="0" h="111473" w="66481">
                  <a:moveTo>
                    <a:pt x="25081" y="0"/>
                  </a:moveTo>
                  <a:cubicBezTo>
                    <a:pt x="25016" y="2819"/>
                    <a:pt x="24518" y="5566"/>
                    <a:pt x="23782" y="8276"/>
                  </a:cubicBezTo>
                  <a:cubicBezTo>
                    <a:pt x="22931" y="11425"/>
                    <a:pt x="21835" y="14494"/>
                    <a:pt x="20617" y="17525"/>
                  </a:cubicBezTo>
                  <a:cubicBezTo>
                    <a:pt x="19553" y="20173"/>
                    <a:pt x="18457" y="22808"/>
                    <a:pt x="17294" y="25411"/>
                  </a:cubicBezTo>
                  <a:cubicBezTo>
                    <a:pt x="16661" y="26832"/>
                    <a:pt x="16015" y="28246"/>
                    <a:pt x="15362" y="29657"/>
                  </a:cubicBezTo>
                  <a:cubicBezTo>
                    <a:pt x="13890" y="32822"/>
                    <a:pt x="12409" y="35981"/>
                    <a:pt x="10918" y="39140"/>
                  </a:cubicBezTo>
                  <a:cubicBezTo>
                    <a:pt x="9851" y="41396"/>
                    <a:pt x="8787" y="43659"/>
                    <a:pt x="7771" y="45937"/>
                  </a:cubicBezTo>
                  <a:cubicBezTo>
                    <a:pt x="5721" y="50546"/>
                    <a:pt x="3613" y="55132"/>
                    <a:pt x="2016" y="59927"/>
                  </a:cubicBezTo>
                  <a:cubicBezTo>
                    <a:pt x="1257" y="62202"/>
                    <a:pt x="631" y="64513"/>
                    <a:pt x="322" y="66894"/>
                  </a:cubicBezTo>
                  <a:cubicBezTo>
                    <a:pt x="42" y="69079"/>
                    <a:pt x="1" y="71265"/>
                    <a:pt x="467" y="73431"/>
                  </a:cubicBezTo>
                  <a:cubicBezTo>
                    <a:pt x="897" y="75439"/>
                    <a:pt x="1829" y="77213"/>
                    <a:pt x="3102" y="78807"/>
                  </a:cubicBezTo>
                  <a:cubicBezTo>
                    <a:pt x="5024" y="81211"/>
                    <a:pt x="7527" y="82837"/>
                    <a:pt x="10323" y="84049"/>
                  </a:cubicBezTo>
                  <a:cubicBezTo>
                    <a:pt x="12814" y="85129"/>
                    <a:pt x="15414" y="85849"/>
                    <a:pt x="18059" y="86401"/>
                  </a:cubicBezTo>
                  <a:cubicBezTo>
                    <a:pt x="20000" y="86806"/>
                    <a:pt x="21963" y="87099"/>
                    <a:pt x="23921" y="87401"/>
                  </a:cubicBezTo>
                  <a:cubicBezTo>
                    <a:pt x="25804" y="87690"/>
                    <a:pt x="27700" y="87902"/>
                    <a:pt x="29586" y="88185"/>
                  </a:cubicBezTo>
                  <a:cubicBezTo>
                    <a:pt x="31470" y="88471"/>
                    <a:pt x="33350" y="88792"/>
                    <a:pt x="35230" y="89111"/>
                  </a:cubicBezTo>
                  <a:cubicBezTo>
                    <a:pt x="38819" y="89721"/>
                    <a:pt x="42380" y="90467"/>
                    <a:pt x="45899" y="91405"/>
                  </a:cubicBezTo>
                  <a:cubicBezTo>
                    <a:pt x="49399" y="92337"/>
                    <a:pt x="52851" y="93427"/>
                    <a:pt x="56087" y="95098"/>
                  </a:cubicBezTo>
                  <a:cubicBezTo>
                    <a:pt x="57980" y="96075"/>
                    <a:pt x="59738" y="97254"/>
                    <a:pt x="61245" y="98749"/>
                  </a:cubicBezTo>
                  <a:cubicBezTo>
                    <a:pt x="62932" y="100420"/>
                    <a:pt x="64237" y="102348"/>
                    <a:pt x="64774" y="104723"/>
                  </a:cubicBezTo>
                  <a:cubicBezTo>
                    <a:pt x="65082" y="106089"/>
                    <a:pt x="65114" y="107445"/>
                    <a:pt x="64774" y="108804"/>
                  </a:cubicBezTo>
                  <a:cubicBezTo>
                    <a:pt x="64655" y="109274"/>
                    <a:pt x="64533" y="109743"/>
                    <a:pt x="64410" y="110209"/>
                  </a:cubicBezTo>
                  <a:cubicBezTo>
                    <a:pt x="64330" y="110299"/>
                    <a:pt x="64365" y="110437"/>
                    <a:pt x="64276" y="110524"/>
                  </a:cubicBezTo>
                  <a:cubicBezTo>
                    <a:pt x="64266" y="110565"/>
                    <a:pt x="64256" y="110614"/>
                    <a:pt x="64256" y="110659"/>
                  </a:cubicBezTo>
                  <a:cubicBezTo>
                    <a:pt x="64218" y="110717"/>
                    <a:pt x="64179" y="110774"/>
                    <a:pt x="64134" y="110829"/>
                  </a:cubicBezTo>
                  <a:cubicBezTo>
                    <a:pt x="64124" y="110877"/>
                    <a:pt x="64115" y="110925"/>
                    <a:pt x="64108" y="110974"/>
                  </a:cubicBezTo>
                  <a:cubicBezTo>
                    <a:pt x="64067" y="111025"/>
                    <a:pt x="64028" y="111080"/>
                    <a:pt x="63986" y="111138"/>
                  </a:cubicBezTo>
                  <a:cubicBezTo>
                    <a:pt x="63973" y="111186"/>
                    <a:pt x="63964" y="111234"/>
                    <a:pt x="63957" y="111285"/>
                  </a:cubicBezTo>
                  <a:cubicBezTo>
                    <a:pt x="63920" y="111420"/>
                    <a:pt x="63966" y="111472"/>
                    <a:pt x="64064" y="111472"/>
                  </a:cubicBezTo>
                  <a:cubicBezTo>
                    <a:pt x="64085" y="111472"/>
                    <a:pt x="64108" y="111470"/>
                    <a:pt x="64134" y="111465"/>
                  </a:cubicBezTo>
                  <a:lnTo>
                    <a:pt x="64131" y="111462"/>
                  </a:lnTo>
                  <a:cubicBezTo>
                    <a:pt x="64150" y="111388"/>
                    <a:pt x="64221" y="111350"/>
                    <a:pt x="64253" y="111285"/>
                  </a:cubicBezTo>
                  <a:lnTo>
                    <a:pt x="64259" y="111273"/>
                  </a:lnTo>
                  <a:cubicBezTo>
                    <a:pt x="64369" y="111208"/>
                    <a:pt x="64330" y="111057"/>
                    <a:pt x="64427" y="110986"/>
                  </a:cubicBezTo>
                  <a:cubicBezTo>
                    <a:pt x="64513" y="110903"/>
                    <a:pt x="64481" y="110755"/>
                    <a:pt x="64594" y="110684"/>
                  </a:cubicBezTo>
                  <a:cubicBezTo>
                    <a:pt x="66229" y="107863"/>
                    <a:pt x="66480" y="104906"/>
                    <a:pt x="65362" y="101859"/>
                  </a:cubicBezTo>
                  <a:cubicBezTo>
                    <a:pt x="64272" y="98887"/>
                    <a:pt x="62254" y="96624"/>
                    <a:pt x="59725" y="94783"/>
                  </a:cubicBezTo>
                  <a:cubicBezTo>
                    <a:pt x="57225" y="92961"/>
                    <a:pt x="54422" y="91749"/>
                    <a:pt x="51504" y="90782"/>
                  </a:cubicBezTo>
                  <a:cubicBezTo>
                    <a:pt x="47233" y="89368"/>
                    <a:pt x="42837" y="88490"/>
                    <a:pt x="38408" y="87745"/>
                  </a:cubicBezTo>
                  <a:cubicBezTo>
                    <a:pt x="35596" y="87269"/>
                    <a:pt x="32768" y="86877"/>
                    <a:pt x="29937" y="86524"/>
                  </a:cubicBezTo>
                  <a:cubicBezTo>
                    <a:pt x="28143" y="86299"/>
                    <a:pt x="26344" y="86112"/>
                    <a:pt x="24547" y="85907"/>
                  </a:cubicBezTo>
                  <a:cubicBezTo>
                    <a:pt x="20999" y="85505"/>
                    <a:pt x="17477" y="84978"/>
                    <a:pt x="14064" y="83882"/>
                  </a:cubicBezTo>
                  <a:cubicBezTo>
                    <a:pt x="11818" y="83162"/>
                    <a:pt x="9687" y="82195"/>
                    <a:pt x="7797" y="80768"/>
                  </a:cubicBezTo>
                  <a:cubicBezTo>
                    <a:pt x="4622" y="78374"/>
                    <a:pt x="2723" y="75240"/>
                    <a:pt x="2315" y="71252"/>
                  </a:cubicBezTo>
                  <a:cubicBezTo>
                    <a:pt x="2302" y="71123"/>
                    <a:pt x="2279" y="70998"/>
                    <a:pt x="2263" y="70873"/>
                  </a:cubicBezTo>
                  <a:cubicBezTo>
                    <a:pt x="2029" y="68575"/>
                    <a:pt x="2360" y="66322"/>
                    <a:pt x="2877" y="64098"/>
                  </a:cubicBezTo>
                  <a:cubicBezTo>
                    <a:pt x="4063" y="59014"/>
                    <a:pt x="6194" y="54280"/>
                    <a:pt x="8308" y="49543"/>
                  </a:cubicBezTo>
                  <a:cubicBezTo>
                    <a:pt x="9472" y="46940"/>
                    <a:pt x="10693" y="44366"/>
                    <a:pt x="11930" y="41798"/>
                  </a:cubicBezTo>
                  <a:cubicBezTo>
                    <a:pt x="13154" y="39253"/>
                    <a:pt x="14450" y="36743"/>
                    <a:pt x="15722" y="34223"/>
                  </a:cubicBezTo>
                  <a:cubicBezTo>
                    <a:pt x="17744" y="30222"/>
                    <a:pt x="19746" y="26215"/>
                    <a:pt x="21632" y="22149"/>
                  </a:cubicBezTo>
                  <a:cubicBezTo>
                    <a:pt x="22966" y="19283"/>
                    <a:pt x="24277" y="16406"/>
                    <a:pt x="25460" y="13472"/>
                  </a:cubicBezTo>
                  <a:cubicBezTo>
                    <a:pt x="27009" y="9635"/>
                    <a:pt x="28365" y="5740"/>
                    <a:pt x="28960" y="1623"/>
                  </a:cubicBezTo>
                  <a:cubicBezTo>
                    <a:pt x="29037" y="1093"/>
                    <a:pt x="29313" y="527"/>
                    <a:pt x="289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1"/>
            <p:cNvSpPr/>
            <p:nvPr/>
          </p:nvSpPr>
          <p:spPr>
            <a:xfrm>
              <a:off x="4163400" y="0"/>
              <a:ext cx="2716055" cy="2415928"/>
            </a:xfrm>
            <a:custGeom>
              <a:rect b="b" l="l" r="r" t="t"/>
              <a:pathLst>
                <a:path extrusionOk="0" h="75023" w="84343">
                  <a:moveTo>
                    <a:pt x="1" y="1"/>
                  </a:moveTo>
                  <a:cubicBezTo>
                    <a:pt x="178" y="1158"/>
                    <a:pt x="149" y="2331"/>
                    <a:pt x="268" y="3498"/>
                  </a:cubicBezTo>
                  <a:cubicBezTo>
                    <a:pt x="374" y="4532"/>
                    <a:pt x="464" y="5570"/>
                    <a:pt x="611" y="6602"/>
                  </a:cubicBezTo>
                  <a:cubicBezTo>
                    <a:pt x="814" y="7994"/>
                    <a:pt x="1196" y="9337"/>
                    <a:pt x="1720" y="10638"/>
                  </a:cubicBezTo>
                  <a:cubicBezTo>
                    <a:pt x="2668" y="12984"/>
                    <a:pt x="4211" y="14900"/>
                    <a:pt x="6081" y="16552"/>
                  </a:cubicBezTo>
                  <a:cubicBezTo>
                    <a:pt x="7380" y="17702"/>
                    <a:pt x="8813" y="18676"/>
                    <a:pt x="10314" y="19547"/>
                  </a:cubicBezTo>
                  <a:cubicBezTo>
                    <a:pt x="13434" y="21359"/>
                    <a:pt x="16748" y="22735"/>
                    <a:pt x="20190" y="23799"/>
                  </a:cubicBezTo>
                  <a:cubicBezTo>
                    <a:pt x="22552" y="24531"/>
                    <a:pt x="24959" y="25036"/>
                    <a:pt x="27398" y="25447"/>
                  </a:cubicBezTo>
                  <a:cubicBezTo>
                    <a:pt x="30049" y="25892"/>
                    <a:pt x="32709" y="26039"/>
                    <a:pt x="35375" y="26039"/>
                  </a:cubicBezTo>
                  <a:cubicBezTo>
                    <a:pt x="36216" y="26039"/>
                    <a:pt x="37058" y="26025"/>
                    <a:pt x="37901" y="26000"/>
                  </a:cubicBezTo>
                  <a:cubicBezTo>
                    <a:pt x="38881" y="25971"/>
                    <a:pt x="39874" y="25846"/>
                    <a:pt x="40857" y="25765"/>
                  </a:cubicBezTo>
                  <a:cubicBezTo>
                    <a:pt x="42204" y="25656"/>
                    <a:pt x="43534" y="25470"/>
                    <a:pt x="44862" y="25258"/>
                  </a:cubicBezTo>
                  <a:cubicBezTo>
                    <a:pt x="46819" y="24946"/>
                    <a:pt x="48776" y="24625"/>
                    <a:pt x="50694" y="24114"/>
                  </a:cubicBezTo>
                  <a:cubicBezTo>
                    <a:pt x="51922" y="23786"/>
                    <a:pt x="53166" y="23513"/>
                    <a:pt x="54390" y="23175"/>
                  </a:cubicBezTo>
                  <a:cubicBezTo>
                    <a:pt x="56206" y="22674"/>
                    <a:pt x="58006" y="22124"/>
                    <a:pt x="59818" y="21629"/>
                  </a:cubicBezTo>
                  <a:cubicBezTo>
                    <a:pt x="61094" y="21282"/>
                    <a:pt x="62383" y="20983"/>
                    <a:pt x="63672" y="20681"/>
                  </a:cubicBezTo>
                  <a:cubicBezTo>
                    <a:pt x="65256" y="20305"/>
                    <a:pt x="66872" y="20164"/>
                    <a:pt x="68495" y="20029"/>
                  </a:cubicBezTo>
                  <a:cubicBezTo>
                    <a:pt x="68945" y="19992"/>
                    <a:pt x="69392" y="19973"/>
                    <a:pt x="69834" y="19973"/>
                  </a:cubicBezTo>
                  <a:cubicBezTo>
                    <a:pt x="71843" y="19973"/>
                    <a:pt x="73777" y="20360"/>
                    <a:pt x="75636" y="21176"/>
                  </a:cubicBezTo>
                  <a:cubicBezTo>
                    <a:pt x="77208" y="21858"/>
                    <a:pt x="78590" y="22915"/>
                    <a:pt x="79660" y="24255"/>
                  </a:cubicBezTo>
                  <a:cubicBezTo>
                    <a:pt x="81299" y="26299"/>
                    <a:pt x="82173" y="28642"/>
                    <a:pt x="82681" y="31177"/>
                  </a:cubicBezTo>
                  <a:cubicBezTo>
                    <a:pt x="83176" y="33671"/>
                    <a:pt x="83211" y="36191"/>
                    <a:pt x="83092" y="38704"/>
                  </a:cubicBezTo>
                  <a:cubicBezTo>
                    <a:pt x="83028" y="40067"/>
                    <a:pt x="82870" y="41436"/>
                    <a:pt x="82713" y="42798"/>
                  </a:cubicBezTo>
                  <a:cubicBezTo>
                    <a:pt x="82446" y="45093"/>
                    <a:pt x="82070" y="47375"/>
                    <a:pt x="81739" y="49660"/>
                  </a:cubicBezTo>
                  <a:cubicBezTo>
                    <a:pt x="81476" y="51469"/>
                    <a:pt x="81148" y="53269"/>
                    <a:pt x="80878" y="55078"/>
                  </a:cubicBezTo>
                  <a:cubicBezTo>
                    <a:pt x="80682" y="56383"/>
                    <a:pt x="80573" y="57700"/>
                    <a:pt x="80351" y="59002"/>
                  </a:cubicBezTo>
                  <a:cubicBezTo>
                    <a:pt x="80094" y="60532"/>
                    <a:pt x="79962" y="62074"/>
                    <a:pt x="79798" y="63614"/>
                  </a:cubicBezTo>
                  <a:cubicBezTo>
                    <a:pt x="79695" y="64571"/>
                    <a:pt x="79663" y="65542"/>
                    <a:pt x="79573" y="66503"/>
                  </a:cubicBezTo>
                  <a:cubicBezTo>
                    <a:pt x="79342" y="69048"/>
                    <a:pt x="79509" y="71597"/>
                    <a:pt x="79457" y="74142"/>
                  </a:cubicBezTo>
                  <a:cubicBezTo>
                    <a:pt x="79451" y="74437"/>
                    <a:pt x="79374" y="74759"/>
                    <a:pt x="79605" y="75022"/>
                  </a:cubicBezTo>
                  <a:cubicBezTo>
                    <a:pt x="79605" y="74103"/>
                    <a:pt x="79599" y="73187"/>
                    <a:pt x="79599" y="72268"/>
                  </a:cubicBezTo>
                  <a:cubicBezTo>
                    <a:pt x="79605" y="68563"/>
                    <a:pt x="79968" y="64889"/>
                    <a:pt x="80470" y="61219"/>
                  </a:cubicBezTo>
                  <a:cubicBezTo>
                    <a:pt x="81167" y="56142"/>
                    <a:pt x="82189" y="51122"/>
                    <a:pt x="83038" y="46070"/>
                  </a:cubicBezTo>
                  <a:cubicBezTo>
                    <a:pt x="83719" y="42017"/>
                    <a:pt x="84342" y="37962"/>
                    <a:pt x="84185" y="33829"/>
                  </a:cubicBezTo>
                  <a:cubicBezTo>
                    <a:pt x="84076" y="31030"/>
                    <a:pt x="83635" y="28295"/>
                    <a:pt x="82472" y="25724"/>
                  </a:cubicBezTo>
                  <a:cubicBezTo>
                    <a:pt x="81010" y="22494"/>
                    <a:pt x="78599" y="20276"/>
                    <a:pt x="75231" y="19116"/>
                  </a:cubicBezTo>
                  <a:cubicBezTo>
                    <a:pt x="73513" y="18525"/>
                    <a:pt x="71766" y="18291"/>
                    <a:pt x="69999" y="18291"/>
                  </a:cubicBezTo>
                  <a:cubicBezTo>
                    <a:pt x="69106" y="18291"/>
                    <a:pt x="68208" y="18351"/>
                    <a:pt x="67306" y="18454"/>
                  </a:cubicBezTo>
                  <a:cubicBezTo>
                    <a:pt x="63819" y="18850"/>
                    <a:pt x="60477" y="19855"/>
                    <a:pt x="57135" y="20865"/>
                  </a:cubicBezTo>
                  <a:cubicBezTo>
                    <a:pt x="54525" y="21652"/>
                    <a:pt x="51912" y="22423"/>
                    <a:pt x="49251" y="23034"/>
                  </a:cubicBezTo>
                  <a:cubicBezTo>
                    <a:pt x="46864" y="23577"/>
                    <a:pt x="44463" y="24033"/>
                    <a:pt x="42033" y="24310"/>
                  </a:cubicBezTo>
                  <a:cubicBezTo>
                    <a:pt x="39600" y="24587"/>
                    <a:pt x="37162" y="24774"/>
                    <a:pt x="34715" y="24774"/>
                  </a:cubicBezTo>
                  <a:cubicBezTo>
                    <a:pt x="33697" y="24774"/>
                    <a:pt x="32678" y="24741"/>
                    <a:pt x="31656" y="24670"/>
                  </a:cubicBezTo>
                  <a:cubicBezTo>
                    <a:pt x="24904" y="24197"/>
                    <a:pt x="18483" y="22555"/>
                    <a:pt x="12518" y="19296"/>
                  </a:cubicBezTo>
                  <a:cubicBezTo>
                    <a:pt x="10426" y="18152"/>
                    <a:pt x="8504" y="16773"/>
                    <a:pt x="6846" y="15044"/>
                  </a:cubicBezTo>
                  <a:cubicBezTo>
                    <a:pt x="4680" y="12788"/>
                    <a:pt x="3395" y="10086"/>
                    <a:pt x="2755" y="7049"/>
                  </a:cubicBezTo>
                  <a:cubicBezTo>
                    <a:pt x="2350" y="5124"/>
                    <a:pt x="2164" y="3170"/>
                    <a:pt x="1993" y="1213"/>
                  </a:cubicBezTo>
                  <a:cubicBezTo>
                    <a:pt x="1955" y="808"/>
                    <a:pt x="1961" y="396"/>
                    <a:pt x="18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1"/>
            <p:cNvSpPr/>
            <p:nvPr/>
          </p:nvSpPr>
          <p:spPr>
            <a:xfrm>
              <a:off x="7681471" y="0"/>
              <a:ext cx="898965" cy="2282417"/>
            </a:xfrm>
            <a:custGeom>
              <a:rect b="b" l="l" r="r" t="t"/>
              <a:pathLst>
                <a:path extrusionOk="0" h="70877" w="27916">
                  <a:moveTo>
                    <a:pt x="26845" y="1"/>
                  </a:moveTo>
                  <a:cubicBezTo>
                    <a:pt x="26607" y="2257"/>
                    <a:pt x="26129" y="4465"/>
                    <a:pt x="25518" y="6647"/>
                  </a:cubicBezTo>
                  <a:cubicBezTo>
                    <a:pt x="24837" y="9077"/>
                    <a:pt x="23908" y="11419"/>
                    <a:pt x="22969" y="13759"/>
                  </a:cubicBezTo>
                  <a:cubicBezTo>
                    <a:pt x="21906" y="16407"/>
                    <a:pt x="20720" y="18997"/>
                    <a:pt x="19515" y="21584"/>
                  </a:cubicBezTo>
                  <a:cubicBezTo>
                    <a:pt x="18506" y="23757"/>
                    <a:pt x="17435" y="25897"/>
                    <a:pt x="16436" y="28073"/>
                  </a:cubicBezTo>
                  <a:cubicBezTo>
                    <a:pt x="15745" y="29577"/>
                    <a:pt x="14967" y="31036"/>
                    <a:pt x="14225" y="32508"/>
                  </a:cubicBezTo>
                  <a:cubicBezTo>
                    <a:pt x="13280" y="34391"/>
                    <a:pt x="12338" y="36278"/>
                    <a:pt x="11400" y="38167"/>
                  </a:cubicBezTo>
                  <a:cubicBezTo>
                    <a:pt x="10201" y="40584"/>
                    <a:pt x="8983" y="42994"/>
                    <a:pt x="7920" y="45479"/>
                  </a:cubicBezTo>
                  <a:cubicBezTo>
                    <a:pt x="7328" y="46857"/>
                    <a:pt x="6669" y="48210"/>
                    <a:pt x="6039" y="49573"/>
                  </a:cubicBezTo>
                  <a:cubicBezTo>
                    <a:pt x="4754" y="52346"/>
                    <a:pt x="3613" y="55181"/>
                    <a:pt x="2520" y="58031"/>
                  </a:cubicBezTo>
                  <a:cubicBezTo>
                    <a:pt x="1614" y="60413"/>
                    <a:pt x="920" y="62865"/>
                    <a:pt x="444" y="65365"/>
                  </a:cubicBezTo>
                  <a:cubicBezTo>
                    <a:pt x="129" y="67043"/>
                    <a:pt x="1" y="68746"/>
                    <a:pt x="62" y="70449"/>
                  </a:cubicBezTo>
                  <a:cubicBezTo>
                    <a:pt x="65" y="70607"/>
                    <a:pt x="88" y="70755"/>
                    <a:pt x="197" y="70877"/>
                  </a:cubicBezTo>
                  <a:cubicBezTo>
                    <a:pt x="184" y="69189"/>
                    <a:pt x="248" y="67512"/>
                    <a:pt x="557" y="65850"/>
                  </a:cubicBezTo>
                  <a:cubicBezTo>
                    <a:pt x="1058" y="63157"/>
                    <a:pt x="1858" y="60554"/>
                    <a:pt x="2842" y="58002"/>
                  </a:cubicBezTo>
                  <a:cubicBezTo>
                    <a:pt x="4818" y="52886"/>
                    <a:pt x="7155" y="47927"/>
                    <a:pt x="9542" y="42991"/>
                  </a:cubicBezTo>
                  <a:cubicBezTo>
                    <a:pt x="11609" y="38723"/>
                    <a:pt x="13810" y="34523"/>
                    <a:pt x="15954" y="30294"/>
                  </a:cubicBezTo>
                  <a:cubicBezTo>
                    <a:pt x="18538" y="25200"/>
                    <a:pt x="21093" y="20090"/>
                    <a:pt x="23381" y="14855"/>
                  </a:cubicBezTo>
                  <a:cubicBezTo>
                    <a:pt x="24901" y="11371"/>
                    <a:pt x="26309" y="7842"/>
                    <a:pt x="27199" y="4134"/>
                  </a:cubicBezTo>
                  <a:cubicBezTo>
                    <a:pt x="27527" y="2774"/>
                    <a:pt x="27870" y="1412"/>
                    <a:pt x="279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1"/>
            <p:cNvSpPr/>
            <p:nvPr/>
          </p:nvSpPr>
          <p:spPr>
            <a:xfrm>
              <a:off x="8349836" y="723817"/>
              <a:ext cx="1405639" cy="1503148"/>
            </a:xfrm>
            <a:custGeom>
              <a:rect b="b" l="l" r="r" t="t"/>
              <a:pathLst>
                <a:path extrusionOk="0" h="46678" w="43650">
                  <a:moveTo>
                    <a:pt x="34576" y="0"/>
                  </a:moveTo>
                  <a:cubicBezTo>
                    <a:pt x="32410" y="0"/>
                    <a:pt x="30360" y="547"/>
                    <a:pt x="28355" y="1367"/>
                  </a:cubicBezTo>
                  <a:cubicBezTo>
                    <a:pt x="25090" y="2700"/>
                    <a:pt x="22191" y="4619"/>
                    <a:pt x="19501" y="6881"/>
                  </a:cubicBezTo>
                  <a:cubicBezTo>
                    <a:pt x="18171" y="7997"/>
                    <a:pt x="16898" y="9173"/>
                    <a:pt x="15683" y="10407"/>
                  </a:cubicBezTo>
                  <a:cubicBezTo>
                    <a:pt x="13835" y="12277"/>
                    <a:pt x="12135" y="14276"/>
                    <a:pt x="10506" y="16336"/>
                  </a:cubicBezTo>
                  <a:cubicBezTo>
                    <a:pt x="8533" y="18837"/>
                    <a:pt x="6720" y="21459"/>
                    <a:pt x="5081" y="24191"/>
                  </a:cubicBezTo>
                  <a:cubicBezTo>
                    <a:pt x="3526" y="26774"/>
                    <a:pt x="2179" y="29461"/>
                    <a:pt x="1196" y="32318"/>
                  </a:cubicBezTo>
                  <a:cubicBezTo>
                    <a:pt x="473" y="34426"/>
                    <a:pt x="0" y="36580"/>
                    <a:pt x="106" y="38836"/>
                  </a:cubicBezTo>
                  <a:cubicBezTo>
                    <a:pt x="251" y="41866"/>
                    <a:pt x="1646" y="44077"/>
                    <a:pt x="4422" y="45324"/>
                  </a:cubicBezTo>
                  <a:cubicBezTo>
                    <a:pt x="5769" y="45932"/>
                    <a:pt x="7215" y="46250"/>
                    <a:pt x="8693" y="46430"/>
                  </a:cubicBezTo>
                  <a:cubicBezTo>
                    <a:pt x="10011" y="46590"/>
                    <a:pt x="11335" y="46613"/>
                    <a:pt x="12653" y="46664"/>
                  </a:cubicBezTo>
                  <a:cubicBezTo>
                    <a:pt x="12873" y="46674"/>
                    <a:pt x="13094" y="46678"/>
                    <a:pt x="13314" y="46678"/>
                  </a:cubicBezTo>
                  <a:cubicBezTo>
                    <a:pt x="14310" y="46678"/>
                    <a:pt x="15310" y="46593"/>
                    <a:pt x="16307" y="46520"/>
                  </a:cubicBezTo>
                  <a:cubicBezTo>
                    <a:pt x="18106" y="46394"/>
                    <a:pt x="19900" y="46153"/>
                    <a:pt x="21670" y="45793"/>
                  </a:cubicBezTo>
                  <a:cubicBezTo>
                    <a:pt x="24126" y="45289"/>
                    <a:pt x="26488" y="44534"/>
                    <a:pt x="28676" y="43264"/>
                  </a:cubicBezTo>
                  <a:cubicBezTo>
                    <a:pt x="30142" y="42416"/>
                    <a:pt x="31495" y="41429"/>
                    <a:pt x="32684" y="40230"/>
                  </a:cubicBezTo>
                  <a:cubicBezTo>
                    <a:pt x="33886" y="39019"/>
                    <a:pt x="34985" y="37711"/>
                    <a:pt x="35972" y="36319"/>
                  </a:cubicBezTo>
                  <a:cubicBezTo>
                    <a:pt x="37180" y="34606"/>
                    <a:pt x="38279" y="32832"/>
                    <a:pt x="39176" y="30949"/>
                  </a:cubicBezTo>
                  <a:cubicBezTo>
                    <a:pt x="40095" y="29021"/>
                    <a:pt x="41014" y="27089"/>
                    <a:pt x="41654" y="25033"/>
                  </a:cubicBezTo>
                  <a:cubicBezTo>
                    <a:pt x="42190" y="23304"/>
                    <a:pt x="42740" y="21581"/>
                    <a:pt x="43045" y="19794"/>
                  </a:cubicBezTo>
                  <a:cubicBezTo>
                    <a:pt x="43244" y="18640"/>
                    <a:pt x="43402" y="17480"/>
                    <a:pt x="43456" y="16307"/>
                  </a:cubicBezTo>
                  <a:cubicBezTo>
                    <a:pt x="43498" y="15343"/>
                    <a:pt x="43649" y="14382"/>
                    <a:pt x="43598" y="13736"/>
                  </a:cubicBezTo>
                  <a:cubicBezTo>
                    <a:pt x="43595" y="11394"/>
                    <a:pt x="43428" y="9388"/>
                    <a:pt x="42981" y="7418"/>
                  </a:cubicBezTo>
                  <a:cubicBezTo>
                    <a:pt x="42640" y="5914"/>
                    <a:pt x="42026" y="4497"/>
                    <a:pt x="41133" y="3250"/>
                  </a:cubicBezTo>
                  <a:cubicBezTo>
                    <a:pt x="39725" y="1290"/>
                    <a:pt x="37810" y="171"/>
                    <a:pt x="35345" y="23"/>
                  </a:cubicBezTo>
                  <a:cubicBezTo>
                    <a:pt x="35087" y="8"/>
                    <a:pt x="34831" y="0"/>
                    <a:pt x="34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1"/>
            <p:cNvSpPr/>
            <p:nvPr/>
          </p:nvSpPr>
          <p:spPr>
            <a:xfrm>
              <a:off x="8697141" y="1285462"/>
              <a:ext cx="611139" cy="630042"/>
            </a:xfrm>
            <a:custGeom>
              <a:rect b="b" l="l" r="r" t="t"/>
              <a:pathLst>
                <a:path extrusionOk="0" h="19565" w="18978">
                  <a:moveTo>
                    <a:pt x="14266" y="1"/>
                  </a:moveTo>
                  <a:cubicBezTo>
                    <a:pt x="14253" y="1"/>
                    <a:pt x="14241" y="1"/>
                    <a:pt x="14228" y="1"/>
                  </a:cubicBezTo>
                  <a:cubicBezTo>
                    <a:pt x="11824" y="10"/>
                    <a:pt x="9880" y="1174"/>
                    <a:pt x="8057" y="2552"/>
                  </a:cubicBezTo>
                  <a:cubicBezTo>
                    <a:pt x="5358" y="4590"/>
                    <a:pt x="3227" y="7142"/>
                    <a:pt x="1620" y="10114"/>
                  </a:cubicBezTo>
                  <a:cubicBezTo>
                    <a:pt x="769" y="11692"/>
                    <a:pt x="136" y="13367"/>
                    <a:pt x="71" y="15186"/>
                  </a:cubicBezTo>
                  <a:cubicBezTo>
                    <a:pt x="1" y="17165"/>
                    <a:pt x="1090" y="18920"/>
                    <a:pt x="3475" y="19396"/>
                  </a:cubicBezTo>
                  <a:cubicBezTo>
                    <a:pt x="4058" y="19512"/>
                    <a:pt x="4633" y="19564"/>
                    <a:pt x="5202" y="19564"/>
                  </a:cubicBezTo>
                  <a:cubicBezTo>
                    <a:pt x="6395" y="19564"/>
                    <a:pt x="7562" y="19334"/>
                    <a:pt x="8726" y="18975"/>
                  </a:cubicBezTo>
                  <a:cubicBezTo>
                    <a:pt x="10805" y="18332"/>
                    <a:pt x="12602" y="17197"/>
                    <a:pt x="14196" y="15738"/>
                  </a:cubicBezTo>
                  <a:cubicBezTo>
                    <a:pt x="15404" y="14626"/>
                    <a:pt x="16371" y="13318"/>
                    <a:pt x="17159" y="11882"/>
                  </a:cubicBezTo>
                  <a:cubicBezTo>
                    <a:pt x="18229" y="9938"/>
                    <a:pt x="18933" y="7887"/>
                    <a:pt x="18907" y="5377"/>
                  </a:cubicBezTo>
                  <a:cubicBezTo>
                    <a:pt x="18978" y="4352"/>
                    <a:pt x="18701" y="3157"/>
                    <a:pt x="18042" y="2048"/>
                  </a:cubicBezTo>
                  <a:cubicBezTo>
                    <a:pt x="17185" y="607"/>
                    <a:pt x="15887" y="1"/>
                    <a:pt x="142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2" name="Google Shape;692;p31"/>
          <p:cNvGrpSpPr/>
          <p:nvPr/>
        </p:nvGrpSpPr>
        <p:grpSpPr>
          <a:xfrm rot="10800000">
            <a:off x="10" y="4099348"/>
            <a:ext cx="1688667" cy="1049474"/>
            <a:chOff x="7702467" y="-9"/>
            <a:chExt cx="1456626" cy="905266"/>
          </a:xfrm>
        </p:grpSpPr>
        <p:sp>
          <p:nvSpPr>
            <p:cNvPr id="693" name="Google Shape;693;p31"/>
            <p:cNvSpPr/>
            <p:nvPr/>
          </p:nvSpPr>
          <p:spPr>
            <a:xfrm flipH="1" rot="-5400000">
              <a:off x="8143354" y="-440895"/>
              <a:ext cx="179986" cy="1061759"/>
            </a:xfrm>
            <a:custGeom>
              <a:rect b="b" l="l" r="r" t="t"/>
              <a:pathLst>
                <a:path extrusionOk="0" h="39412" w="6681">
                  <a:moveTo>
                    <a:pt x="0" y="0"/>
                  </a:moveTo>
                  <a:lnTo>
                    <a:pt x="0" y="39411"/>
                  </a:lnTo>
                  <a:cubicBezTo>
                    <a:pt x="55" y="39326"/>
                    <a:pt x="105" y="39237"/>
                    <a:pt x="155" y="39147"/>
                  </a:cubicBezTo>
                  <a:cubicBezTo>
                    <a:pt x="720" y="38524"/>
                    <a:pt x="1069" y="37758"/>
                    <a:pt x="1509" y="37051"/>
                  </a:cubicBezTo>
                  <a:cubicBezTo>
                    <a:pt x="1878" y="36294"/>
                    <a:pt x="2279" y="35551"/>
                    <a:pt x="2585" y="34761"/>
                  </a:cubicBezTo>
                  <a:cubicBezTo>
                    <a:pt x="3001" y="34087"/>
                    <a:pt x="3060" y="33269"/>
                    <a:pt x="3446" y="32584"/>
                  </a:cubicBezTo>
                  <a:cubicBezTo>
                    <a:pt x="3841" y="31365"/>
                    <a:pt x="4192" y="30131"/>
                    <a:pt x="4497" y="28887"/>
                  </a:cubicBezTo>
                  <a:cubicBezTo>
                    <a:pt x="4665" y="28312"/>
                    <a:pt x="4788" y="27725"/>
                    <a:pt x="4864" y="27129"/>
                  </a:cubicBezTo>
                  <a:cubicBezTo>
                    <a:pt x="4873" y="26966"/>
                    <a:pt x="4938" y="26820"/>
                    <a:pt x="5010" y="26676"/>
                  </a:cubicBezTo>
                  <a:cubicBezTo>
                    <a:pt x="5372" y="24883"/>
                    <a:pt x="5769" y="23094"/>
                    <a:pt x="5937" y="21266"/>
                  </a:cubicBezTo>
                  <a:cubicBezTo>
                    <a:pt x="5915" y="20985"/>
                    <a:pt x="6090" y="20754"/>
                    <a:pt x="6131" y="20488"/>
                  </a:cubicBezTo>
                  <a:cubicBezTo>
                    <a:pt x="6157" y="20172"/>
                    <a:pt x="6179" y="19842"/>
                    <a:pt x="6266" y="19548"/>
                  </a:cubicBezTo>
                  <a:cubicBezTo>
                    <a:pt x="6445" y="18948"/>
                    <a:pt x="6166" y="18309"/>
                    <a:pt x="6469" y="17733"/>
                  </a:cubicBezTo>
                  <a:cubicBezTo>
                    <a:pt x="6395" y="16806"/>
                    <a:pt x="6681" y="15881"/>
                    <a:pt x="6498" y="14952"/>
                  </a:cubicBezTo>
                  <a:cubicBezTo>
                    <a:pt x="6325" y="14564"/>
                    <a:pt x="6360" y="14136"/>
                    <a:pt x="6258" y="13735"/>
                  </a:cubicBezTo>
                  <a:cubicBezTo>
                    <a:pt x="6055" y="11750"/>
                    <a:pt x="5656" y="9807"/>
                    <a:pt x="4923" y="7946"/>
                  </a:cubicBezTo>
                  <a:cubicBezTo>
                    <a:pt x="4567" y="7041"/>
                    <a:pt x="4127" y="6171"/>
                    <a:pt x="3723" y="5283"/>
                  </a:cubicBezTo>
                  <a:cubicBezTo>
                    <a:pt x="3664" y="5130"/>
                    <a:pt x="3610" y="4976"/>
                    <a:pt x="3477" y="4864"/>
                  </a:cubicBezTo>
                  <a:lnTo>
                    <a:pt x="1778" y="2240"/>
                  </a:lnTo>
                  <a:lnTo>
                    <a:pt x="122" y="203"/>
                  </a:lnTo>
                  <a:cubicBezTo>
                    <a:pt x="85" y="134"/>
                    <a:pt x="44" y="6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1"/>
            <p:cNvSpPr/>
            <p:nvPr/>
          </p:nvSpPr>
          <p:spPr>
            <a:xfrm flipH="1" rot="-5400000">
              <a:off x="8414171" y="-11188"/>
              <a:ext cx="604938" cy="884898"/>
            </a:xfrm>
            <a:custGeom>
              <a:rect b="b" l="l" r="r" t="t"/>
              <a:pathLst>
                <a:path extrusionOk="0" h="32847" w="22455">
                  <a:moveTo>
                    <a:pt x="1007" y="1"/>
                  </a:moveTo>
                  <a:cubicBezTo>
                    <a:pt x="1003" y="1"/>
                    <a:pt x="999" y="1"/>
                    <a:pt x="995" y="1"/>
                  </a:cubicBezTo>
                  <a:cubicBezTo>
                    <a:pt x="886" y="601"/>
                    <a:pt x="774" y="1203"/>
                    <a:pt x="665" y="1802"/>
                  </a:cubicBezTo>
                  <a:cubicBezTo>
                    <a:pt x="443" y="3024"/>
                    <a:pt x="223" y="4243"/>
                    <a:pt x="0" y="5465"/>
                  </a:cubicBezTo>
                  <a:cubicBezTo>
                    <a:pt x="15" y="5578"/>
                    <a:pt x="15" y="5694"/>
                    <a:pt x="26" y="5809"/>
                  </a:cubicBezTo>
                  <a:cubicBezTo>
                    <a:pt x="70" y="6163"/>
                    <a:pt x="161" y="6512"/>
                    <a:pt x="299" y="6841"/>
                  </a:cubicBezTo>
                  <a:cubicBezTo>
                    <a:pt x="1895" y="10760"/>
                    <a:pt x="3830" y="14503"/>
                    <a:pt x="6059" y="18098"/>
                  </a:cubicBezTo>
                  <a:cubicBezTo>
                    <a:pt x="9135" y="23058"/>
                    <a:pt x="12620" y="27740"/>
                    <a:pt x="15872" y="32580"/>
                  </a:cubicBezTo>
                  <a:cubicBezTo>
                    <a:pt x="15940" y="32679"/>
                    <a:pt x="16020" y="32768"/>
                    <a:pt x="16110" y="32847"/>
                  </a:cubicBezTo>
                  <a:lnTo>
                    <a:pt x="22442" y="32847"/>
                  </a:lnTo>
                  <a:cubicBezTo>
                    <a:pt x="22455" y="32572"/>
                    <a:pt x="22215" y="32367"/>
                    <a:pt x="22075" y="32151"/>
                  </a:cubicBezTo>
                  <a:cubicBezTo>
                    <a:pt x="19229" y="27703"/>
                    <a:pt x="15972" y="23557"/>
                    <a:pt x="12677" y="19441"/>
                  </a:cubicBezTo>
                  <a:cubicBezTo>
                    <a:pt x="10838" y="17142"/>
                    <a:pt x="9056" y="14804"/>
                    <a:pt x="7420" y="12357"/>
                  </a:cubicBezTo>
                  <a:cubicBezTo>
                    <a:pt x="4925" y="8632"/>
                    <a:pt x="2877" y="4675"/>
                    <a:pt x="1398" y="433"/>
                  </a:cubicBezTo>
                  <a:cubicBezTo>
                    <a:pt x="1329" y="231"/>
                    <a:pt x="1292" y="1"/>
                    <a:pt x="10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1"/>
            <p:cNvSpPr/>
            <p:nvPr/>
          </p:nvSpPr>
          <p:spPr>
            <a:xfrm flipH="1" rot="-5400000">
              <a:off x="8253311" y="-520"/>
              <a:ext cx="740042" cy="1071512"/>
            </a:xfrm>
            <a:custGeom>
              <a:rect b="b" l="l" r="r" t="t"/>
              <a:pathLst>
                <a:path extrusionOk="0" h="39774" w="27470">
                  <a:moveTo>
                    <a:pt x="328" y="1"/>
                  </a:moveTo>
                  <a:cubicBezTo>
                    <a:pt x="0" y="142"/>
                    <a:pt x="197" y="398"/>
                    <a:pt x="197" y="611"/>
                  </a:cubicBezTo>
                  <a:cubicBezTo>
                    <a:pt x="166" y="1549"/>
                    <a:pt x="138" y="2487"/>
                    <a:pt x="107" y="3425"/>
                  </a:cubicBezTo>
                  <a:cubicBezTo>
                    <a:pt x="127" y="4071"/>
                    <a:pt x="345" y="4668"/>
                    <a:pt x="557" y="5266"/>
                  </a:cubicBezTo>
                  <a:cubicBezTo>
                    <a:pt x="2334" y="10263"/>
                    <a:pt x="4890" y="14826"/>
                    <a:pt x="8175" y="18987"/>
                  </a:cubicBezTo>
                  <a:cubicBezTo>
                    <a:pt x="10173" y="21520"/>
                    <a:pt x="12372" y="23880"/>
                    <a:pt x="14501" y="26298"/>
                  </a:cubicBezTo>
                  <a:cubicBezTo>
                    <a:pt x="18069" y="30349"/>
                    <a:pt x="21251" y="34722"/>
                    <a:pt x="24008" y="39363"/>
                  </a:cubicBezTo>
                  <a:cubicBezTo>
                    <a:pt x="24093" y="39510"/>
                    <a:pt x="24191" y="39647"/>
                    <a:pt x="24305" y="39774"/>
                  </a:cubicBezTo>
                  <a:lnTo>
                    <a:pt x="27470" y="39774"/>
                  </a:lnTo>
                  <a:cubicBezTo>
                    <a:pt x="27428" y="39678"/>
                    <a:pt x="27384" y="39586"/>
                    <a:pt x="27332" y="39496"/>
                  </a:cubicBezTo>
                  <a:cubicBezTo>
                    <a:pt x="26065" y="37381"/>
                    <a:pt x="24817" y="35254"/>
                    <a:pt x="23515" y="33160"/>
                  </a:cubicBezTo>
                  <a:cubicBezTo>
                    <a:pt x="21347" y="29671"/>
                    <a:pt x="18893" y="26394"/>
                    <a:pt x="15960" y="23500"/>
                  </a:cubicBezTo>
                  <a:cubicBezTo>
                    <a:pt x="14359" y="21921"/>
                    <a:pt x="12738" y="20366"/>
                    <a:pt x="11161" y="18763"/>
                  </a:cubicBezTo>
                  <a:cubicBezTo>
                    <a:pt x="8042" y="15593"/>
                    <a:pt x="5449" y="12038"/>
                    <a:pt x="3481" y="8042"/>
                  </a:cubicBezTo>
                  <a:cubicBezTo>
                    <a:pt x="2208" y="5449"/>
                    <a:pt x="1211" y="2747"/>
                    <a:pt x="3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1"/>
            <p:cNvSpPr/>
            <p:nvPr/>
          </p:nvSpPr>
          <p:spPr>
            <a:xfrm flipH="1" rot="-5400000">
              <a:off x="8336193" y="2215"/>
              <a:ext cx="666469" cy="979323"/>
            </a:xfrm>
            <a:custGeom>
              <a:rect b="b" l="l" r="r" t="t"/>
              <a:pathLst>
                <a:path extrusionOk="0" h="36352" w="24739">
                  <a:moveTo>
                    <a:pt x="351" y="1"/>
                  </a:moveTo>
                  <a:lnTo>
                    <a:pt x="0" y="2810"/>
                  </a:lnTo>
                  <a:cubicBezTo>
                    <a:pt x="105" y="3050"/>
                    <a:pt x="31" y="3310"/>
                    <a:pt x="120" y="3565"/>
                  </a:cubicBezTo>
                  <a:cubicBezTo>
                    <a:pt x="1433" y="7310"/>
                    <a:pt x="3161" y="10854"/>
                    <a:pt x="5252" y="14222"/>
                  </a:cubicBezTo>
                  <a:cubicBezTo>
                    <a:pt x="7355" y="17607"/>
                    <a:pt x="9839" y="20708"/>
                    <a:pt x="12354" y="23788"/>
                  </a:cubicBezTo>
                  <a:cubicBezTo>
                    <a:pt x="15552" y="27703"/>
                    <a:pt x="18644" y="31697"/>
                    <a:pt x="21347" y="35976"/>
                  </a:cubicBezTo>
                  <a:cubicBezTo>
                    <a:pt x="21434" y="36114"/>
                    <a:pt x="21539" y="36240"/>
                    <a:pt x="21657" y="36352"/>
                  </a:cubicBezTo>
                  <a:lnTo>
                    <a:pt x="24738" y="36352"/>
                  </a:lnTo>
                  <a:cubicBezTo>
                    <a:pt x="24708" y="36271"/>
                    <a:pt x="24673" y="36194"/>
                    <a:pt x="24632" y="36122"/>
                  </a:cubicBezTo>
                  <a:cubicBezTo>
                    <a:pt x="21473" y="30774"/>
                    <a:pt x="17761" y="25838"/>
                    <a:pt x="13602" y="21230"/>
                  </a:cubicBezTo>
                  <a:cubicBezTo>
                    <a:pt x="11883" y="19326"/>
                    <a:pt x="10199" y="17384"/>
                    <a:pt x="8594" y="15386"/>
                  </a:cubicBezTo>
                  <a:cubicBezTo>
                    <a:pt x="5479" y="11519"/>
                    <a:pt x="3014" y="7170"/>
                    <a:pt x="1296" y="2509"/>
                  </a:cubicBezTo>
                  <a:cubicBezTo>
                    <a:pt x="986" y="1672"/>
                    <a:pt x="665" y="838"/>
                    <a:pt x="3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1"/>
            <p:cNvSpPr/>
            <p:nvPr/>
          </p:nvSpPr>
          <p:spPr>
            <a:xfrm flipH="1" rot="-5400000">
              <a:off x="8606025" y="-41321"/>
              <a:ext cx="425733" cy="680397"/>
            </a:xfrm>
            <a:custGeom>
              <a:rect b="b" l="l" r="r" t="t"/>
              <a:pathLst>
                <a:path extrusionOk="0" h="25256" w="15803">
                  <a:moveTo>
                    <a:pt x="1117" y="0"/>
                  </a:moveTo>
                  <a:lnTo>
                    <a:pt x="5" y="3782"/>
                  </a:lnTo>
                  <a:cubicBezTo>
                    <a:pt x="0" y="4160"/>
                    <a:pt x="22" y="4526"/>
                    <a:pt x="168" y="4888"/>
                  </a:cubicBezTo>
                  <a:cubicBezTo>
                    <a:pt x="984" y="6897"/>
                    <a:pt x="1839" y="8888"/>
                    <a:pt x="2785" y="10840"/>
                  </a:cubicBezTo>
                  <a:cubicBezTo>
                    <a:pt x="5141" y="15698"/>
                    <a:pt x="7883" y="20335"/>
                    <a:pt x="10782" y="24883"/>
                  </a:cubicBezTo>
                  <a:cubicBezTo>
                    <a:pt x="10869" y="25020"/>
                    <a:pt x="10971" y="25144"/>
                    <a:pt x="11091" y="25256"/>
                  </a:cubicBezTo>
                  <a:lnTo>
                    <a:pt x="15787" y="25256"/>
                  </a:lnTo>
                  <a:cubicBezTo>
                    <a:pt x="15802" y="24978"/>
                    <a:pt x="15565" y="24773"/>
                    <a:pt x="15423" y="24560"/>
                  </a:cubicBezTo>
                  <a:cubicBezTo>
                    <a:pt x="13102" y="21042"/>
                    <a:pt x="10716" y="17571"/>
                    <a:pt x="8498" y="13988"/>
                  </a:cubicBezTo>
                  <a:cubicBezTo>
                    <a:pt x="6982" y="11536"/>
                    <a:pt x="5534" y="9043"/>
                    <a:pt x="4251" y="6463"/>
                  </a:cubicBezTo>
                  <a:cubicBezTo>
                    <a:pt x="3296" y="4541"/>
                    <a:pt x="2397" y="2591"/>
                    <a:pt x="1629" y="585"/>
                  </a:cubicBezTo>
                  <a:cubicBezTo>
                    <a:pt x="1536" y="338"/>
                    <a:pt x="1472" y="31"/>
                    <a:pt x="11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1"/>
            <p:cNvSpPr/>
            <p:nvPr/>
          </p:nvSpPr>
          <p:spPr>
            <a:xfrm flipH="1" rot="-5400000">
              <a:off x="8567366" y="-23055"/>
              <a:ext cx="452646" cy="730801"/>
            </a:xfrm>
            <a:custGeom>
              <a:rect b="b" l="l" r="r" t="t"/>
              <a:pathLst>
                <a:path extrusionOk="0" h="27127" w="16802">
                  <a:moveTo>
                    <a:pt x="532" y="1"/>
                  </a:moveTo>
                  <a:cubicBezTo>
                    <a:pt x="457" y="1"/>
                    <a:pt x="425" y="84"/>
                    <a:pt x="378" y="139"/>
                  </a:cubicBezTo>
                  <a:cubicBezTo>
                    <a:pt x="252" y="715"/>
                    <a:pt x="127" y="1293"/>
                    <a:pt x="1" y="1871"/>
                  </a:cubicBezTo>
                  <a:cubicBezTo>
                    <a:pt x="62" y="1996"/>
                    <a:pt x="132" y="2115"/>
                    <a:pt x="182" y="2244"/>
                  </a:cubicBezTo>
                  <a:cubicBezTo>
                    <a:pt x="2228" y="7536"/>
                    <a:pt x="4924" y="12489"/>
                    <a:pt x="7990" y="17244"/>
                  </a:cubicBezTo>
                  <a:cubicBezTo>
                    <a:pt x="10069" y="20470"/>
                    <a:pt x="12206" y="23656"/>
                    <a:pt x="14315" y="26863"/>
                  </a:cubicBezTo>
                  <a:cubicBezTo>
                    <a:pt x="14368" y="26948"/>
                    <a:pt x="14418" y="27035"/>
                    <a:pt x="14462" y="27127"/>
                  </a:cubicBezTo>
                  <a:lnTo>
                    <a:pt x="16802" y="27127"/>
                  </a:lnTo>
                  <a:cubicBezTo>
                    <a:pt x="14627" y="23968"/>
                    <a:pt x="12453" y="20810"/>
                    <a:pt x="10276" y="17654"/>
                  </a:cubicBezTo>
                  <a:cubicBezTo>
                    <a:pt x="6442" y="12109"/>
                    <a:pt x="2991" y="6356"/>
                    <a:pt x="601" y="19"/>
                  </a:cubicBezTo>
                  <a:cubicBezTo>
                    <a:pt x="574" y="6"/>
                    <a:pt x="552" y="1"/>
                    <a:pt x="5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1"/>
            <p:cNvSpPr/>
            <p:nvPr/>
          </p:nvSpPr>
          <p:spPr>
            <a:xfrm flipH="1" rot="-5400000">
              <a:off x="8745737" y="-78525"/>
              <a:ext cx="304772" cy="521936"/>
            </a:xfrm>
            <a:custGeom>
              <a:rect b="b" l="l" r="r" t="t"/>
              <a:pathLst>
                <a:path extrusionOk="0" h="19374" w="11313">
                  <a:moveTo>
                    <a:pt x="1301" y="1"/>
                  </a:moveTo>
                  <a:cubicBezTo>
                    <a:pt x="930" y="771"/>
                    <a:pt x="559" y="1541"/>
                    <a:pt x="190" y="2311"/>
                  </a:cubicBezTo>
                  <a:cubicBezTo>
                    <a:pt x="1" y="3030"/>
                    <a:pt x="387" y="3630"/>
                    <a:pt x="625" y="4247"/>
                  </a:cubicBezTo>
                  <a:cubicBezTo>
                    <a:pt x="2577" y="9338"/>
                    <a:pt x="4982" y="14211"/>
                    <a:pt x="7722" y="18922"/>
                  </a:cubicBezTo>
                  <a:cubicBezTo>
                    <a:pt x="7814" y="19083"/>
                    <a:pt x="7920" y="19234"/>
                    <a:pt x="8045" y="19374"/>
                  </a:cubicBezTo>
                  <a:lnTo>
                    <a:pt x="11288" y="19374"/>
                  </a:lnTo>
                  <a:cubicBezTo>
                    <a:pt x="11312" y="19053"/>
                    <a:pt x="11044" y="18815"/>
                    <a:pt x="10889" y="18562"/>
                  </a:cubicBezTo>
                  <a:cubicBezTo>
                    <a:pt x="9199" y="15794"/>
                    <a:pt x="7585" y="12983"/>
                    <a:pt x="6104" y="10095"/>
                  </a:cubicBezTo>
                  <a:cubicBezTo>
                    <a:pt x="4514" y="6996"/>
                    <a:pt x="3054" y="3837"/>
                    <a:pt x="1818" y="579"/>
                  </a:cubicBezTo>
                  <a:cubicBezTo>
                    <a:pt x="1722" y="330"/>
                    <a:pt x="1663" y="23"/>
                    <a:pt x="13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1"/>
            <p:cNvSpPr/>
            <p:nvPr/>
          </p:nvSpPr>
          <p:spPr>
            <a:xfrm flipH="1" rot="-5400000">
              <a:off x="8707401" y="-61688"/>
              <a:ext cx="324923" cy="578456"/>
            </a:xfrm>
            <a:custGeom>
              <a:rect b="b" l="l" r="r" t="t"/>
              <a:pathLst>
                <a:path extrusionOk="0" h="21472" w="12061">
                  <a:moveTo>
                    <a:pt x="782" y="0"/>
                  </a:moveTo>
                  <a:cubicBezTo>
                    <a:pt x="520" y="701"/>
                    <a:pt x="260" y="1399"/>
                    <a:pt x="1" y="2099"/>
                  </a:cubicBezTo>
                  <a:cubicBezTo>
                    <a:pt x="79" y="2258"/>
                    <a:pt x="171" y="2413"/>
                    <a:pt x="232" y="2579"/>
                  </a:cubicBezTo>
                  <a:cubicBezTo>
                    <a:pt x="1298" y="5436"/>
                    <a:pt x="2531" y="8219"/>
                    <a:pt x="3892" y="10945"/>
                  </a:cubicBezTo>
                  <a:cubicBezTo>
                    <a:pt x="5438" y="14045"/>
                    <a:pt x="7118" y="17072"/>
                    <a:pt x="8930" y="20028"/>
                  </a:cubicBezTo>
                  <a:cubicBezTo>
                    <a:pt x="9220" y="20501"/>
                    <a:pt x="9489" y="20987"/>
                    <a:pt x="9761" y="21472"/>
                  </a:cubicBezTo>
                  <a:lnTo>
                    <a:pt x="12060" y="21472"/>
                  </a:lnTo>
                  <a:cubicBezTo>
                    <a:pt x="12034" y="21415"/>
                    <a:pt x="12003" y="21360"/>
                    <a:pt x="11971" y="21308"/>
                  </a:cubicBezTo>
                  <a:cubicBezTo>
                    <a:pt x="11329" y="20278"/>
                    <a:pt x="10675" y="19255"/>
                    <a:pt x="10038" y="18222"/>
                  </a:cubicBezTo>
                  <a:cubicBezTo>
                    <a:pt x="6442" y="12407"/>
                    <a:pt x="3190" y="6417"/>
                    <a:pt x="7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1"/>
            <p:cNvSpPr/>
            <p:nvPr/>
          </p:nvSpPr>
          <p:spPr>
            <a:xfrm flipH="1" rot="-5400000">
              <a:off x="8803712" y="-103283"/>
              <a:ext cx="251054" cy="459704"/>
            </a:xfrm>
            <a:custGeom>
              <a:rect b="b" l="l" r="r" t="t"/>
              <a:pathLst>
                <a:path extrusionOk="0" h="17064" w="9319">
                  <a:moveTo>
                    <a:pt x="1267" y="1"/>
                  </a:moveTo>
                  <a:cubicBezTo>
                    <a:pt x="849" y="659"/>
                    <a:pt x="428" y="1316"/>
                    <a:pt x="9" y="1972"/>
                  </a:cubicBezTo>
                  <a:cubicBezTo>
                    <a:pt x="0" y="2212"/>
                    <a:pt x="16" y="2446"/>
                    <a:pt x="98" y="2675"/>
                  </a:cubicBezTo>
                  <a:cubicBezTo>
                    <a:pt x="1832" y="7512"/>
                    <a:pt x="3883" y="12204"/>
                    <a:pt x="6430" y="16673"/>
                  </a:cubicBezTo>
                  <a:cubicBezTo>
                    <a:pt x="6511" y="16815"/>
                    <a:pt x="6611" y="16946"/>
                    <a:pt x="6727" y="17064"/>
                  </a:cubicBezTo>
                  <a:lnTo>
                    <a:pt x="9318" y="17064"/>
                  </a:lnTo>
                  <a:cubicBezTo>
                    <a:pt x="9290" y="16983"/>
                    <a:pt x="9253" y="16906"/>
                    <a:pt x="9213" y="16832"/>
                  </a:cubicBezTo>
                  <a:cubicBezTo>
                    <a:pt x="8417" y="15412"/>
                    <a:pt x="7575" y="14016"/>
                    <a:pt x="6821" y="12575"/>
                  </a:cubicBezTo>
                  <a:cubicBezTo>
                    <a:pt x="5283" y="9637"/>
                    <a:pt x="3822" y="6660"/>
                    <a:pt x="2607" y="3567"/>
                  </a:cubicBezTo>
                  <a:cubicBezTo>
                    <a:pt x="2142" y="2387"/>
                    <a:pt x="1712" y="1189"/>
                    <a:pt x="12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1"/>
            <p:cNvSpPr/>
            <p:nvPr/>
          </p:nvSpPr>
          <p:spPr>
            <a:xfrm flipH="1" rot="-5400000">
              <a:off x="8862132" y="-109628"/>
              <a:ext cx="187341" cy="406578"/>
            </a:xfrm>
            <a:custGeom>
              <a:rect b="b" l="l" r="r" t="t"/>
              <a:pathLst>
                <a:path extrusionOk="0" h="15092" w="6954">
                  <a:moveTo>
                    <a:pt x="46" y="0"/>
                  </a:moveTo>
                  <a:cubicBezTo>
                    <a:pt x="31" y="22"/>
                    <a:pt x="15" y="44"/>
                    <a:pt x="0" y="66"/>
                  </a:cubicBezTo>
                  <a:lnTo>
                    <a:pt x="0" y="5361"/>
                  </a:lnTo>
                  <a:cubicBezTo>
                    <a:pt x="1134" y="8328"/>
                    <a:pt x="2415" y="11229"/>
                    <a:pt x="3889" y="14045"/>
                  </a:cubicBezTo>
                  <a:cubicBezTo>
                    <a:pt x="4077" y="14402"/>
                    <a:pt x="4231" y="14788"/>
                    <a:pt x="4504" y="15092"/>
                  </a:cubicBezTo>
                  <a:lnTo>
                    <a:pt x="6953" y="15092"/>
                  </a:lnTo>
                  <a:cubicBezTo>
                    <a:pt x="6936" y="15050"/>
                    <a:pt x="6916" y="15011"/>
                    <a:pt x="6895" y="14974"/>
                  </a:cubicBezTo>
                  <a:cubicBezTo>
                    <a:pt x="6430" y="14119"/>
                    <a:pt x="5948" y="13272"/>
                    <a:pt x="5494" y="12413"/>
                  </a:cubicBezTo>
                  <a:cubicBezTo>
                    <a:pt x="3492" y="8611"/>
                    <a:pt x="1804" y="4674"/>
                    <a:pt x="364" y="628"/>
                  </a:cubicBezTo>
                  <a:cubicBezTo>
                    <a:pt x="286" y="410"/>
                    <a:pt x="153" y="210"/>
                    <a:pt x="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1"/>
            <p:cNvSpPr/>
            <p:nvPr/>
          </p:nvSpPr>
          <p:spPr>
            <a:xfrm flipH="1" rot="-5400000">
              <a:off x="8955466" y="-76640"/>
              <a:ext cx="126995" cy="280257"/>
            </a:xfrm>
            <a:custGeom>
              <a:rect b="b" l="l" r="r" t="t"/>
              <a:pathLst>
                <a:path extrusionOk="0" h="10403" w="4714">
                  <a:moveTo>
                    <a:pt x="0" y="1"/>
                  </a:moveTo>
                  <a:lnTo>
                    <a:pt x="0" y="8378"/>
                  </a:lnTo>
                  <a:cubicBezTo>
                    <a:pt x="678" y="8841"/>
                    <a:pt x="1330" y="9338"/>
                    <a:pt x="1996" y="9818"/>
                  </a:cubicBezTo>
                  <a:cubicBezTo>
                    <a:pt x="2277" y="10021"/>
                    <a:pt x="2552" y="10235"/>
                    <a:pt x="2853" y="10403"/>
                  </a:cubicBezTo>
                  <a:lnTo>
                    <a:pt x="4713" y="10403"/>
                  </a:lnTo>
                  <a:cubicBezTo>
                    <a:pt x="4709" y="10396"/>
                    <a:pt x="4707" y="10387"/>
                    <a:pt x="4703" y="10381"/>
                  </a:cubicBezTo>
                  <a:cubicBezTo>
                    <a:pt x="2888" y="7030"/>
                    <a:pt x="1328" y="3565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1"/>
            <p:cNvSpPr/>
            <p:nvPr/>
          </p:nvSpPr>
          <p:spPr>
            <a:xfrm flipH="1" rot="-5400000">
              <a:off x="8411491" y="-399"/>
              <a:ext cx="591629" cy="903568"/>
            </a:xfrm>
            <a:custGeom>
              <a:rect b="b" l="l" r="r" t="t"/>
              <a:pathLst>
                <a:path extrusionOk="0" h="33540" w="21961">
                  <a:moveTo>
                    <a:pt x="114" y="0"/>
                  </a:moveTo>
                  <a:cubicBezTo>
                    <a:pt x="77" y="231"/>
                    <a:pt x="40" y="465"/>
                    <a:pt x="1" y="696"/>
                  </a:cubicBezTo>
                  <a:cubicBezTo>
                    <a:pt x="77" y="855"/>
                    <a:pt x="169" y="1010"/>
                    <a:pt x="227" y="1178"/>
                  </a:cubicBezTo>
                  <a:cubicBezTo>
                    <a:pt x="1074" y="3582"/>
                    <a:pt x="2101" y="5905"/>
                    <a:pt x="3281" y="8164"/>
                  </a:cubicBezTo>
                  <a:cubicBezTo>
                    <a:pt x="4923" y="11312"/>
                    <a:pt x="6873" y="14260"/>
                    <a:pt x="9022" y="17076"/>
                  </a:cubicBezTo>
                  <a:cubicBezTo>
                    <a:pt x="11129" y="19842"/>
                    <a:pt x="13299" y="22558"/>
                    <a:pt x="15441" y="25295"/>
                  </a:cubicBezTo>
                  <a:cubicBezTo>
                    <a:pt x="17463" y="27882"/>
                    <a:pt x="19336" y="30573"/>
                    <a:pt x="21125" y="33324"/>
                  </a:cubicBezTo>
                  <a:cubicBezTo>
                    <a:pt x="21169" y="33393"/>
                    <a:pt x="21208" y="33465"/>
                    <a:pt x="21243" y="33540"/>
                  </a:cubicBezTo>
                  <a:lnTo>
                    <a:pt x="21960" y="33540"/>
                  </a:lnTo>
                  <a:cubicBezTo>
                    <a:pt x="21934" y="33483"/>
                    <a:pt x="21904" y="33426"/>
                    <a:pt x="21871" y="33374"/>
                  </a:cubicBezTo>
                  <a:cubicBezTo>
                    <a:pt x="19413" y="29459"/>
                    <a:pt x="16645" y="25768"/>
                    <a:pt x="13742" y="22176"/>
                  </a:cubicBezTo>
                  <a:cubicBezTo>
                    <a:pt x="11569" y="19482"/>
                    <a:pt x="9353" y="16823"/>
                    <a:pt x="7353" y="13997"/>
                  </a:cubicBezTo>
                  <a:cubicBezTo>
                    <a:pt x="4871" y="10489"/>
                    <a:pt x="2775" y="6773"/>
                    <a:pt x="1178" y="2781"/>
                  </a:cubicBezTo>
                  <a:cubicBezTo>
                    <a:pt x="808" y="1861"/>
                    <a:pt x="470" y="927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1"/>
            <p:cNvSpPr/>
            <p:nvPr/>
          </p:nvSpPr>
          <p:spPr>
            <a:xfrm flipH="1" rot="-5400000">
              <a:off x="9086396" y="11616"/>
              <a:ext cx="84322" cy="61073"/>
            </a:xfrm>
            <a:custGeom>
              <a:rect b="b" l="l" r="r" t="t"/>
              <a:pathLst>
                <a:path extrusionOk="0" h="2267" w="3130">
                  <a:moveTo>
                    <a:pt x="0" y="0"/>
                  </a:moveTo>
                  <a:lnTo>
                    <a:pt x="0" y="2267"/>
                  </a:lnTo>
                  <a:lnTo>
                    <a:pt x="3130" y="2267"/>
                  </a:lnTo>
                  <a:cubicBezTo>
                    <a:pt x="2087" y="1510"/>
                    <a:pt x="1047" y="75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1"/>
            <p:cNvSpPr/>
            <p:nvPr/>
          </p:nvSpPr>
          <p:spPr>
            <a:xfrm flipH="1" rot="-5400000">
              <a:off x="8164125" y="-358486"/>
              <a:ext cx="104366" cy="821320"/>
            </a:xfrm>
            <a:custGeom>
              <a:rect b="b" l="l" r="r" t="t"/>
              <a:pathLst>
                <a:path extrusionOk="0" h="30487" w="3874">
                  <a:moveTo>
                    <a:pt x="0" y="1"/>
                  </a:moveTo>
                  <a:lnTo>
                    <a:pt x="0" y="30486"/>
                  </a:lnTo>
                  <a:cubicBezTo>
                    <a:pt x="231" y="29917"/>
                    <a:pt x="334" y="29295"/>
                    <a:pt x="639" y="28754"/>
                  </a:cubicBezTo>
                  <a:cubicBezTo>
                    <a:pt x="1034" y="27535"/>
                    <a:pt x="1383" y="26303"/>
                    <a:pt x="1688" y="25057"/>
                  </a:cubicBezTo>
                  <a:cubicBezTo>
                    <a:pt x="1856" y="24484"/>
                    <a:pt x="1980" y="23895"/>
                    <a:pt x="2055" y="23302"/>
                  </a:cubicBezTo>
                  <a:cubicBezTo>
                    <a:pt x="2066" y="23138"/>
                    <a:pt x="2131" y="22992"/>
                    <a:pt x="2201" y="22846"/>
                  </a:cubicBezTo>
                  <a:cubicBezTo>
                    <a:pt x="2563" y="21053"/>
                    <a:pt x="2960" y="19266"/>
                    <a:pt x="3128" y="17439"/>
                  </a:cubicBezTo>
                  <a:cubicBezTo>
                    <a:pt x="3106" y="17157"/>
                    <a:pt x="3280" y="16924"/>
                    <a:pt x="3322" y="16660"/>
                  </a:cubicBezTo>
                  <a:cubicBezTo>
                    <a:pt x="3350" y="16342"/>
                    <a:pt x="3372" y="16012"/>
                    <a:pt x="3459" y="15718"/>
                  </a:cubicBezTo>
                  <a:cubicBezTo>
                    <a:pt x="3636" y="15118"/>
                    <a:pt x="3359" y="14479"/>
                    <a:pt x="3662" y="13905"/>
                  </a:cubicBezTo>
                  <a:cubicBezTo>
                    <a:pt x="3588" y="12976"/>
                    <a:pt x="3874" y="12051"/>
                    <a:pt x="3688" y="11122"/>
                  </a:cubicBezTo>
                  <a:cubicBezTo>
                    <a:pt x="3516" y="10734"/>
                    <a:pt x="3553" y="10306"/>
                    <a:pt x="3451" y="9905"/>
                  </a:cubicBezTo>
                  <a:cubicBezTo>
                    <a:pt x="3246" y="7920"/>
                    <a:pt x="2846" y="5977"/>
                    <a:pt x="2114" y="4116"/>
                  </a:cubicBezTo>
                  <a:cubicBezTo>
                    <a:pt x="1760" y="3211"/>
                    <a:pt x="1317" y="2341"/>
                    <a:pt x="914" y="1453"/>
                  </a:cubicBezTo>
                  <a:cubicBezTo>
                    <a:pt x="855" y="1300"/>
                    <a:pt x="800" y="1146"/>
                    <a:pt x="670" y="10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1"/>
            <p:cNvSpPr/>
            <p:nvPr/>
          </p:nvSpPr>
          <p:spPr>
            <a:xfrm flipH="1" rot="-5400000">
              <a:off x="8159923" y="-298868"/>
              <a:ext cx="72172" cy="669890"/>
            </a:xfrm>
            <a:custGeom>
              <a:rect b="b" l="l" r="r" t="t"/>
              <a:pathLst>
                <a:path extrusionOk="0" h="24866" w="2679">
                  <a:moveTo>
                    <a:pt x="0" y="0"/>
                  </a:moveTo>
                  <a:lnTo>
                    <a:pt x="0" y="24865"/>
                  </a:lnTo>
                  <a:cubicBezTo>
                    <a:pt x="174" y="24246"/>
                    <a:pt x="340" y="23624"/>
                    <a:pt x="493" y="23000"/>
                  </a:cubicBezTo>
                  <a:cubicBezTo>
                    <a:pt x="661" y="22425"/>
                    <a:pt x="783" y="21838"/>
                    <a:pt x="859" y="21242"/>
                  </a:cubicBezTo>
                  <a:cubicBezTo>
                    <a:pt x="868" y="21079"/>
                    <a:pt x="936" y="20933"/>
                    <a:pt x="1006" y="20789"/>
                  </a:cubicBezTo>
                  <a:cubicBezTo>
                    <a:pt x="1368" y="18996"/>
                    <a:pt x="1765" y="17207"/>
                    <a:pt x="1932" y="15382"/>
                  </a:cubicBezTo>
                  <a:cubicBezTo>
                    <a:pt x="1911" y="15098"/>
                    <a:pt x="2085" y="14867"/>
                    <a:pt x="2127" y="14601"/>
                  </a:cubicBezTo>
                  <a:cubicBezTo>
                    <a:pt x="2155" y="14285"/>
                    <a:pt x="2175" y="13955"/>
                    <a:pt x="2264" y="13661"/>
                  </a:cubicBezTo>
                  <a:cubicBezTo>
                    <a:pt x="2441" y="13061"/>
                    <a:pt x="2162" y="12422"/>
                    <a:pt x="2467" y="11848"/>
                  </a:cubicBezTo>
                  <a:cubicBezTo>
                    <a:pt x="2393" y="10919"/>
                    <a:pt x="2678" y="9994"/>
                    <a:pt x="2495" y="9065"/>
                  </a:cubicBezTo>
                  <a:cubicBezTo>
                    <a:pt x="2323" y="8677"/>
                    <a:pt x="2358" y="8249"/>
                    <a:pt x="2255" y="7848"/>
                  </a:cubicBezTo>
                  <a:cubicBezTo>
                    <a:pt x="2050" y="5863"/>
                    <a:pt x="1651" y="3920"/>
                    <a:pt x="920" y="2059"/>
                  </a:cubicBezTo>
                  <a:cubicBezTo>
                    <a:pt x="646" y="1359"/>
                    <a:pt x="321" y="6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2"/>
          <p:cNvSpPr/>
          <p:nvPr/>
        </p:nvSpPr>
        <p:spPr>
          <a:xfrm flipH="1" rot="-9012880">
            <a:off x="8808220" y="4277047"/>
            <a:ext cx="778935" cy="525017"/>
          </a:xfrm>
          <a:custGeom>
            <a:rect b="b" l="l" r="r" t="t"/>
            <a:pathLst>
              <a:path extrusionOk="0" h="27167" w="40306">
                <a:moveTo>
                  <a:pt x="1" y="0"/>
                </a:moveTo>
                <a:cubicBezTo>
                  <a:pt x="135" y="186"/>
                  <a:pt x="270" y="369"/>
                  <a:pt x="406" y="553"/>
                </a:cubicBezTo>
                <a:cubicBezTo>
                  <a:pt x="8824" y="11734"/>
                  <a:pt x="19897" y="20868"/>
                  <a:pt x="32392" y="27167"/>
                </a:cubicBezTo>
                <a:cubicBezTo>
                  <a:pt x="33852" y="27046"/>
                  <a:pt x="35301" y="26824"/>
                  <a:pt x="36729" y="26502"/>
                </a:cubicBezTo>
                <a:cubicBezTo>
                  <a:pt x="37784" y="25055"/>
                  <a:pt x="38572" y="23407"/>
                  <a:pt x="38995" y="21683"/>
                </a:cubicBezTo>
                <a:cubicBezTo>
                  <a:pt x="40305" y="16362"/>
                  <a:pt x="38639" y="10634"/>
                  <a:pt x="35581" y="6089"/>
                </a:cubicBezTo>
                <a:cubicBezTo>
                  <a:pt x="35446" y="5889"/>
                  <a:pt x="35307" y="5692"/>
                  <a:pt x="35166" y="5495"/>
                </a:cubicBezTo>
                <a:cubicBezTo>
                  <a:pt x="24485" y="1263"/>
                  <a:pt x="10662" y="5029"/>
                  <a:pt x="1" y="0"/>
                </a:cubicBezTo>
                <a:close/>
              </a:path>
            </a:pathLst>
          </a:cu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32"/>
          <p:cNvSpPr/>
          <p:nvPr/>
        </p:nvSpPr>
        <p:spPr>
          <a:xfrm flipH="1" rot="-9012880">
            <a:off x="4790926" y="3487369"/>
            <a:ext cx="4714815" cy="3131396"/>
          </a:xfrm>
          <a:custGeom>
            <a:rect b="b" l="l" r="r" t="t"/>
            <a:pathLst>
              <a:path extrusionOk="0" h="162034" w="243968">
                <a:moveTo>
                  <a:pt x="146713" y="74866"/>
                </a:moveTo>
                <a:cubicBezTo>
                  <a:pt x="147921" y="74866"/>
                  <a:pt x="149250" y="75714"/>
                  <a:pt x="150071" y="76394"/>
                </a:cubicBezTo>
                <a:cubicBezTo>
                  <a:pt x="151211" y="77339"/>
                  <a:pt x="152646" y="78327"/>
                  <a:pt x="153417" y="79619"/>
                </a:cubicBezTo>
                <a:cubicBezTo>
                  <a:pt x="154129" y="80808"/>
                  <a:pt x="153844" y="82494"/>
                  <a:pt x="152962" y="83535"/>
                </a:cubicBezTo>
                <a:cubicBezTo>
                  <a:pt x="152537" y="84037"/>
                  <a:pt x="151971" y="84226"/>
                  <a:pt x="151370" y="84226"/>
                </a:cubicBezTo>
                <a:cubicBezTo>
                  <a:pt x="150440" y="84226"/>
                  <a:pt x="149427" y="83773"/>
                  <a:pt x="148723" y="83322"/>
                </a:cubicBezTo>
                <a:cubicBezTo>
                  <a:pt x="147048" y="82245"/>
                  <a:pt x="145749" y="80673"/>
                  <a:pt x="145006" y="78828"/>
                </a:cubicBezTo>
                <a:cubicBezTo>
                  <a:pt x="144545" y="77671"/>
                  <a:pt x="144397" y="76161"/>
                  <a:pt x="145342" y="75355"/>
                </a:cubicBezTo>
                <a:cubicBezTo>
                  <a:pt x="145751" y="75006"/>
                  <a:pt x="146222" y="74866"/>
                  <a:pt x="146713" y="74866"/>
                </a:cubicBezTo>
                <a:close/>
                <a:moveTo>
                  <a:pt x="8581" y="1"/>
                </a:moveTo>
                <a:cubicBezTo>
                  <a:pt x="5452" y="1"/>
                  <a:pt x="2394" y="861"/>
                  <a:pt x="0" y="2819"/>
                </a:cubicBezTo>
                <a:cubicBezTo>
                  <a:pt x="686" y="3070"/>
                  <a:pt x="1364" y="3327"/>
                  <a:pt x="2038" y="3596"/>
                </a:cubicBezTo>
                <a:lnTo>
                  <a:pt x="7647" y="4727"/>
                </a:lnTo>
                <a:cubicBezTo>
                  <a:pt x="7880" y="5320"/>
                  <a:pt x="8120" y="5909"/>
                  <a:pt x="8364" y="6496"/>
                </a:cubicBezTo>
                <a:cubicBezTo>
                  <a:pt x="14152" y="9548"/>
                  <a:pt x="19316" y="13505"/>
                  <a:pt x="23423" y="18767"/>
                </a:cubicBezTo>
                <a:cubicBezTo>
                  <a:pt x="24552" y="20211"/>
                  <a:pt x="25570" y="21732"/>
                  <a:pt x="26520" y="23302"/>
                </a:cubicBezTo>
                <a:cubicBezTo>
                  <a:pt x="26045" y="21904"/>
                  <a:pt x="25575" y="20507"/>
                  <a:pt x="25109" y="19110"/>
                </a:cubicBezTo>
                <a:lnTo>
                  <a:pt x="25109" y="19110"/>
                </a:lnTo>
                <a:cubicBezTo>
                  <a:pt x="40148" y="44337"/>
                  <a:pt x="66679" y="62383"/>
                  <a:pt x="95653" y="67157"/>
                </a:cubicBezTo>
                <a:cubicBezTo>
                  <a:pt x="98542" y="66983"/>
                  <a:pt x="101430" y="66856"/>
                  <a:pt x="104301" y="66856"/>
                </a:cubicBezTo>
                <a:cubicBezTo>
                  <a:pt x="110179" y="66856"/>
                  <a:pt x="115988" y="67387"/>
                  <a:pt x="121603" y="69128"/>
                </a:cubicBezTo>
                <a:cubicBezTo>
                  <a:pt x="137157" y="73951"/>
                  <a:pt x="148564" y="87304"/>
                  <a:pt x="156849" y="101326"/>
                </a:cubicBezTo>
                <a:cubicBezTo>
                  <a:pt x="165018" y="115151"/>
                  <a:pt x="171084" y="130268"/>
                  <a:pt x="180642" y="143162"/>
                </a:cubicBezTo>
                <a:cubicBezTo>
                  <a:pt x="191301" y="148191"/>
                  <a:pt x="205123" y="144425"/>
                  <a:pt x="215805" y="148657"/>
                </a:cubicBezTo>
                <a:cubicBezTo>
                  <a:pt x="217433" y="149300"/>
                  <a:pt x="218989" y="150131"/>
                  <a:pt x="220447" y="151208"/>
                </a:cubicBezTo>
                <a:cubicBezTo>
                  <a:pt x="223613" y="153541"/>
                  <a:pt x="225967" y="156828"/>
                  <a:pt x="229072" y="159242"/>
                </a:cubicBezTo>
                <a:cubicBezTo>
                  <a:pt x="231150" y="160857"/>
                  <a:pt x="233832" y="162033"/>
                  <a:pt x="236392" y="162033"/>
                </a:cubicBezTo>
                <a:cubicBezTo>
                  <a:pt x="237659" y="162033"/>
                  <a:pt x="238897" y="161745"/>
                  <a:pt x="240016" y="161078"/>
                </a:cubicBezTo>
                <a:cubicBezTo>
                  <a:pt x="242783" y="159430"/>
                  <a:pt x="243968" y="155812"/>
                  <a:pt x="243359" y="152650"/>
                </a:cubicBezTo>
                <a:cubicBezTo>
                  <a:pt x="242750" y="149488"/>
                  <a:pt x="240636" y="146783"/>
                  <a:pt x="238117" y="144777"/>
                </a:cubicBezTo>
                <a:cubicBezTo>
                  <a:pt x="228571" y="137165"/>
                  <a:pt x="215039" y="139006"/>
                  <a:pt x="202609" y="138048"/>
                </a:cubicBezTo>
                <a:cubicBezTo>
                  <a:pt x="201926" y="138200"/>
                  <a:pt x="201234" y="138310"/>
                  <a:pt x="200537" y="138379"/>
                </a:cubicBezTo>
                <a:cubicBezTo>
                  <a:pt x="199903" y="138441"/>
                  <a:pt x="199268" y="138471"/>
                  <a:pt x="198634" y="138471"/>
                </a:cubicBezTo>
                <a:cubicBezTo>
                  <a:pt x="192725" y="138471"/>
                  <a:pt x="186921" y="135846"/>
                  <a:pt x="182455" y="131923"/>
                </a:cubicBezTo>
                <a:cubicBezTo>
                  <a:pt x="177511" y="127577"/>
                  <a:pt x="174060" y="121759"/>
                  <a:pt x="171499" y="115695"/>
                </a:cubicBezTo>
                <a:cubicBezTo>
                  <a:pt x="168935" y="109634"/>
                  <a:pt x="167193" y="103263"/>
                  <a:pt x="165132" y="97011"/>
                </a:cubicBezTo>
                <a:cubicBezTo>
                  <a:pt x="163072" y="90759"/>
                  <a:pt x="160656" y="84545"/>
                  <a:pt x="156910" y="79133"/>
                </a:cubicBezTo>
                <a:cubicBezTo>
                  <a:pt x="154633" y="75839"/>
                  <a:pt x="151865" y="72892"/>
                  <a:pt x="148743" y="70384"/>
                </a:cubicBezTo>
                <a:cubicBezTo>
                  <a:pt x="145599" y="67856"/>
                  <a:pt x="142113" y="65787"/>
                  <a:pt x="138389" y="64235"/>
                </a:cubicBezTo>
                <a:cubicBezTo>
                  <a:pt x="137359" y="63807"/>
                  <a:pt x="136313" y="63422"/>
                  <a:pt x="135250" y="63077"/>
                </a:cubicBezTo>
                <a:cubicBezTo>
                  <a:pt x="134719" y="62905"/>
                  <a:pt x="134186" y="62744"/>
                  <a:pt x="133648" y="62594"/>
                </a:cubicBezTo>
                <a:cubicBezTo>
                  <a:pt x="133413" y="62527"/>
                  <a:pt x="133111" y="62482"/>
                  <a:pt x="132836" y="62401"/>
                </a:cubicBezTo>
                <a:cubicBezTo>
                  <a:pt x="132269" y="62300"/>
                  <a:pt x="131703" y="62206"/>
                  <a:pt x="131134" y="62119"/>
                </a:cubicBezTo>
                <a:cubicBezTo>
                  <a:pt x="130594" y="62109"/>
                  <a:pt x="130053" y="62105"/>
                  <a:pt x="129512" y="62105"/>
                </a:cubicBezTo>
                <a:cubicBezTo>
                  <a:pt x="123151" y="62105"/>
                  <a:pt x="116724" y="62712"/>
                  <a:pt x="110344" y="62712"/>
                </a:cubicBezTo>
                <a:cubicBezTo>
                  <a:pt x="109742" y="62712"/>
                  <a:pt x="109141" y="62706"/>
                  <a:pt x="108540" y="62694"/>
                </a:cubicBezTo>
                <a:cubicBezTo>
                  <a:pt x="90408" y="62334"/>
                  <a:pt x="72454" y="55871"/>
                  <a:pt x="58250" y="44597"/>
                </a:cubicBezTo>
                <a:cubicBezTo>
                  <a:pt x="49634" y="37756"/>
                  <a:pt x="42432" y="29166"/>
                  <a:pt x="37100" y="19544"/>
                </a:cubicBezTo>
                <a:lnTo>
                  <a:pt x="29550" y="12034"/>
                </a:lnTo>
                <a:cubicBezTo>
                  <a:pt x="25463" y="7969"/>
                  <a:pt x="21244" y="3813"/>
                  <a:pt x="15948" y="1540"/>
                </a:cubicBezTo>
                <a:cubicBezTo>
                  <a:pt x="13653" y="555"/>
                  <a:pt x="11094" y="1"/>
                  <a:pt x="8581" y="1"/>
                </a:cubicBez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32"/>
          <p:cNvSpPr/>
          <p:nvPr/>
        </p:nvSpPr>
        <p:spPr>
          <a:xfrm flipH="1" rot="-9012880">
            <a:off x="4313514" y="2992629"/>
            <a:ext cx="5114776" cy="3527028"/>
          </a:xfrm>
          <a:custGeom>
            <a:rect b="b" l="l" r="r" t="t"/>
            <a:pathLst>
              <a:path extrusionOk="0" h="182506" w="264664">
                <a:moveTo>
                  <a:pt x="35614" y="20400"/>
                </a:moveTo>
                <a:cubicBezTo>
                  <a:pt x="36972" y="20400"/>
                  <a:pt x="38300" y="21087"/>
                  <a:pt x="39434" y="21790"/>
                </a:cubicBezTo>
                <a:cubicBezTo>
                  <a:pt x="44145" y="24715"/>
                  <a:pt x="47891" y="29005"/>
                  <a:pt x="50861" y="33690"/>
                </a:cubicBezTo>
                <a:cubicBezTo>
                  <a:pt x="53830" y="38374"/>
                  <a:pt x="56078" y="43471"/>
                  <a:pt x="58315" y="48547"/>
                </a:cubicBezTo>
                <a:cubicBezTo>
                  <a:pt x="58978" y="50050"/>
                  <a:pt x="59650" y="51597"/>
                  <a:pt x="59715" y="53240"/>
                </a:cubicBezTo>
                <a:cubicBezTo>
                  <a:pt x="59780" y="54882"/>
                  <a:pt x="59094" y="56660"/>
                  <a:pt x="57641" y="57423"/>
                </a:cubicBezTo>
                <a:cubicBezTo>
                  <a:pt x="57115" y="57699"/>
                  <a:pt x="56562" y="57818"/>
                  <a:pt x="55999" y="57818"/>
                </a:cubicBezTo>
                <a:cubicBezTo>
                  <a:pt x="54338" y="57818"/>
                  <a:pt x="52594" y="56781"/>
                  <a:pt x="51212" y="55697"/>
                </a:cubicBezTo>
                <a:cubicBezTo>
                  <a:pt x="50905" y="55455"/>
                  <a:pt x="50601" y="55211"/>
                  <a:pt x="50299" y="54962"/>
                </a:cubicBezTo>
                <a:cubicBezTo>
                  <a:pt x="47865" y="52947"/>
                  <a:pt x="45634" y="50697"/>
                  <a:pt x="43641" y="48245"/>
                </a:cubicBezTo>
                <a:cubicBezTo>
                  <a:pt x="39651" y="43338"/>
                  <a:pt x="36630" y="37718"/>
                  <a:pt x="34740" y="31683"/>
                </a:cubicBezTo>
                <a:cubicBezTo>
                  <a:pt x="34268" y="30172"/>
                  <a:pt x="33869" y="28638"/>
                  <a:pt x="33547" y="27084"/>
                </a:cubicBezTo>
                <a:cubicBezTo>
                  <a:pt x="33267" y="25731"/>
                  <a:pt x="32922" y="24374"/>
                  <a:pt x="32669" y="23020"/>
                </a:cubicBezTo>
                <a:cubicBezTo>
                  <a:pt x="32427" y="21721"/>
                  <a:pt x="33365" y="20899"/>
                  <a:pt x="34557" y="20550"/>
                </a:cubicBezTo>
                <a:cubicBezTo>
                  <a:pt x="34909" y="20446"/>
                  <a:pt x="35262" y="20400"/>
                  <a:pt x="35614" y="20400"/>
                </a:cubicBezTo>
                <a:close/>
                <a:moveTo>
                  <a:pt x="68314" y="64484"/>
                </a:moveTo>
                <a:cubicBezTo>
                  <a:pt x="68430" y="64484"/>
                  <a:pt x="68543" y="64554"/>
                  <a:pt x="68614" y="64649"/>
                </a:cubicBezTo>
                <a:cubicBezTo>
                  <a:pt x="68712" y="64784"/>
                  <a:pt x="68831" y="64976"/>
                  <a:pt x="68932" y="65075"/>
                </a:cubicBezTo>
                <a:cubicBezTo>
                  <a:pt x="69070" y="65216"/>
                  <a:pt x="69055" y="65449"/>
                  <a:pt x="68898" y="65570"/>
                </a:cubicBezTo>
                <a:cubicBezTo>
                  <a:pt x="68839" y="65616"/>
                  <a:pt x="68765" y="65639"/>
                  <a:pt x="68692" y="65639"/>
                </a:cubicBezTo>
                <a:cubicBezTo>
                  <a:pt x="68579" y="65639"/>
                  <a:pt x="68468" y="65585"/>
                  <a:pt x="68410" y="65478"/>
                </a:cubicBezTo>
                <a:cubicBezTo>
                  <a:pt x="68316" y="65301"/>
                  <a:pt x="68163" y="65142"/>
                  <a:pt x="68040" y="64983"/>
                </a:cubicBezTo>
                <a:cubicBezTo>
                  <a:pt x="67928" y="64838"/>
                  <a:pt x="68025" y="64618"/>
                  <a:pt x="68159" y="64531"/>
                </a:cubicBezTo>
                <a:cubicBezTo>
                  <a:pt x="68209" y="64498"/>
                  <a:pt x="68262" y="64484"/>
                  <a:pt x="68314" y="64484"/>
                </a:cubicBezTo>
                <a:close/>
                <a:moveTo>
                  <a:pt x="71478" y="66458"/>
                </a:moveTo>
                <a:cubicBezTo>
                  <a:pt x="71544" y="66458"/>
                  <a:pt x="71612" y="66470"/>
                  <a:pt x="71679" y="66497"/>
                </a:cubicBezTo>
                <a:cubicBezTo>
                  <a:pt x="71905" y="66586"/>
                  <a:pt x="72129" y="66676"/>
                  <a:pt x="72346" y="66786"/>
                </a:cubicBezTo>
                <a:cubicBezTo>
                  <a:pt x="72371" y="66798"/>
                  <a:pt x="72558" y="66888"/>
                  <a:pt x="72551" y="66888"/>
                </a:cubicBezTo>
                <a:cubicBezTo>
                  <a:pt x="72549" y="66888"/>
                  <a:pt x="72530" y="66881"/>
                  <a:pt x="72487" y="66862"/>
                </a:cubicBezTo>
                <a:lnTo>
                  <a:pt x="72487" y="66862"/>
                </a:lnTo>
                <a:cubicBezTo>
                  <a:pt x="72698" y="66956"/>
                  <a:pt x="72855" y="67023"/>
                  <a:pt x="73014" y="67195"/>
                </a:cubicBezTo>
                <a:cubicBezTo>
                  <a:pt x="73260" y="67464"/>
                  <a:pt x="73341" y="67831"/>
                  <a:pt x="73200" y="68170"/>
                </a:cubicBezTo>
                <a:cubicBezTo>
                  <a:pt x="73084" y="68443"/>
                  <a:pt x="72771" y="68722"/>
                  <a:pt x="72448" y="68722"/>
                </a:cubicBezTo>
                <a:cubicBezTo>
                  <a:pt x="72427" y="68722"/>
                  <a:pt x="72406" y="68721"/>
                  <a:pt x="72384" y="68718"/>
                </a:cubicBezTo>
                <a:cubicBezTo>
                  <a:pt x="72069" y="68680"/>
                  <a:pt x="71836" y="68599"/>
                  <a:pt x="71590" y="68405"/>
                </a:cubicBezTo>
                <a:cubicBezTo>
                  <a:pt x="71498" y="68333"/>
                  <a:pt x="71408" y="68255"/>
                  <a:pt x="71325" y="68174"/>
                </a:cubicBezTo>
                <a:cubicBezTo>
                  <a:pt x="71086" y="67939"/>
                  <a:pt x="70936" y="67655"/>
                  <a:pt x="70837" y="67337"/>
                </a:cubicBezTo>
                <a:cubicBezTo>
                  <a:pt x="70715" y="66939"/>
                  <a:pt x="71065" y="66458"/>
                  <a:pt x="71478" y="66458"/>
                </a:cubicBezTo>
                <a:close/>
                <a:moveTo>
                  <a:pt x="75365" y="69115"/>
                </a:moveTo>
                <a:cubicBezTo>
                  <a:pt x="75499" y="69115"/>
                  <a:pt x="75631" y="69144"/>
                  <a:pt x="75755" y="69197"/>
                </a:cubicBezTo>
                <a:cubicBezTo>
                  <a:pt x="75985" y="69294"/>
                  <a:pt x="76187" y="69444"/>
                  <a:pt x="76308" y="69670"/>
                </a:cubicBezTo>
                <a:cubicBezTo>
                  <a:pt x="76509" y="70039"/>
                  <a:pt x="76451" y="70496"/>
                  <a:pt x="76162" y="70801"/>
                </a:cubicBezTo>
                <a:cubicBezTo>
                  <a:pt x="75994" y="70983"/>
                  <a:pt x="75756" y="71067"/>
                  <a:pt x="75517" y="71067"/>
                </a:cubicBezTo>
                <a:cubicBezTo>
                  <a:pt x="75348" y="71067"/>
                  <a:pt x="75178" y="71025"/>
                  <a:pt x="75031" y="70946"/>
                </a:cubicBezTo>
                <a:cubicBezTo>
                  <a:pt x="74803" y="70825"/>
                  <a:pt x="74655" y="70626"/>
                  <a:pt x="74557" y="70393"/>
                </a:cubicBezTo>
                <a:cubicBezTo>
                  <a:pt x="74503" y="70270"/>
                  <a:pt x="74474" y="70138"/>
                  <a:pt x="74476" y="70004"/>
                </a:cubicBezTo>
                <a:cubicBezTo>
                  <a:pt x="74476" y="69918"/>
                  <a:pt x="74492" y="69833"/>
                  <a:pt x="74518" y="69753"/>
                </a:cubicBezTo>
                <a:cubicBezTo>
                  <a:pt x="74527" y="69694"/>
                  <a:pt x="74543" y="69641"/>
                  <a:pt x="74565" y="69587"/>
                </a:cubicBezTo>
                <a:cubicBezTo>
                  <a:pt x="74626" y="69406"/>
                  <a:pt x="74767" y="69265"/>
                  <a:pt x="74946" y="69204"/>
                </a:cubicBezTo>
                <a:cubicBezTo>
                  <a:pt x="75004" y="69179"/>
                  <a:pt x="75067" y="69164"/>
                  <a:pt x="75130" y="69155"/>
                </a:cubicBezTo>
                <a:cubicBezTo>
                  <a:pt x="75206" y="69130"/>
                  <a:pt x="75284" y="69117"/>
                  <a:pt x="75365" y="69115"/>
                </a:cubicBezTo>
                <a:close/>
                <a:moveTo>
                  <a:pt x="78193" y="72293"/>
                </a:moveTo>
                <a:cubicBezTo>
                  <a:pt x="78255" y="72293"/>
                  <a:pt x="78319" y="72313"/>
                  <a:pt x="78379" y="72361"/>
                </a:cubicBezTo>
                <a:cubicBezTo>
                  <a:pt x="80887" y="74388"/>
                  <a:pt x="84380" y="75779"/>
                  <a:pt x="87403" y="76840"/>
                </a:cubicBezTo>
                <a:cubicBezTo>
                  <a:pt x="90307" y="77861"/>
                  <a:pt x="93324" y="78609"/>
                  <a:pt x="96354" y="79158"/>
                </a:cubicBezTo>
                <a:cubicBezTo>
                  <a:pt x="100010" y="79818"/>
                  <a:pt x="103716" y="80190"/>
                  <a:pt x="107402" y="80660"/>
                </a:cubicBezTo>
                <a:cubicBezTo>
                  <a:pt x="107982" y="80734"/>
                  <a:pt x="108569" y="80803"/>
                  <a:pt x="109153" y="80875"/>
                </a:cubicBezTo>
                <a:cubicBezTo>
                  <a:pt x="109424" y="80862"/>
                  <a:pt x="109695" y="80853"/>
                  <a:pt x="109966" y="80837"/>
                </a:cubicBezTo>
                <a:cubicBezTo>
                  <a:pt x="117157" y="80438"/>
                  <a:pt x="124372" y="79395"/>
                  <a:pt x="131546" y="79395"/>
                </a:cubicBezTo>
                <a:cubicBezTo>
                  <a:pt x="134126" y="79395"/>
                  <a:pt x="136700" y="79530"/>
                  <a:pt x="139267" y="79879"/>
                </a:cubicBezTo>
                <a:cubicBezTo>
                  <a:pt x="148475" y="81128"/>
                  <a:pt x="157219" y="85136"/>
                  <a:pt x="164517" y="90887"/>
                </a:cubicBezTo>
                <a:cubicBezTo>
                  <a:pt x="171814" y="96637"/>
                  <a:pt x="177692" y="104087"/>
                  <a:pt x="182072" y="112281"/>
                </a:cubicBezTo>
                <a:cubicBezTo>
                  <a:pt x="175068" y="102376"/>
                  <a:pt x="164286" y="95217"/>
                  <a:pt x="152436" y="92609"/>
                </a:cubicBezTo>
                <a:cubicBezTo>
                  <a:pt x="140151" y="89904"/>
                  <a:pt x="127296" y="91973"/>
                  <a:pt x="114823" y="90331"/>
                </a:cubicBezTo>
                <a:cubicBezTo>
                  <a:pt x="114301" y="90262"/>
                  <a:pt x="113784" y="90188"/>
                  <a:pt x="113264" y="90108"/>
                </a:cubicBezTo>
                <a:cubicBezTo>
                  <a:pt x="109117" y="89451"/>
                  <a:pt x="105044" y="88386"/>
                  <a:pt x="101105" y="86926"/>
                </a:cubicBezTo>
                <a:cubicBezTo>
                  <a:pt x="97166" y="85468"/>
                  <a:pt x="93380" y="83629"/>
                  <a:pt x="89799" y="81433"/>
                </a:cubicBezTo>
                <a:cubicBezTo>
                  <a:pt x="88391" y="80568"/>
                  <a:pt x="87018" y="79650"/>
                  <a:pt x="85679" y="78676"/>
                </a:cubicBezTo>
                <a:cubicBezTo>
                  <a:pt x="85605" y="78643"/>
                  <a:pt x="85531" y="78611"/>
                  <a:pt x="85459" y="78578"/>
                </a:cubicBezTo>
                <a:cubicBezTo>
                  <a:pt x="82441" y="77133"/>
                  <a:pt x="80285" y="75129"/>
                  <a:pt x="77992" y="72747"/>
                </a:cubicBezTo>
                <a:cubicBezTo>
                  <a:pt x="77798" y="72545"/>
                  <a:pt x="77977" y="72293"/>
                  <a:pt x="78193" y="72293"/>
                </a:cubicBezTo>
                <a:close/>
                <a:moveTo>
                  <a:pt x="185464" y="116681"/>
                </a:moveTo>
                <a:cubicBezTo>
                  <a:pt x="185489" y="116681"/>
                  <a:pt x="185514" y="116692"/>
                  <a:pt x="185532" y="116717"/>
                </a:cubicBezTo>
                <a:cubicBezTo>
                  <a:pt x="185960" y="117312"/>
                  <a:pt x="186444" y="117854"/>
                  <a:pt x="186894" y="118434"/>
                </a:cubicBezTo>
                <a:cubicBezTo>
                  <a:pt x="187297" y="118954"/>
                  <a:pt x="187691" y="119482"/>
                  <a:pt x="188080" y="120013"/>
                </a:cubicBezTo>
                <a:cubicBezTo>
                  <a:pt x="188884" y="121110"/>
                  <a:pt x="189641" y="122243"/>
                  <a:pt x="190355" y="123398"/>
                </a:cubicBezTo>
                <a:cubicBezTo>
                  <a:pt x="191083" y="124574"/>
                  <a:pt x="191791" y="125759"/>
                  <a:pt x="192472" y="126959"/>
                </a:cubicBezTo>
                <a:cubicBezTo>
                  <a:pt x="192796" y="127530"/>
                  <a:pt x="193132" y="128096"/>
                  <a:pt x="193432" y="128681"/>
                </a:cubicBezTo>
                <a:cubicBezTo>
                  <a:pt x="193721" y="129243"/>
                  <a:pt x="194066" y="129901"/>
                  <a:pt x="194086" y="130542"/>
                </a:cubicBezTo>
                <a:cubicBezTo>
                  <a:pt x="194088" y="130645"/>
                  <a:pt x="193987" y="130738"/>
                  <a:pt x="193887" y="130738"/>
                </a:cubicBezTo>
                <a:cubicBezTo>
                  <a:pt x="193855" y="130738"/>
                  <a:pt x="193824" y="130728"/>
                  <a:pt x="193795" y="130707"/>
                </a:cubicBezTo>
                <a:cubicBezTo>
                  <a:pt x="193278" y="130333"/>
                  <a:pt x="192924" y="129706"/>
                  <a:pt x="192608" y="129162"/>
                </a:cubicBezTo>
                <a:cubicBezTo>
                  <a:pt x="192266" y="128576"/>
                  <a:pt x="191950" y="127973"/>
                  <a:pt x="191614" y="127384"/>
                </a:cubicBezTo>
                <a:cubicBezTo>
                  <a:pt x="190942" y="126204"/>
                  <a:pt x="190261" y="125029"/>
                  <a:pt x="189561" y="123864"/>
                </a:cubicBezTo>
                <a:cubicBezTo>
                  <a:pt x="188848" y="122684"/>
                  <a:pt x="188145" y="121497"/>
                  <a:pt x="187451" y="120306"/>
                </a:cubicBezTo>
                <a:cubicBezTo>
                  <a:pt x="186773" y="119137"/>
                  <a:pt x="186148" y="117917"/>
                  <a:pt x="185391" y="116802"/>
                </a:cubicBezTo>
                <a:cubicBezTo>
                  <a:pt x="185349" y="116739"/>
                  <a:pt x="185405" y="116681"/>
                  <a:pt x="185464" y="116681"/>
                </a:cubicBezTo>
                <a:close/>
                <a:moveTo>
                  <a:pt x="195121" y="132074"/>
                </a:moveTo>
                <a:cubicBezTo>
                  <a:pt x="195134" y="132074"/>
                  <a:pt x="195147" y="132078"/>
                  <a:pt x="195159" y="132085"/>
                </a:cubicBezTo>
                <a:cubicBezTo>
                  <a:pt x="195197" y="132105"/>
                  <a:pt x="195233" y="132132"/>
                  <a:pt x="195264" y="132163"/>
                </a:cubicBezTo>
                <a:cubicBezTo>
                  <a:pt x="195280" y="132170"/>
                  <a:pt x="195280" y="132179"/>
                  <a:pt x="195264" y="132188"/>
                </a:cubicBezTo>
                <a:lnTo>
                  <a:pt x="195315" y="132208"/>
                </a:lnTo>
                <a:cubicBezTo>
                  <a:pt x="195369" y="132255"/>
                  <a:pt x="195416" y="132308"/>
                  <a:pt x="195459" y="132364"/>
                </a:cubicBezTo>
                <a:cubicBezTo>
                  <a:pt x="195551" y="132490"/>
                  <a:pt x="195620" y="132629"/>
                  <a:pt x="195696" y="132763"/>
                </a:cubicBezTo>
                <a:cubicBezTo>
                  <a:pt x="195842" y="133018"/>
                  <a:pt x="195987" y="133274"/>
                  <a:pt x="196133" y="133529"/>
                </a:cubicBezTo>
                <a:cubicBezTo>
                  <a:pt x="196281" y="133795"/>
                  <a:pt x="196446" y="134048"/>
                  <a:pt x="196610" y="134304"/>
                </a:cubicBezTo>
                <a:cubicBezTo>
                  <a:pt x="196697" y="134440"/>
                  <a:pt x="196769" y="134586"/>
                  <a:pt x="196822" y="134738"/>
                </a:cubicBezTo>
                <a:cubicBezTo>
                  <a:pt x="196870" y="134863"/>
                  <a:pt x="196930" y="135018"/>
                  <a:pt x="196890" y="135152"/>
                </a:cubicBezTo>
                <a:cubicBezTo>
                  <a:pt x="196867" y="135226"/>
                  <a:pt x="196800" y="135278"/>
                  <a:pt x="196724" y="135280"/>
                </a:cubicBezTo>
                <a:cubicBezTo>
                  <a:pt x="196721" y="135280"/>
                  <a:pt x="196718" y="135280"/>
                  <a:pt x="196715" y="135280"/>
                </a:cubicBezTo>
                <a:cubicBezTo>
                  <a:pt x="196564" y="135280"/>
                  <a:pt x="196422" y="135164"/>
                  <a:pt x="196307" y="135076"/>
                </a:cubicBezTo>
                <a:cubicBezTo>
                  <a:pt x="196171" y="134964"/>
                  <a:pt x="196052" y="134834"/>
                  <a:pt x="195958" y="134687"/>
                </a:cubicBezTo>
                <a:cubicBezTo>
                  <a:pt x="195790" y="134434"/>
                  <a:pt x="195636" y="134172"/>
                  <a:pt x="195497" y="133903"/>
                </a:cubicBezTo>
                <a:cubicBezTo>
                  <a:pt x="195345" y="133614"/>
                  <a:pt x="195219" y="133316"/>
                  <a:pt x="195121" y="133007"/>
                </a:cubicBezTo>
                <a:cubicBezTo>
                  <a:pt x="195074" y="132855"/>
                  <a:pt x="195020" y="132698"/>
                  <a:pt x="195004" y="132539"/>
                </a:cubicBezTo>
                <a:cubicBezTo>
                  <a:pt x="194997" y="132463"/>
                  <a:pt x="195002" y="132385"/>
                  <a:pt x="195015" y="132311"/>
                </a:cubicBezTo>
                <a:cubicBezTo>
                  <a:pt x="195020" y="132248"/>
                  <a:pt x="195031" y="132188"/>
                  <a:pt x="195049" y="132129"/>
                </a:cubicBezTo>
                <a:cubicBezTo>
                  <a:pt x="195059" y="132095"/>
                  <a:pt x="195089" y="132074"/>
                  <a:pt x="195121" y="132074"/>
                </a:cubicBezTo>
                <a:close/>
                <a:moveTo>
                  <a:pt x="198540" y="138420"/>
                </a:moveTo>
                <a:lnTo>
                  <a:pt x="198540" y="138420"/>
                </a:lnTo>
                <a:cubicBezTo>
                  <a:pt x="198549" y="138424"/>
                  <a:pt x="198558" y="138427"/>
                  <a:pt x="198567" y="138431"/>
                </a:cubicBezTo>
                <a:lnTo>
                  <a:pt x="198540" y="138420"/>
                </a:lnTo>
                <a:close/>
                <a:moveTo>
                  <a:pt x="198200" y="137009"/>
                </a:moveTo>
                <a:cubicBezTo>
                  <a:pt x="198310" y="137009"/>
                  <a:pt x="198379" y="137105"/>
                  <a:pt x="198388" y="137206"/>
                </a:cubicBezTo>
                <a:cubicBezTo>
                  <a:pt x="198388" y="137219"/>
                  <a:pt x="198390" y="137233"/>
                  <a:pt x="198392" y="137244"/>
                </a:cubicBezTo>
                <a:cubicBezTo>
                  <a:pt x="198392" y="137248"/>
                  <a:pt x="198392" y="137250"/>
                  <a:pt x="198394" y="137257"/>
                </a:cubicBezTo>
                <a:cubicBezTo>
                  <a:pt x="198399" y="137286"/>
                  <a:pt x="198403" y="137311"/>
                  <a:pt x="198410" y="137338"/>
                </a:cubicBezTo>
                <a:cubicBezTo>
                  <a:pt x="198417" y="137365"/>
                  <a:pt x="198424" y="137389"/>
                  <a:pt x="198433" y="137416"/>
                </a:cubicBezTo>
                <a:cubicBezTo>
                  <a:pt x="198437" y="137425"/>
                  <a:pt x="198441" y="137436"/>
                  <a:pt x="198446" y="137445"/>
                </a:cubicBezTo>
                <a:cubicBezTo>
                  <a:pt x="198446" y="137448"/>
                  <a:pt x="198448" y="137450"/>
                  <a:pt x="198448" y="137452"/>
                </a:cubicBezTo>
                <a:cubicBezTo>
                  <a:pt x="198495" y="137548"/>
                  <a:pt x="198551" y="137642"/>
                  <a:pt x="198616" y="137732"/>
                </a:cubicBezTo>
                <a:cubicBezTo>
                  <a:pt x="198623" y="137743"/>
                  <a:pt x="198632" y="137752"/>
                  <a:pt x="198639" y="137763"/>
                </a:cubicBezTo>
                <a:lnTo>
                  <a:pt x="198656" y="137786"/>
                </a:lnTo>
                <a:lnTo>
                  <a:pt x="198686" y="137822"/>
                </a:lnTo>
                <a:lnTo>
                  <a:pt x="198688" y="137824"/>
                </a:lnTo>
                <a:cubicBezTo>
                  <a:pt x="198721" y="137866"/>
                  <a:pt x="198759" y="137907"/>
                  <a:pt x="198800" y="137945"/>
                </a:cubicBezTo>
                <a:cubicBezTo>
                  <a:pt x="198827" y="137972"/>
                  <a:pt x="198849" y="138003"/>
                  <a:pt x="198869" y="138036"/>
                </a:cubicBezTo>
                <a:cubicBezTo>
                  <a:pt x="198880" y="138048"/>
                  <a:pt x="198892" y="138059"/>
                  <a:pt x="198903" y="138070"/>
                </a:cubicBezTo>
                <a:cubicBezTo>
                  <a:pt x="198959" y="138137"/>
                  <a:pt x="198992" y="138218"/>
                  <a:pt x="198999" y="138305"/>
                </a:cubicBezTo>
                <a:cubicBezTo>
                  <a:pt x="198999" y="138366"/>
                  <a:pt x="198968" y="138422"/>
                  <a:pt x="198914" y="138451"/>
                </a:cubicBezTo>
                <a:cubicBezTo>
                  <a:pt x="198864" y="138475"/>
                  <a:pt x="198809" y="138488"/>
                  <a:pt x="198755" y="138488"/>
                </a:cubicBezTo>
                <a:cubicBezTo>
                  <a:pt x="198701" y="138488"/>
                  <a:pt x="198647" y="138475"/>
                  <a:pt x="198598" y="138451"/>
                </a:cubicBezTo>
                <a:cubicBezTo>
                  <a:pt x="198585" y="138444"/>
                  <a:pt x="198574" y="138440"/>
                  <a:pt x="198562" y="138433"/>
                </a:cubicBezTo>
                <a:cubicBezTo>
                  <a:pt x="198549" y="138426"/>
                  <a:pt x="198542" y="138422"/>
                  <a:pt x="198533" y="138417"/>
                </a:cubicBezTo>
                <a:lnTo>
                  <a:pt x="198533" y="138417"/>
                </a:lnTo>
                <a:lnTo>
                  <a:pt x="198540" y="138420"/>
                </a:lnTo>
                <a:lnTo>
                  <a:pt x="198540" y="138420"/>
                </a:lnTo>
                <a:cubicBezTo>
                  <a:pt x="198489" y="138398"/>
                  <a:pt x="198441" y="138368"/>
                  <a:pt x="198399" y="138332"/>
                </a:cubicBezTo>
                <a:cubicBezTo>
                  <a:pt x="198294" y="138240"/>
                  <a:pt x="198206" y="138131"/>
                  <a:pt x="198139" y="138007"/>
                </a:cubicBezTo>
                <a:cubicBezTo>
                  <a:pt x="198009" y="137772"/>
                  <a:pt x="197969" y="137472"/>
                  <a:pt x="197996" y="137206"/>
                </a:cubicBezTo>
                <a:cubicBezTo>
                  <a:pt x="198007" y="137096"/>
                  <a:pt x="198076" y="137015"/>
                  <a:pt x="198193" y="137009"/>
                </a:cubicBezTo>
                <a:cubicBezTo>
                  <a:pt x="198195" y="137009"/>
                  <a:pt x="198198" y="137009"/>
                  <a:pt x="198200" y="137009"/>
                </a:cubicBezTo>
                <a:close/>
                <a:moveTo>
                  <a:pt x="0" y="0"/>
                </a:moveTo>
                <a:lnTo>
                  <a:pt x="16065" y="7094"/>
                </a:lnTo>
                <a:cubicBezTo>
                  <a:pt x="17467" y="12625"/>
                  <a:pt x="19267" y="18048"/>
                  <a:pt x="21450" y="23320"/>
                </a:cubicBezTo>
                <a:cubicBezTo>
                  <a:pt x="28580" y="40562"/>
                  <a:pt x="39729" y="56145"/>
                  <a:pt x="53848" y="68349"/>
                </a:cubicBezTo>
                <a:cubicBezTo>
                  <a:pt x="70855" y="83052"/>
                  <a:pt x="92094" y="92783"/>
                  <a:pt x="114317" y="96153"/>
                </a:cubicBezTo>
                <a:cubicBezTo>
                  <a:pt x="114400" y="96115"/>
                  <a:pt x="114696" y="96099"/>
                  <a:pt x="115125" y="96099"/>
                </a:cubicBezTo>
                <a:cubicBezTo>
                  <a:pt x="117010" y="96099"/>
                  <a:pt x="121460" y="96403"/>
                  <a:pt x="121715" y="96409"/>
                </a:cubicBezTo>
                <a:cubicBezTo>
                  <a:pt x="125786" y="96478"/>
                  <a:pt x="129857" y="96604"/>
                  <a:pt x="133917" y="96899"/>
                </a:cubicBezTo>
                <a:cubicBezTo>
                  <a:pt x="137952" y="97193"/>
                  <a:pt x="141978" y="97652"/>
                  <a:pt x="145960" y="98382"/>
                </a:cubicBezTo>
                <a:cubicBezTo>
                  <a:pt x="146421" y="98464"/>
                  <a:pt x="146878" y="98552"/>
                  <a:pt x="147337" y="98644"/>
                </a:cubicBezTo>
                <a:cubicBezTo>
                  <a:pt x="157897" y="100755"/>
                  <a:pt x="168276" y="105019"/>
                  <a:pt x="176069" y="112453"/>
                </a:cubicBezTo>
                <a:cubicBezTo>
                  <a:pt x="185118" y="121083"/>
                  <a:pt x="189912" y="133110"/>
                  <a:pt x="196254" y="143888"/>
                </a:cubicBezTo>
                <a:cubicBezTo>
                  <a:pt x="202651" y="154759"/>
                  <a:pt x="210827" y="164576"/>
                  <a:pt x="220332" y="172864"/>
                </a:cubicBezTo>
                <a:cubicBezTo>
                  <a:pt x="231187" y="179041"/>
                  <a:pt x="243601" y="182506"/>
                  <a:pt x="256058" y="182506"/>
                </a:cubicBezTo>
                <a:cubicBezTo>
                  <a:pt x="258930" y="182506"/>
                  <a:pt x="261805" y="182321"/>
                  <a:pt x="264663" y="181944"/>
                </a:cubicBezTo>
                <a:cubicBezTo>
                  <a:pt x="258266" y="180531"/>
                  <a:pt x="252036" y="178399"/>
                  <a:pt x="246097" y="175636"/>
                </a:cubicBezTo>
                <a:cubicBezTo>
                  <a:pt x="245844" y="175517"/>
                  <a:pt x="245589" y="175398"/>
                  <a:pt x="245336" y="175280"/>
                </a:cubicBezTo>
                <a:cubicBezTo>
                  <a:pt x="244711" y="174982"/>
                  <a:pt x="244089" y="174675"/>
                  <a:pt x="243471" y="174362"/>
                </a:cubicBezTo>
                <a:cubicBezTo>
                  <a:pt x="230978" y="168063"/>
                  <a:pt x="219905" y="158929"/>
                  <a:pt x="211487" y="147748"/>
                </a:cubicBezTo>
                <a:cubicBezTo>
                  <a:pt x="211351" y="147564"/>
                  <a:pt x="211216" y="147379"/>
                  <a:pt x="211080" y="147195"/>
                </a:cubicBezTo>
                <a:cubicBezTo>
                  <a:pt x="201523" y="134304"/>
                  <a:pt x="195454" y="119184"/>
                  <a:pt x="187288" y="105359"/>
                </a:cubicBezTo>
                <a:cubicBezTo>
                  <a:pt x="179002" y="91337"/>
                  <a:pt x="167596" y="77984"/>
                  <a:pt x="152039" y="73161"/>
                </a:cubicBezTo>
                <a:cubicBezTo>
                  <a:pt x="146429" y="71421"/>
                  <a:pt x="140624" y="70890"/>
                  <a:pt x="134750" y="70890"/>
                </a:cubicBezTo>
                <a:cubicBezTo>
                  <a:pt x="131876" y="70890"/>
                  <a:pt x="128984" y="71017"/>
                  <a:pt x="126091" y="71193"/>
                </a:cubicBezTo>
                <a:cubicBezTo>
                  <a:pt x="126434" y="71249"/>
                  <a:pt x="126774" y="71305"/>
                  <a:pt x="127119" y="71358"/>
                </a:cubicBezTo>
                <a:cubicBezTo>
                  <a:pt x="122140" y="74818"/>
                  <a:pt x="115890" y="75849"/>
                  <a:pt x="109799" y="75849"/>
                </a:cubicBezTo>
                <a:cubicBezTo>
                  <a:pt x="109307" y="75849"/>
                  <a:pt x="108816" y="75843"/>
                  <a:pt x="108327" y="75830"/>
                </a:cubicBezTo>
                <a:cubicBezTo>
                  <a:pt x="97975" y="75557"/>
                  <a:pt x="87533" y="72760"/>
                  <a:pt x="79073" y="66788"/>
                </a:cubicBezTo>
                <a:cubicBezTo>
                  <a:pt x="77277" y="65518"/>
                  <a:pt x="75589" y="64105"/>
                  <a:pt x="74021" y="62562"/>
                </a:cubicBezTo>
                <a:lnTo>
                  <a:pt x="74021" y="62562"/>
                </a:lnTo>
                <a:lnTo>
                  <a:pt x="74440" y="63378"/>
                </a:lnTo>
                <a:cubicBezTo>
                  <a:pt x="73981" y="62802"/>
                  <a:pt x="73538" y="62218"/>
                  <a:pt x="73101" y="61629"/>
                </a:cubicBezTo>
                <a:cubicBezTo>
                  <a:pt x="68815" y="57132"/>
                  <a:pt x="65566" y="51657"/>
                  <a:pt x="63972" y="45712"/>
                </a:cubicBezTo>
                <a:cubicBezTo>
                  <a:pt x="61284" y="39758"/>
                  <a:pt x="59063" y="33546"/>
                  <a:pt x="56956" y="27337"/>
                </a:cubicBezTo>
                <a:cubicBezTo>
                  <a:pt x="56006" y="25765"/>
                  <a:pt x="54985" y="24244"/>
                  <a:pt x="53859" y="22802"/>
                </a:cubicBezTo>
                <a:cubicBezTo>
                  <a:pt x="49750" y="17540"/>
                  <a:pt x="44588" y="13581"/>
                  <a:pt x="38800" y="10531"/>
                </a:cubicBezTo>
                <a:cubicBezTo>
                  <a:pt x="36744" y="9454"/>
                  <a:pt x="34633" y="8485"/>
                  <a:pt x="32474" y="7631"/>
                </a:cubicBezTo>
                <a:cubicBezTo>
                  <a:pt x="31800" y="7363"/>
                  <a:pt x="31119" y="7103"/>
                  <a:pt x="30436" y="6854"/>
                </a:cubicBezTo>
                <a:cubicBezTo>
                  <a:pt x="20796" y="3328"/>
                  <a:pt x="10140" y="1516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32"/>
          <p:cNvSpPr/>
          <p:nvPr/>
        </p:nvSpPr>
        <p:spPr>
          <a:xfrm flipH="1" rot="-9012880">
            <a:off x="5833255" y="4329399"/>
            <a:ext cx="2015191" cy="772790"/>
          </a:xfrm>
          <a:custGeom>
            <a:rect b="b" l="l" r="r" t="t"/>
            <a:pathLst>
              <a:path extrusionOk="0" h="39988" w="104276">
                <a:moveTo>
                  <a:pt x="45577" y="11318"/>
                </a:moveTo>
                <a:cubicBezTo>
                  <a:pt x="46621" y="11318"/>
                  <a:pt x="47689" y="11474"/>
                  <a:pt x="48712" y="11474"/>
                </a:cubicBezTo>
                <a:cubicBezTo>
                  <a:pt x="48763" y="11474"/>
                  <a:pt x="48814" y="11474"/>
                  <a:pt x="48865" y="11473"/>
                </a:cubicBezTo>
                <a:cubicBezTo>
                  <a:pt x="49023" y="11470"/>
                  <a:pt x="49181" y="11469"/>
                  <a:pt x="49339" y="11469"/>
                </a:cubicBezTo>
                <a:cubicBezTo>
                  <a:pt x="51825" y="11469"/>
                  <a:pt x="54257" y="11790"/>
                  <a:pt x="56619" y="12624"/>
                </a:cubicBezTo>
                <a:cubicBezTo>
                  <a:pt x="57439" y="12913"/>
                  <a:pt x="58406" y="13587"/>
                  <a:pt x="58127" y="14409"/>
                </a:cubicBezTo>
                <a:cubicBezTo>
                  <a:pt x="57959" y="14906"/>
                  <a:pt x="57401" y="15139"/>
                  <a:pt x="56902" y="15293"/>
                </a:cubicBezTo>
                <a:cubicBezTo>
                  <a:pt x="54939" y="15897"/>
                  <a:pt x="52906" y="16200"/>
                  <a:pt x="50870" y="16200"/>
                </a:cubicBezTo>
                <a:cubicBezTo>
                  <a:pt x="49394" y="16200"/>
                  <a:pt x="47916" y="16041"/>
                  <a:pt x="46462" y="15721"/>
                </a:cubicBezTo>
                <a:cubicBezTo>
                  <a:pt x="45461" y="15499"/>
                  <a:pt x="44180" y="15282"/>
                  <a:pt x="43430" y="14516"/>
                </a:cubicBezTo>
                <a:cubicBezTo>
                  <a:pt x="42409" y="13473"/>
                  <a:pt x="42732" y="11737"/>
                  <a:pt x="44187" y="11442"/>
                </a:cubicBezTo>
                <a:cubicBezTo>
                  <a:pt x="44641" y="11349"/>
                  <a:pt x="45106" y="11318"/>
                  <a:pt x="45577" y="11318"/>
                </a:cubicBezTo>
                <a:close/>
                <a:moveTo>
                  <a:pt x="397" y="1"/>
                </a:moveTo>
                <a:cubicBezTo>
                  <a:pt x="181" y="1"/>
                  <a:pt x="1" y="253"/>
                  <a:pt x="195" y="456"/>
                </a:cubicBezTo>
                <a:cubicBezTo>
                  <a:pt x="2488" y="2836"/>
                  <a:pt x="4644" y="4840"/>
                  <a:pt x="7662" y="6282"/>
                </a:cubicBezTo>
                <a:cubicBezTo>
                  <a:pt x="7734" y="6316"/>
                  <a:pt x="7808" y="6347"/>
                  <a:pt x="7882" y="6381"/>
                </a:cubicBezTo>
                <a:cubicBezTo>
                  <a:pt x="9219" y="7353"/>
                  <a:pt x="10594" y="8271"/>
                  <a:pt x="12002" y="9137"/>
                </a:cubicBezTo>
                <a:cubicBezTo>
                  <a:pt x="15583" y="11334"/>
                  <a:pt x="19369" y="13173"/>
                  <a:pt x="23308" y="14630"/>
                </a:cubicBezTo>
                <a:cubicBezTo>
                  <a:pt x="27247" y="16090"/>
                  <a:pt x="31320" y="17156"/>
                  <a:pt x="35467" y="17812"/>
                </a:cubicBezTo>
                <a:cubicBezTo>
                  <a:pt x="35987" y="17893"/>
                  <a:pt x="36504" y="17969"/>
                  <a:pt x="37026" y="18036"/>
                </a:cubicBezTo>
                <a:cubicBezTo>
                  <a:pt x="49499" y="19678"/>
                  <a:pt x="62354" y="17609"/>
                  <a:pt x="74639" y="20314"/>
                </a:cubicBezTo>
                <a:cubicBezTo>
                  <a:pt x="86487" y="22924"/>
                  <a:pt x="97271" y="30083"/>
                  <a:pt x="104275" y="39988"/>
                </a:cubicBezTo>
                <a:cubicBezTo>
                  <a:pt x="99895" y="31794"/>
                  <a:pt x="94017" y="24344"/>
                  <a:pt x="86720" y="18596"/>
                </a:cubicBezTo>
                <a:cubicBezTo>
                  <a:pt x="79422" y="12846"/>
                  <a:pt x="70675" y="8835"/>
                  <a:pt x="61470" y="7586"/>
                </a:cubicBezTo>
                <a:cubicBezTo>
                  <a:pt x="58905" y="7238"/>
                  <a:pt x="56331" y="7103"/>
                  <a:pt x="53752" y="7103"/>
                </a:cubicBezTo>
                <a:cubicBezTo>
                  <a:pt x="46577" y="7103"/>
                  <a:pt x="39361" y="8146"/>
                  <a:pt x="32169" y="8546"/>
                </a:cubicBezTo>
                <a:cubicBezTo>
                  <a:pt x="31898" y="8560"/>
                  <a:pt x="31627" y="8571"/>
                  <a:pt x="31356" y="8584"/>
                </a:cubicBezTo>
                <a:cubicBezTo>
                  <a:pt x="30769" y="8513"/>
                  <a:pt x="30185" y="8443"/>
                  <a:pt x="29603" y="8367"/>
                </a:cubicBezTo>
                <a:cubicBezTo>
                  <a:pt x="25919" y="7897"/>
                  <a:pt x="22213" y="7525"/>
                  <a:pt x="18557" y="6865"/>
                </a:cubicBezTo>
                <a:cubicBezTo>
                  <a:pt x="15527" y="6318"/>
                  <a:pt x="12510" y="5568"/>
                  <a:pt x="9604" y="4547"/>
                </a:cubicBezTo>
                <a:cubicBezTo>
                  <a:pt x="6581" y="3483"/>
                  <a:pt x="3090" y="2095"/>
                  <a:pt x="582" y="68"/>
                </a:cubicBezTo>
                <a:cubicBezTo>
                  <a:pt x="523" y="21"/>
                  <a:pt x="459" y="1"/>
                  <a:pt x="3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2"/>
          <p:cNvSpPr/>
          <p:nvPr/>
        </p:nvSpPr>
        <p:spPr>
          <a:xfrm flipH="1" rot="-9012880">
            <a:off x="4659868" y="4441401"/>
            <a:ext cx="528573" cy="723104"/>
          </a:xfrm>
          <a:custGeom>
            <a:rect b="b" l="l" r="r" t="t"/>
            <a:pathLst>
              <a:path extrusionOk="0" h="37417" w="27351">
                <a:moveTo>
                  <a:pt x="12195" y="13408"/>
                </a:moveTo>
                <a:cubicBezTo>
                  <a:pt x="12957" y="13408"/>
                  <a:pt x="13766" y="13749"/>
                  <a:pt x="14300" y="14310"/>
                </a:cubicBezTo>
                <a:cubicBezTo>
                  <a:pt x="15028" y="15078"/>
                  <a:pt x="15377" y="16101"/>
                  <a:pt x="15624" y="17147"/>
                </a:cubicBezTo>
                <a:cubicBezTo>
                  <a:pt x="16448" y="17975"/>
                  <a:pt x="16154" y="19581"/>
                  <a:pt x="15149" y="20217"/>
                </a:cubicBezTo>
                <a:cubicBezTo>
                  <a:pt x="14755" y="20465"/>
                  <a:pt x="14302" y="20578"/>
                  <a:pt x="13842" y="20578"/>
                </a:cubicBezTo>
                <a:cubicBezTo>
                  <a:pt x="13079" y="20578"/>
                  <a:pt x="12295" y="20268"/>
                  <a:pt x="11721" y="19751"/>
                </a:cubicBezTo>
                <a:cubicBezTo>
                  <a:pt x="10800" y="18920"/>
                  <a:pt x="10352" y="17677"/>
                  <a:pt x="10198" y="16448"/>
                </a:cubicBezTo>
                <a:cubicBezTo>
                  <a:pt x="10093" y="15617"/>
                  <a:pt x="10135" y="14695"/>
                  <a:pt x="10675" y="14059"/>
                </a:cubicBezTo>
                <a:cubicBezTo>
                  <a:pt x="11058" y="13607"/>
                  <a:pt x="11613" y="13408"/>
                  <a:pt x="12195" y="13408"/>
                </a:cubicBezTo>
                <a:close/>
                <a:moveTo>
                  <a:pt x="3184" y="0"/>
                </a:moveTo>
                <a:cubicBezTo>
                  <a:pt x="2834" y="0"/>
                  <a:pt x="2481" y="46"/>
                  <a:pt x="2130" y="149"/>
                </a:cubicBezTo>
                <a:cubicBezTo>
                  <a:pt x="936" y="498"/>
                  <a:pt x="0" y="1320"/>
                  <a:pt x="240" y="2619"/>
                </a:cubicBezTo>
                <a:cubicBezTo>
                  <a:pt x="493" y="3973"/>
                  <a:pt x="838" y="5330"/>
                  <a:pt x="1118" y="6683"/>
                </a:cubicBezTo>
                <a:cubicBezTo>
                  <a:pt x="1440" y="8235"/>
                  <a:pt x="1836" y="9766"/>
                  <a:pt x="2311" y="11282"/>
                </a:cubicBezTo>
                <a:cubicBezTo>
                  <a:pt x="4201" y="17317"/>
                  <a:pt x="7222" y="22937"/>
                  <a:pt x="11212" y="27844"/>
                </a:cubicBezTo>
                <a:cubicBezTo>
                  <a:pt x="13205" y="30296"/>
                  <a:pt x="15436" y="32546"/>
                  <a:pt x="17872" y="34561"/>
                </a:cubicBezTo>
                <a:cubicBezTo>
                  <a:pt x="18172" y="34810"/>
                  <a:pt x="18476" y="35054"/>
                  <a:pt x="18783" y="35294"/>
                </a:cubicBezTo>
                <a:cubicBezTo>
                  <a:pt x="20165" y="36380"/>
                  <a:pt x="21909" y="37417"/>
                  <a:pt x="23571" y="37417"/>
                </a:cubicBezTo>
                <a:cubicBezTo>
                  <a:pt x="24133" y="37417"/>
                  <a:pt x="24686" y="37298"/>
                  <a:pt x="25212" y="37022"/>
                </a:cubicBezTo>
                <a:cubicBezTo>
                  <a:pt x="26668" y="36259"/>
                  <a:pt x="27351" y="34479"/>
                  <a:pt x="27286" y="32839"/>
                </a:cubicBezTo>
                <a:cubicBezTo>
                  <a:pt x="27223" y="31198"/>
                  <a:pt x="26549" y="29649"/>
                  <a:pt x="25886" y="28146"/>
                </a:cubicBezTo>
                <a:cubicBezTo>
                  <a:pt x="23651" y="23070"/>
                  <a:pt x="21403" y="17973"/>
                  <a:pt x="18432" y="13289"/>
                </a:cubicBezTo>
                <a:cubicBezTo>
                  <a:pt x="15462" y="8604"/>
                  <a:pt x="11718" y="4314"/>
                  <a:pt x="7005" y="1389"/>
                </a:cubicBezTo>
                <a:cubicBezTo>
                  <a:pt x="5873" y="686"/>
                  <a:pt x="4543" y="0"/>
                  <a:pt x="31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32"/>
          <p:cNvSpPr/>
          <p:nvPr/>
        </p:nvSpPr>
        <p:spPr>
          <a:xfrm flipH="1" rot="-9012880">
            <a:off x="5090821" y="4553656"/>
            <a:ext cx="1383187" cy="1018572"/>
          </a:xfrm>
          <a:custGeom>
            <a:rect b="b" l="l" r="r" t="t"/>
            <a:pathLst>
              <a:path extrusionOk="0" h="52706" w="71573">
                <a:moveTo>
                  <a:pt x="26192" y="34886"/>
                </a:moveTo>
                <a:cubicBezTo>
                  <a:pt x="26371" y="34886"/>
                  <a:pt x="26549" y="34902"/>
                  <a:pt x="26722" y="34933"/>
                </a:cubicBezTo>
                <a:cubicBezTo>
                  <a:pt x="27716" y="35114"/>
                  <a:pt x="28583" y="35692"/>
                  <a:pt x="29420" y="36259"/>
                </a:cubicBezTo>
                <a:lnTo>
                  <a:pt x="28316" y="35880"/>
                </a:lnTo>
                <a:lnTo>
                  <a:pt x="28316" y="35880"/>
                </a:lnTo>
                <a:cubicBezTo>
                  <a:pt x="29407" y="36317"/>
                  <a:pt x="30544" y="36787"/>
                  <a:pt x="31288" y="37698"/>
                </a:cubicBezTo>
                <a:cubicBezTo>
                  <a:pt x="32031" y="38608"/>
                  <a:pt x="32204" y="40097"/>
                  <a:pt x="31337" y="40892"/>
                </a:cubicBezTo>
                <a:cubicBezTo>
                  <a:pt x="30916" y="41278"/>
                  <a:pt x="30354" y="41419"/>
                  <a:pt x="29773" y="41419"/>
                </a:cubicBezTo>
                <a:cubicBezTo>
                  <a:pt x="29391" y="41419"/>
                  <a:pt x="29001" y="41358"/>
                  <a:pt x="28637" y="41266"/>
                </a:cubicBezTo>
                <a:cubicBezTo>
                  <a:pt x="27387" y="40948"/>
                  <a:pt x="26232" y="40341"/>
                  <a:pt x="25262" y="39492"/>
                </a:cubicBezTo>
                <a:cubicBezTo>
                  <a:pt x="24254" y="38610"/>
                  <a:pt x="23442" y="37148"/>
                  <a:pt x="24082" y="35972"/>
                </a:cubicBezTo>
                <a:cubicBezTo>
                  <a:pt x="24483" y="35240"/>
                  <a:pt x="25344" y="34886"/>
                  <a:pt x="26192" y="34886"/>
                </a:cubicBezTo>
                <a:close/>
                <a:moveTo>
                  <a:pt x="1" y="1"/>
                </a:moveTo>
                <a:lnTo>
                  <a:pt x="1" y="1"/>
                </a:lnTo>
                <a:cubicBezTo>
                  <a:pt x="469" y="1398"/>
                  <a:pt x="939" y="2795"/>
                  <a:pt x="1414" y="4195"/>
                </a:cubicBezTo>
                <a:cubicBezTo>
                  <a:pt x="3521" y="10404"/>
                  <a:pt x="5742" y="16616"/>
                  <a:pt x="8430" y="22570"/>
                </a:cubicBezTo>
                <a:cubicBezTo>
                  <a:pt x="10024" y="28515"/>
                  <a:pt x="13273" y="33990"/>
                  <a:pt x="17559" y="38484"/>
                </a:cubicBezTo>
                <a:cubicBezTo>
                  <a:pt x="17996" y="39076"/>
                  <a:pt x="18439" y="39660"/>
                  <a:pt x="18898" y="40236"/>
                </a:cubicBezTo>
                <a:lnTo>
                  <a:pt x="18479" y="39420"/>
                </a:lnTo>
                <a:lnTo>
                  <a:pt x="18479" y="39420"/>
                </a:lnTo>
                <a:cubicBezTo>
                  <a:pt x="20047" y="40961"/>
                  <a:pt x="21735" y="42374"/>
                  <a:pt x="23531" y="43644"/>
                </a:cubicBezTo>
                <a:cubicBezTo>
                  <a:pt x="31991" y="49618"/>
                  <a:pt x="42433" y="52413"/>
                  <a:pt x="52785" y="52686"/>
                </a:cubicBezTo>
                <a:cubicBezTo>
                  <a:pt x="53278" y="52699"/>
                  <a:pt x="53774" y="52706"/>
                  <a:pt x="54270" y="52706"/>
                </a:cubicBezTo>
                <a:cubicBezTo>
                  <a:pt x="60357" y="52706"/>
                  <a:pt x="66601" y="51672"/>
                  <a:pt x="71572" y="48214"/>
                </a:cubicBezTo>
                <a:cubicBezTo>
                  <a:pt x="71230" y="48163"/>
                  <a:pt x="70889" y="48107"/>
                  <a:pt x="70547" y="48048"/>
                </a:cubicBezTo>
                <a:cubicBezTo>
                  <a:pt x="41573" y="43276"/>
                  <a:pt x="15040" y="25228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32"/>
          <p:cNvSpPr/>
          <p:nvPr/>
        </p:nvSpPr>
        <p:spPr>
          <a:xfrm flipH="1" rot="-9012880">
            <a:off x="7400925" y="4489264"/>
            <a:ext cx="1602706" cy="1476356"/>
          </a:xfrm>
          <a:custGeom>
            <a:rect b="b" l="l" r="r" t="t"/>
            <a:pathLst>
              <a:path extrusionOk="0" h="76394" w="82932">
                <a:moveTo>
                  <a:pt x="41936" y="42674"/>
                </a:moveTo>
                <a:cubicBezTo>
                  <a:pt x="42121" y="42674"/>
                  <a:pt x="42306" y="42745"/>
                  <a:pt x="42448" y="42886"/>
                </a:cubicBezTo>
                <a:cubicBezTo>
                  <a:pt x="42537" y="42975"/>
                  <a:pt x="42600" y="43085"/>
                  <a:pt x="42633" y="43206"/>
                </a:cubicBezTo>
                <a:lnTo>
                  <a:pt x="42647" y="43262"/>
                </a:lnTo>
                <a:cubicBezTo>
                  <a:pt x="42656" y="43300"/>
                  <a:pt x="42663" y="43338"/>
                  <a:pt x="42665" y="43376"/>
                </a:cubicBezTo>
                <a:cubicBezTo>
                  <a:pt x="42669" y="43394"/>
                  <a:pt x="42671" y="43412"/>
                  <a:pt x="42671" y="43428"/>
                </a:cubicBezTo>
                <a:cubicBezTo>
                  <a:pt x="42674" y="43430"/>
                  <a:pt x="42674" y="43432"/>
                  <a:pt x="42676" y="43434"/>
                </a:cubicBezTo>
                <a:cubicBezTo>
                  <a:pt x="42705" y="43508"/>
                  <a:pt x="42732" y="43562"/>
                  <a:pt x="42721" y="43649"/>
                </a:cubicBezTo>
                <a:cubicBezTo>
                  <a:pt x="42721" y="43658"/>
                  <a:pt x="42719" y="43665"/>
                  <a:pt x="42719" y="43674"/>
                </a:cubicBezTo>
                <a:lnTo>
                  <a:pt x="42714" y="43701"/>
                </a:lnTo>
                <a:lnTo>
                  <a:pt x="42714" y="43714"/>
                </a:lnTo>
                <a:cubicBezTo>
                  <a:pt x="42710" y="43757"/>
                  <a:pt x="42705" y="43799"/>
                  <a:pt x="42696" y="43842"/>
                </a:cubicBezTo>
                <a:cubicBezTo>
                  <a:pt x="42654" y="43996"/>
                  <a:pt x="42533" y="44117"/>
                  <a:pt x="42378" y="44160"/>
                </a:cubicBezTo>
                <a:cubicBezTo>
                  <a:pt x="42322" y="44171"/>
                  <a:pt x="42266" y="44178"/>
                  <a:pt x="42210" y="44182"/>
                </a:cubicBezTo>
                <a:lnTo>
                  <a:pt x="42186" y="44184"/>
                </a:lnTo>
                <a:cubicBezTo>
                  <a:pt x="42180" y="44185"/>
                  <a:pt x="42174" y="44185"/>
                  <a:pt x="42168" y="44185"/>
                </a:cubicBezTo>
                <a:cubicBezTo>
                  <a:pt x="42148" y="44185"/>
                  <a:pt x="42128" y="44182"/>
                  <a:pt x="42109" y="44175"/>
                </a:cubicBezTo>
                <a:cubicBezTo>
                  <a:pt x="42056" y="44171"/>
                  <a:pt x="42004" y="44157"/>
                  <a:pt x="41957" y="44135"/>
                </a:cubicBezTo>
                <a:lnTo>
                  <a:pt x="41825" y="44117"/>
                </a:lnTo>
                <a:lnTo>
                  <a:pt x="41798" y="44110"/>
                </a:lnTo>
                <a:lnTo>
                  <a:pt x="41742" y="44097"/>
                </a:lnTo>
                <a:cubicBezTo>
                  <a:pt x="41207" y="43949"/>
                  <a:pt x="41030" y="43280"/>
                  <a:pt x="41424" y="42886"/>
                </a:cubicBezTo>
                <a:cubicBezTo>
                  <a:pt x="41565" y="42745"/>
                  <a:pt x="41751" y="42674"/>
                  <a:pt x="41936" y="42674"/>
                </a:cubicBezTo>
                <a:close/>
                <a:moveTo>
                  <a:pt x="43845" y="47170"/>
                </a:moveTo>
                <a:cubicBezTo>
                  <a:pt x="43987" y="47170"/>
                  <a:pt x="44128" y="47206"/>
                  <a:pt x="44255" y="47279"/>
                </a:cubicBezTo>
                <a:cubicBezTo>
                  <a:pt x="44268" y="47281"/>
                  <a:pt x="44279" y="47283"/>
                  <a:pt x="44290" y="47286"/>
                </a:cubicBezTo>
                <a:cubicBezTo>
                  <a:pt x="44461" y="47310"/>
                  <a:pt x="44622" y="47378"/>
                  <a:pt x="44758" y="47483"/>
                </a:cubicBezTo>
                <a:cubicBezTo>
                  <a:pt x="44830" y="47525"/>
                  <a:pt x="44893" y="47588"/>
                  <a:pt x="44935" y="47660"/>
                </a:cubicBezTo>
                <a:cubicBezTo>
                  <a:pt x="45023" y="47756"/>
                  <a:pt x="45083" y="47872"/>
                  <a:pt x="45115" y="47998"/>
                </a:cubicBezTo>
                <a:cubicBezTo>
                  <a:pt x="45126" y="48085"/>
                  <a:pt x="45137" y="48172"/>
                  <a:pt x="45150" y="48262"/>
                </a:cubicBezTo>
                <a:cubicBezTo>
                  <a:pt x="45137" y="48349"/>
                  <a:pt x="45126" y="48439"/>
                  <a:pt x="45115" y="48526"/>
                </a:cubicBezTo>
                <a:lnTo>
                  <a:pt x="45014" y="48764"/>
                </a:lnTo>
                <a:cubicBezTo>
                  <a:pt x="45009" y="48768"/>
                  <a:pt x="45007" y="48773"/>
                  <a:pt x="45003" y="48779"/>
                </a:cubicBezTo>
                <a:cubicBezTo>
                  <a:pt x="44953" y="48846"/>
                  <a:pt x="44897" y="48918"/>
                  <a:pt x="44844" y="48985"/>
                </a:cubicBezTo>
                <a:cubicBezTo>
                  <a:pt x="44790" y="49055"/>
                  <a:pt x="44725" y="49115"/>
                  <a:pt x="44653" y="49164"/>
                </a:cubicBezTo>
                <a:cubicBezTo>
                  <a:pt x="44586" y="49232"/>
                  <a:pt x="44505" y="49279"/>
                  <a:pt x="44416" y="49303"/>
                </a:cubicBezTo>
                <a:cubicBezTo>
                  <a:pt x="44300" y="49365"/>
                  <a:pt x="44170" y="49396"/>
                  <a:pt x="44040" y="49396"/>
                </a:cubicBezTo>
                <a:cubicBezTo>
                  <a:pt x="44027" y="49396"/>
                  <a:pt x="44014" y="49396"/>
                  <a:pt x="44002" y="49395"/>
                </a:cubicBezTo>
                <a:lnTo>
                  <a:pt x="43715" y="49357"/>
                </a:lnTo>
                <a:cubicBezTo>
                  <a:pt x="43475" y="49261"/>
                  <a:pt x="43388" y="49238"/>
                  <a:pt x="43198" y="49057"/>
                </a:cubicBezTo>
                <a:cubicBezTo>
                  <a:pt x="43054" y="48916"/>
                  <a:pt x="42956" y="48739"/>
                  <a:pt x="42913" y="48544"/>
                </a:cubicBezTo>
                <a:cubicBezTo>
                  <a:pt x="42911" y="48537"/>
                  <a:pt x="42909" y="48533"/>
                  <a:pt x="42907" y="48526"/>
                </a:cubicBezTo>
                <a:lnTo>
                  <a:pt x="42904" y="48522"/>
                </a:lnTo>
                <a:cubicBezTo>
                  <a:pt x="42902" y="48515"/>
                  <a:pt x="42900" y="48508"/>
                  <a:pt x="42898" y="48502"/>
                </a:cubicBezTo>
                <a:cubicBezTo>
                  <a:pt x="42898" y="48497"/>
                  <a:pt x="42898" y="48495"/>
                  <a:pt x="42895" y="48490"/>
                </a:cubicBezTo>
                <a:cubicBezTo>
                  <a:pt x="42889" y="48446"/>
                  <a:pt x="42884" y="48401"/>
                  <a:pt x="42878" y="48356"/>
                </a:cubicBezTo>
                <a:cubicBezTo>
                  <a:pt x="42871" y="48311"/>
                  <a:pt x="42864" y="48267"/>
                  <a:pt x="42860" y="48222"/>
                </a:cubicBezTo>
                <a:cubicBezTo>
                  <a:pt x="42855" y="48090"/>
                  <a:pt x="42884" y="47960"/>
                  <a:pt x="42945" y="47843"/>
                </a:cubicBezTo>
                <a:cubicBezTo>
                  <a:pt x="42967" y="47763"/>
                  <a:pt x="43010" y="47687"/>
                  <a:pt x="43070" y="47628"/>
                </a:cubicBezTo>
                <a:cubicBezTo>
                  <a:pt x="43108" y="47570"/>
                  <a:pt x="43153" y="47519"/>
                  <a:pt x="43204" y="47476"/>
                </a:cubicBezTo>
                <a:cubicBezTo>
                  <a:pt x="43213" y="47465"/>
                  <a:pt x="43220" y="47454"/>
                  <a:pt x="43229" y="47442"/>
                </a:cubicBezTo>
                <a:cubicBezTo>
                  <a:pt x="43234" y="47438"/>
                  <a:pt x="43236" y="47436"/>
                  <a:pt x="43240" y="47431"/>
                </a:cubicBezTo>
                <a:cubicBezTo>
                  <a:pt x="43243" y="47427"/>
                  <a:pt x="43247" y="47425"/>
                  <a:pt x="43249" y="47420"/>
                </a:cubicBezTo>
                <a:lnTo>
                  <a:pt x="43256" y="47416"/>
                </a:lnTo>
                <a:cubicBezTo>
                  <a:pt x="43292" y="47382"/>
                  <a:pt x="43388" y="47313"/>
                  <a:pt x="43426" y="47283"/>
                </a:cubicBezTo>
                <a:cubicBezTo>
                  <a:pt x="43555" y="47208"/>
                  <a:pt x="43700" y="47170"/>
                  <a:pt x="43845" y="47170"/>
                </a:cubicBezTo>
                <a:close/>
                <a:moveTo>
                  <a:pt x="45763" y="50645"/>
                </a:moveTo>
                <a:cubicBezTo>
                  <a:pt x="45767" y="50645"/>
                  <a:pt x="45771" y="50645"/>
                  <a:pt x="45775" y="50645"/>
                </a:cubicBezTo>
                <a:cubicBezTo>
                  <a:pt x="46579" y="50649"/>
                  <a:pt x="47275" y="51216"/>
                  <a:pt x="47611" y="51919"/>
                </a:cubicBezTo>
                <a:cubicBezTo>
                  <a:pt x="47934" y="52586"/>
                  <a:pt x="47992" y="53323"/>
                  <a:pt x="48205" y="54026"/>
                </a:cubicBezTo>
                <a:cubicBezTo>
                  <a:pt x="48301" y="54346"/>
                  <a:pt x="48420" y="54657"/>
                  <a:pt x="48559" y="54962"/>
                </a:cubicBezTo>
                <a:cubicBezTo>
                  <a:pt x="49703" y="56509"/>
                  <a:pt x="51295" y="57745"/>
                  <a:pt x="52874" y="58791"/>
                </a:cubicBezTo>
                <a:cubicBezTo>
                  <a:pt x="54116" y="59615"/>
                  <a:pt x="55377" y="60419"/>
                  <a:pt x="56589" y="61290"/>
                </a:cubicBezTo>
                <a:cubicBezTo>
                  <a:pt x="57800" y="62161"/>
                  <a:pt x="59166" y="63162"/>
                  <a:pt x="59694" y="64613"/>
                </a:cubicBezTo>
                <a:cubicBezTo>
                  <a:pt x="59947" y="65309"/>
                  <a:pt x="59887" y="66118"/>
                  <a:pt x="59448" y="66725"/>
                </a:cubicBezTo>
                <a:cubicBezTo>
                  <a:pt x="58971" y="67388"/>
                  <a:pt x="58230" y="67676"/>
                  <a:pt x="57444" y="67766"/>
                </a:cubicBezTo>
                <a:cubicBezTo>
                  <a:pt x="57267" y="67786"/>
                  <a:pt x="57089" y="67796"/>
                  <a:pt x="56911" y="67796"/>
                </a:cubicBezTo>
                <a:cubicBezTo>
                  <a:pt x="55691" y="67796"/>
                  <a:pt x="54464" y="67343"/>
                  <a:pt x="53424" y="66743"/>
                </a:cubicBezTo>
                <a:cubicBezTo>
                  <a:pt x="52191" y="66031"/>
                  <a:pt x="51107" y="65065"/>
                  <a:pt x="50083" y="64080"/>
                </a:cubicBezTo>
                <a:cubicBezTo>
                  <a:pt x="49089" y="63124"/>
                  <a:pt x="48138" y="62119"/>
                  <a:pt x="47284" y="61035"/>
                </a:cubicBezTo>
                <a:lnTo>
                  <a:pt x="47284" y="61037"/>
                </a:lnTo>
                <a:cubicBezTo>
                  <a:pt x="45560" y="58849"/>
                  <a:pt x="44179" y="56335"/>
                  <a:pt x="43867" y="53524"/>
                </a:cubicBezTo>
                <a:cubicBezTo>
                  <a:pt x="43727" y="52267"/>
                  <a:pt x="44256" y="50645"/>
                  <a:pt x="45763" y="50645"/>
                </a:cubicBezTo>
                <a:close/>
                <a:moveTo>
                  <a:pt x="876" y="1"/>
                </a:moveTo>
                <a:cubicBezTo>
                  <a:pt x="575" y="1"/>
                  <a:pt x="280" y="19"/>
                  <a:pt x="7" y="73"/>
                </a:cubicBezTo>
                <a:lnTo>
                  <a:pt x="0" y="73"/>
                </a:lnTo>
                <a:cubicBezTo>
                  <a:pt x="137" y="190"/>
                  <a:pt x="323" y="266"/>
                  <a:pt x="522" y="324"/>
                </a:cubicBezTo>
                <a:cubicBezTo>
                  <a:pt x="797" y="405"/>
                  <a:pt x="1097" y="450"/>
                  <a:pt x="1332" y="517"/>
                </a:cubicBezTo>
                <a:cubicBezTo>
                  <a:pt x="1870" y="667"/>
                  <a:pt x="2403" y="828"/>
                  <a:pt x="2936" y="1000"/>
                </a:cubicBezTo>
                <a:cubicBezTo>
                  <a:pt x="3995" y="1343"/>
                  <a:pt x="5043" y="1730"/>
                  <a:pt x="6073" y="2158"/>
                </a:cubicBezTo>
                <a:cubicBezTo>
                  <a:pt x="9799" y="3710"/>
                  <a:pt x="13283" y="5779"/>
                  <a:pt x="16430" y="8307"/>
                </a:cubicBezTo>
                <a:cubicBezTo>
                  <a:pt x="19549" y="10815"/>
                  <a:pt x="22317" y="13762"/>
                  <a:pt x="24594" y="17056"/>
                </a:cubicBezTo>
                <a:cubicBezTo>
                  <a:pt x="28340" y="22468"/>
                  <a:pt x="30756" y="28682"/>
                  <a:pt x="32816" y="34934"/>
                </a:cubicBezTo>
                <a:cubicBezTo>
                  <a:pt x="34877" y="41186"/>
                  <a:pt x="36619" y="47557"/>
                  <a:pt x="39183" y="53618"/>
                </a:cubicBezTo>
                <a:cubicBezTo>
                  <a:pt x="41744" y="59680"/>
                  <a:pt x="45195" y="65500"/>
                  <a:pt x="50139" y="69846"/>
                </a:cubicBezTo>
                <a:cubicBezTo>
                  <a:pt x="54606" y="73770"/>
                  <a:pt x="60412" y="76394"/>
                  <a:pt x="66322" y="76394"/>
                </a:cubicBezTo>
                <a:cubicBezTo>
                  <a:pt x="66955" y="76394"/>
                  <a:pt x="67588" y="76364"/>
                  <a:pt x="68221" y="76302"/>
                </a:cubicBezTo>
                <a:cubicBezTo>
                  <a:pt x="68918" y="76233"/>
                  <a:pt x="69610" y="76123"/>
                  <a:pt x="70293" y="75971"/>
                </a:cubicBezTo>
                <a:cubicBezTo>
                  <a:pt x="76059" y="74696"/>
                  <a:pt x="81265" y="70549"/>
                  <a:pt x="82931" y="64906"/>
                </a:cubicBezTo>
                <a:cubicBezTo>
                  <a:pt x="78914" y="64264"/>
                  <a:pt x="74789" y="63572"/>
                  <a:pt x="70859" y="62443"/>
                </a:cubicBezTo>
                <a:cubicBezTo>
                  <a:pt x="66182" y="61100"/>
                  <a:pt x="61781" y="59140"/>
                  <a:pt x="58178" y="55909"/>
                </a:cubicBezTo>
                <a:cubicBezTo>
                  <a:pt x="49640" y="48262"/>
                  <a:pt x="47909" y="35760"/>
                  <a:pt x="42703" y="25549"/>
                </a:cubicBezTo>
                <a:cubicBezTo>
                  <a:pt x="42515" y="25180"/>
                  <a:pt x="42320" y="24815"/>
                  <a:pt x="42123" y="24450"/>
                </a:cubicBezTo>
                <a:cubicBezTo>
                  <a:pt x="40479" y="21449"/>
                  <a:pt x="38480" y="18646"/>
                  <a:pt x="36198" y="16097"/>
                </a:cubicBezTo>
                <a:cubicBezTo>
                  <a:pt x="33927" y="13563"/>
                  <a:pt x="31392" y="11279"/>
                  <a:pt x="28636" y="9281"/>
                </a:cubicBezTo>
                <a:cubicBezTo>
                  <a:pt x="25859" y="7266"/>
                  <a:pt x="22879" y="5544"/>
                  <a:pt x="19746" y="4149"/>
                </a:cubicBezTo>
                <a:cubicBezTo>
                  <a:pt x="16638" y="2760"/>
                  <a:pt x="13391" y="1708"/>
                  <a:pt x="10061" y="1009"/>
                </a:cubicBezTo>
                <a:cubicBezTo>
                  <a:pt x="8386" y="658"/>
                  <a:pt x="6696" y="400"/>
                  <a:pt x="4991" y="241"/>
                </a:cubicBezTo>
                <a:cubicBezTo>
                  <a:pt x="4136" y="161"/>
                  <a:pt x="3276" y="105"/>
                  <a:pt x="2416" y="73"/>
                </a:cubicBezTo>
                <a:cubicBezTo>
                  <a:pt x="1933" y="55"/>
                  <a:pt x="1395" y="1"/>
                  <a:pt x="87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32"/>
          <p:cNvSpPr/>
          <p:nvPr/>
        </p:nvSpPr>
        <p:spPr>
          <a:xfrm flipH="1" rot="-9012880">
            <a:off x="5677544" y="4725402"/>
            <a:ext cx="169350" cy="126254"/>
          </a:xfrm>
          <a:custGeom>
            <a:rect b="b" l="l" r="r" t="t"/>
            <a:pathLst>
              <a:path extrusionOk="0" h="6533" w="8763">
                <a:moveTo>
                  <a:pt x="2749" y="0"/>
                </a:moveTo>
                <a:cubicBezTo>
                  <a:pt x="1902" y="0"/>
                  <a:pt x="1042" y="352"/>
                  <a:pt x="641" y="1084"/>
                </a:cubicBezTo>
                <a:cubicBezTo>
                  <a:pt x="1" y="2260"/>
                  <a:pt x="813" y="3722"/>
                  <a:pt x="1821" y="4604"/>
                </a:cubicBezTo>
                <a:cubicBezTo>
                  <a:pt x="2791" y="5453"/>
                  <a:pt x="3946" y="6060"/>
                  <a:pt x="5196" y="6380"/>
                </a:cubicBezTo>
                <a:cubicBezTo>
                  <a:pt x="5559" y="6472"/>
                  <a:pt x="5948" y="6533"/>
                  <a:pt x="6328" y="6533"/>
                </a:cubicBezTo>
                <a:cubicBezTo>
                  <a:pt x="6911" y="6533"/>
                  <a:pt x="7474" y="6391"/>
                  <a:pt x="7896" y="6004"/>
                </a:cubicBezTo>
                <a:cubicBezTo>
                  <a:pt x="8763" y="5211"/>
                  <a:pt x="8590" y="3720"/>
                  <a:pt x="7847" y="2810"/>
                </a:cubicBezTo>
                <a:cubicBezTo>
                  <a:pt x="7106" y="1901"/>
                  <a:pt x="5966" y="1429"/>
                  <a:pt x="4875" y="992"/>
                </a:cubicBezTo>
                <a:lnTo>
                  <a:pt x="4875" y="992"/>
                </a:lnTo>
                <a:lnTo>
                  <a:pt x="5979" y="1373"/>
                </a:lnTo>
                <a:cubicBezTo>
                  <a:pt x="5142" y="806"/>
                  <a:pt x="4275" y="226"/>
                  <a:pt x="3281" y="47"/>
                </a:cubicBezTo>
                <a:cubicBezTo>
                  <a:pt x="3107" y="16"/>
                  <a:pt x="2929" y="0"/>
                  <a:pt x="274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2"/>
          <p:cNvSpPr/>
          <p:nvPr/>
        </p:nvSpPr>
        <p:spPr>
          <a:xfrm flipH="1" rot="-9012880">
            <a:off x="8060959" y="4626930"/>
            <a:ext cx="168944" cy="271659"/>
          </a:xfrm>
          <a:custGeom>
            <a:rect b="b" l="l" r="r" t="t"/>
            <a:pathLst>
              <a:path extrusionOk="0" h="14057" w="8742">
                <a:moveTo>
                  <a:pt x="117" y="0"/>
                </a:moveTo>
                <a:cubicBezTo>
                  <a:pt x="58" y="0"/>
                  <a:pt x="0" y="58"/>
                  <a:pt x="43" y="121"/>
                </a:cubicBezTo>
                <a:cubicBezTo>
                  <a:pt x="802" y="1236"/>
                  <a:pt x="1424" y="2456"/>
                  <a:pt x="2103" y="3625"/>
                </a:cubicBezTo>
                <a:cubicBezTo>
                  <a:pt x="2797" y="4816"/>
                  <a:pt x="3500" y="6003"/>
                  <a:pt x="4215" y="7183"/>
                </a:cubicBezTo>
                <a:cubicBezTo>
                  <a:pt x="4913" y="8348"/>
                  <a:pt x="5594" y="9523"/>
                  <a:pt x="6266" y="10703"/>
                </a:cubicBezTo>
                <a:cubicBezTo>
                  <a:pt x="6602" y="11292"/>
                  <a:pt x="6920" y="11895"/>
                  <a:pt x="7262" y="12481"/>
                </a:cubicBezTo>
                <a:cubicBezTo>
                  <a:pt x="7578" y="13025"/>
                  <a:pt x="7934" y="13652"/>
                  <a:pt x="8449" y="14026"/>
                </a:cubicBezTo>
                <a:cubicBezTo>
                  <a:pt x="8477" y="14047"/>
                  <a:pt x="8509" y="14057"/>
                  <a:pt x="8541" y="14057"/>
                </a:cubicBezTo>
                <a:cubicBezTo>
                  <a:pt x="8641" y="14057"/>
                  <a:pt x="8741" y="13964"/>
                  <a:pt x="8738" y="13858"/>
                </a:cubicBezTo>
                <a:cubicBezTo>
                  <a:pt x="8720" y="13218"/>
                  <a:pt x="8375" y="12560"/>
                  <a:pt x="8084" y="11998"/>
                </a:cubicBezTo>
                <a:cubicBezTo>
                  <a:pt x="7786" y="11415"/>
                  <a:pt x="7450" y="10849"/>
                  <a:pt x="7126" y="10278"/>
                </a:cubicBezTo>
                <a:cubicBezTo>
                  <a:pt x="6445" y="9078"/>
                  <a:pt x="5737" y="7891"/>
                  <a:pt x="5009" y="6717"/>
                </a:cubicBezTo>
                <a:cubicBezTo>
                  <a:pt x="4295" y="5562"/>
                  <a:pt x="3538" y="4429"/>
                  <a:pt x="2734" y="3332"/>
                </a:cubicBezTo>
                <a:cubicBezTo>
                  <a:pt x="2345" y="2799"/>
                  <a:pt x="1951" y="2273"/>
                  <a:pt x="1545" y="1753"/>
                </a:cubicBezTo>
                <a:cubicBezTo>
                  <a:pt x="1098" y="1173"/>
                  <a:pt x="614" y="631"/>
                  <a:pt x="186" y="36"/>
                </a:cubicBezTo>
                <a:cubicBezTo>
                  <a:pt x="168" y="11"/>
                  <a:pt x="143" y="0"/>
                  <a:pt x="1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32"/>
          <p:cNvSpPr/>
          <p:nvPr/>
        </p:nvSpPr>
        <p:spPr>
          <a:xfrm flipH="1" rot="-9012880">
            <a:off x="8327270" y="4624618"/>
            <a:ext cx="37376" cy="61919"/>
          </a:xfrm>
          <a:custGeom>
            <a:rect b="b" l="l" r="r" t="t"/>
            <a:pathLst>
              <a:path extrusionOk="0" h="3204" w="1934">
                <a:moveTo>
                  <a:pt x="123" y="0"/>
                </a:moveTo>
                <a:cubicBezTo>
                  <a:pt x="91" y="0"/>
                  <a:pt x="62" y="21"/>
                  <a:pt x="52" y="53"/>
                </a:cubicBezTo>
                <a:cubicBezTo>
                  <a:pt x="34" y="114"/>
                  <a:pt x="21" y="174"/>
                  <a:pt x="16" y="237"/>
                </a:cubicBezTo>
                <a:cubicBezTo>
                  <a:pt x="3" y="311"/>
                  <a:pt x="1" y="387"/>
                  <a:pt x="7" y="463"/>
                </a:cubicBezTo>
                <a:cubicBezTo>
                  <a:pt x="23" y="624"/>
                  <a:pt x="75" y="779"/>
                  <a:pt x="124" y="931"/>
                </a:cubicBezTo>
                <a:cubicBezTo>
                  <a:pt x="222" y="1240"/>
                  <a:pt x="348" y="1540"/>
                  <a:pt x="500" y="1827"/>
                </a:cubicBezTo>
                <a:cubicBezTo>
                  <a:pt x="639" y="2098"/>
                  <a:pt x="793" y="2357"/>
                  <a:pt x="959" y="2610"/>
                </a:cubicBezTo>
                <a:cubicBezTo>
                  <a:pt x="1055" y="2758"/>
                  <a:pt x="1174" y="2890"/>
                  <a:pt x="1311" y="3000"/>
                </a:cubicBezTo>
                <a:cubicBezTo>
                  <a:pt x="1422" y="3087"/>
                  <a:pt x="1565" y="3204"/>
                  <a:pt x="1713" y="3204"/>
                </a:cubicBezTo>
                <a:cubicBezTo>
                  <a:pt x="1717" y="3204"/>
                  <a:pt x="1721" y="3204"/>
                  <a:pt x="1725" y="3204"/>
                </a:cubicBezTo>
                <a:cubicBezTo>
                  <a:pt x="1801" y="3201"/>
                  <a:pt x="1868" y="3152"/>
                  <a:pt x="1891" y="3078"/>
                </a:cubicBezTo>
                <a:cubicBezTo>
                  <a:pt x="1933" y="2944"/>
                  <a:pt x="1873" y="2789"/>
                  <a:pt x="1826" y="2662"/>
                </a:cubicBezTo>
                <a:cubicBezTo>
                  <a:pt x="1772" y="2510"/>
                  <a:pt x="1700" y="2366"/>
                  <a:pt x="1613" y="2230"/>
                </a:cubicBezTo>
                <a:cubicBezTo>
                  <a:pt x="1447" y="1974"/>
                  <a:pt x="1284" y="1719"/>
                  <a:pt x="1136" y="1455"/>
                </a:cubicBezTo>
                <a:cubicBezTo>
                  <a:pt x="990" y="1200"/>
                  <a:pt x="845" y="942"/>
                  <a:pt x="699" y="689"/>
                </a:cubicBezTo>
                <a:cubicBezTo>
                  <a:pt x="621" y="555"/>
                  <a:pt x="552" y="416"/>
                  <a:pt x="460" y="290"/>
                </a:cubicBezTo>
                <a:cubicBezTo>
                  <a:pt x="419" y="234"/>
                  <a:pt x="370" y="181"/>
                  <a:pt x="316" y="134"/>
                </a:cubicBezTo>
                <a:lnTo>
                  <a:pt x="267" y="114"/>
                </a:lnTo>
                <a:cubicBezTo>
                  <a:pt x="281" y="105"/>
                  <a:pt x="281" y="96"/>
                  <a:pt x="267" y="87"/>
                </a:cubicBezTo>
                <a:cubicBezTo>
                  <a:pt x="236" y="55"/>
                  <a:pt x="200" y="31"/>
                  <a:pt x="160" y="11"/>
                </a:cubicBezTo>
                <a:cubicBezTo>
                  <a:pt x="148" y="4"/>
                  <a:pt x="135" y="0"/>
                  <a:pt x="1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32"/>
          <p:cNvSpPr/>
          <p:nvPr/>
        </p:nvSpPr>
        <p:spPr>
          <a:xfrm flipH="1" rot="-9012880">
            <a:off x="8417290" y="4597125"/>
            <a:ext cx="19925" cy="28602"/>
          </a:xfrm>
          <a:custGeom>
            <a:rect b="b" l="l" r="r" t="t"/>
            <a:pathLst>
              <a:path extrusionOk="0" h="1480" w="1031">
                <a:moveTo>
                  <a:pt x="232" y="1"/>
                </a:moveTo>
                <a:cubicBezTo>
                  <a:pt x="230" y="1"/>
                  <a:pt x="227" y="1"/>
                  <a:pt x="225" y="1"/>
                </a:cubicBezTo>
                <a:cubicBezTo>
                  <a:pt x="113" y="5"/>
                  <a:pt x="39" y="86"/>
                  <a:pt x="28" y="195"/>
                </a:cubicBezTo>
                <a:cubicBezTo>
                  <a:pt x="1" y="462"/>
                  <a:pt x="43" y="762"/>
                  <a:pt x="173" y="999"/>
                </a:cubicBezTo>
                <a:cubicBezTo>
                  <a:pt x="238" y="1120"/>
                  <a:pt x="325" y="1230"/>
                  <a:pt x="431" y="1322"/>
                </a:cubicBezTo>
                <a:cubicBezTo>
                  <a:pt x="475" y="1358"/>
                  <a:pt x="522" y="1388"/>
                  <a:pt x="573" y="1411"/>
                </a:cubicBezTo>
                <a:lnTo>
                  <a:pt x="573" y="1411"/>
                </a:lnTo>
                <a:cubicBezTo>
                  <a:pt x="580" y="1416"/>
                  <a:pt x="587" y="1419"/>
                  <a:pt x="594" y="1423"/>
                </a:cubicBezTo>
                <a:cubicBezTo>
                  <a:pt x="603" y="1429"/>
                  <a:pt x="619" y="1436"/>
                  <a:pt x="630" y="1440"/>
                </a:cubicBezTo>
                <a:cubicBezTo>
                  <a:pt x="679" y="1466"/>
                  <a:pt x="733" y="1479"/>
                  <a:pt x="787" y="1479"/>
                </a:cubicBezTo>
                <a:cubicBezTo>
                  <a:pt x="841" y="1479"/>
                  <a:pt x="895" y="1466"/>
                  <a:pt x="946" y="1440"/>
                </a:cubicBezTo>
                <a:cubicBezTo>
                  <a:pt x="997" y="1411"/>
                  <a:pt x="1031" y="1355"/>
                  <a:pt x="1029" y="1293"/>
                </a:cubicBezTo>
                <a:cubicBezTo>
                  <a:pt x="1022" y="1208"/>
                  <a:pt x="988" y="1127"/>
                  <a:pt x="932" y="1060"/>
                </a:cubicBezTo>
                <a:cubicBezTo>
                  <a:pt x="926" y="1051"/>
                  <a:pt x="912" y="1037"/>
                  <a:pt x="901" y="1026"/>
                </a:cubicBezTo>
                <a:cubicBezTo>
                  <a:pt x="881" y="995"/>
                  <a:pt x="858" y="964"/>
                  <a:pt x="832" y="937"/>
                </a:cubicBezTo>
                <a:cubicBezTo>
                  <a:pt x="793" y="896"/>
                  <a:pt x="755" y="858"/>
                  <a:pt x="720" y="816"/>
                </a:cubicBezTo>
                <a:lnTo>
                  <a:pt x="717" y="814"/>
                </a:lnTo>
                <a:lnTo>
                  <a:pt x="688" y="775"/>
                </a:lnTo>
                <a:lnTo>
                  <a:pt x="670" y="755"/>
                </a:lnTo>
                <a:cubicBezTo>
                  <a:pt x="664" y="744"/>
                  <a:pt x="655" y="733"/>
                  <a:pt x="648" y="722"/>
                </a:cubicBezTo>
                <a:cubicBezTo>
                  <a:pt x="585" y="632"/>
                  <a:pt x="529" y="540"/>
                  <a:pt x="480" y="442"/>
                </a:cubicBezTo>
                <a:cubicBezTo>
                  <a:pt x="480" y="442"/>
                  <a:pt x="478" y="437"/>
                  <a:pt x="478" y="435"/>
                </a:cubicBezTo>
                <a:cubicBezTo>
                  <a:pt x="473" y="426"/>
                  <a:pt x="469" y="415"/>
                  <a:pt x="467" y="406"/>
                </a:cubicBezTo>
                <a:cubicBezTo>
                  <a:pt x="455" y="381"/>
                  <a:pt x="449" y="354"/>
                  <a:pt x="442" y="328"/>
                </a:cubicBezTo>
                <a:cubicBezTo>
                  <a:pt x="435" y="301"/>
                  <a:pt x="431" y="274"/>
                  <a:pt x="426" y="249"/>
                </a:cubicBezTo>
                <a:cubicBezTo>
                  <a:pt x="424" y="240"/>
                  <a:pt x="424" y="238"/>
                  <a:pt x="424" y="236"/>
                </a:cubicBezTo>
                <a:cubicBezTo>
                  <a:pt x="424" y="222"/>
                  <a:pt x="422" y="209"/>
                  <a:pt x="419" y="195"/>
                </a:cubicBezTo>
                <a:cubicBezTo>
                  <a:pt x="413" y="97"/>
                  <a:pt x="340" y="1"/>
                  <a:pt x="23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32"/>
          <p:cNvSpPr/>
          <p:nvPr/>
        </p:nvSpPr>
        <p:spPr>
          <a:xfrm flipH="1" rot="-9012880">
            <a:off x="5537983" y="4571488"/>
            <a:ext cx="22089" cy="22340"/>
          </a:xfrm>
          <a:custGeom>
            <a:rect b="b" l="l" r="r" t="t"/>
            <a:pathLst>
              <a:path extrusionOk="0" h="1156" w="1143">
                <a:moveTo>
                  <a:pt x="388" y="0"/>
                </a:moveTo>
                <a:cubicBezTo>
                  <a:pt x="335" y="0"/>
                  <a:pt x="282" y="15"/>
                  <a:pt x="231" y="48"/>
                </a:cubicBezTo>
                <a:cubicBezTo>
                  <a:pt x="97" y="135"/>
                  <a:pt x="0" y="355"/>
                  <a:pt x="112" y="500"/>
                </a:cubicBezTo>
                <a:cubicBezTo>
                  <a:pt x="235" y="659"/>
                  <a:pt x="388" y="818"/>
                  <a:pt x="482" y="995"/>
                </a:cubicBezTo>
                <a:cubicBezTo>
                  <a:pt x="540" y="1101"/>
                  <a:pt x="652" y="1155"/>
                  <a:pt x="764" y="1155"/>
                </a:cubicBezTo>
                <a:cubicBezTo>
                  <a:pt x="837" y="1155"/>
                  <a:pt x="910" y="1133"/>
                  <a:pt x="970" y="1087"/>
                </a:cubicBezTo>
                <a:cubicBezTo>
                  <a:pt x="1127" y="966"/>
                  <a:pt x="1142" y="733"/>
                  <a:pt x="1004" y="592"/>
                </a:cubicBezTo>
                <a:cubicBezTo>
                  <a:pt x="903" y="493"/>
                  <a:pt x="784" y="301"/>
                  <a:pt x="686" y="166"/>
                </a:cubicBezTo>
                <a:cubicBezTo>
                  <a:pt x="615" y="70"/>
                  <a:pt x="503" y="0"/>
                  <a:pt x="3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32"/>
          <p:cNvSpPr/>
          <p:nvPr/>
        </p:nvSpPr>
        <p:spPr>
          <a:xfrm flipH="1" rot="-9012880">
            <a:off x="5607115" y="4552237"/>
            <a:ext cx="50749" cy="43772"/>
          </a:xfrm>
          <a:custGeom>
            <a:rect b="b" l="l" r="r" t="t"/>
            <a:pathLst>
              <a:path extrusionOk="0" h="2265" w="2626">
                <a:moveTo>
                  <a:pt x="762" y="1"/>
                </a:moveTo>
                <a:cubicBezTo>
                  <a:pt x="348" y="1"/>
                  <a:pt x="1" y="482"/>
                  <a:pt x="124" y="880"/>
                </a:cubicBezTo>
                <a:cubicBezTo>
                  <a:pt x="221" y="1200"/>
                  <a:pt x="371" y="1482"/>
                  <a:pt x="610" y="1717"/>
                </a:cubicBezTo>
                <a:cubicBezTo>
                  <a:pt x="693" y="1798"/>
                  <a:pt x="783" y="1876"/>
                  <a:pt x="875" y="1948"/>
                </a:cubicBezTo>
                <a:cubicBezTo>
                  <a:pt x="1121" y="2142"/>
                  <a:pt x="1354" y="2223"/>
                  <a:pt x="1669" y="2261"/>
                </a:cubicBezTo>
                <a:cubicBezTo>
                  <a:pt x="1691" y="2264"/>
                  <a:pt x="1712" y="2265"/>
                  <a:pt x="1733" y="2265"/>
                </a:cubicBezTo>
                <a:cubicBezTo>
                  <a:pt x="2056" y="2265"/>
                  <a:pt x="2369" y="1986"/>
                  <a:pt x="2485" y="1713"/>
                </a:cubicBezTo>
                <a:cubicBezTo>
                  <a:pt x="2626" y="1377"/>
                  <a:pt x="2545" y="1007"/>
                  <a:pt x="2299" y="738"/>
                </a:cubicBezTo>
                <a:cubicBezTo>
                  <a:pt x="2140" y="566"/>
                  <a:pt x="1983" y="499"/>
                  <a:pt x="1772" y="405"/>
                </a:cubicBezTo>
                <a:lnTo>
                  <a:pt x="1772" y="405"/>
                </a:lnTo>
                <a:cubicBezTo>
                  <a:pt x="1815" y="424"/>
                  <a:pt x="1834" y="431"/>
                  <a:pt x="1836" y="431"/>
                </a:cubicBezTo>
                <a:cubicBezTo>
                  <a:pt x="1843" y="431"/>
                  <a:pt x="1656" y="341"/>
                  <a:pt x="1631" y="329"/>
                </a:cubicBezTo>
                <a:cubicBezTo>
                  <a:pt x="1414" y="219"/>
                  <a:pt x="1190" y="129"/>
                  <a:pt x="964" y="40"/>
                </a:cubicBezTo>
                <a:cubicBezTo>
                  <a:pt x="896" y="13"/>
                  <a:pt x="828" y="1"/>
                  <a:pt x="7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32"/>
          <p:cNvSpPr/>
          <p:nvPr/>
        </p:nvSpPr>
        <p:spPr>
          <a:xfrm flipH="1" rot="-9012880">
            <a:off x="5694917" y="4546555"/>
            <a:ext cx="39366" cy="37743"/>
          </a:xfrm>
          <a:custGeom>
            <a:rect b="b" l="l" r="r" t="t"/>
            <a:pathLst>
              <a:path extrusionOk="0" h="1953" w="2037">
                <a:moveTo>
                  <a:pt x="892" y="1"/>
                </a:moveTo>
                <a:cubicBezTo>
                  <a:pt x="811" y="3"/>
                  <a:pt x="733" y="16"/>
                  <a:pt x="657" y="41"/>
                </a:cubicBezTo>
                <a:cubicBezTo>
                  <a:pt x="594" y="50"/>
                  <a:pt x="531" y="65"/>
                  <a:pt x="473" y="90"/>
                </a:cubicBezTo>
                <a:cubicBezTo>
                  <a:pt x="294" y="151"/>
                  <a:pt x="153" y="292"/>
                  <a:pt x="92" y="471"/>
                </a:cubicBezTo>
                <a:cubicBezTo>
                  <a:pt x="70" y="525"/>
                  <a:pt x="54" y="580"/>
                  <a:pt x="45" y="636"/>
                </a:cubicBezTo>
                <a:cubicBezTo>
                  <a:pt x="19" y="719"/>
                  <a:pt x="3" y="804"/>
                  <a:pt x="3" y="890"/>
                </a:cubicBezTo>
                <a:cubicBezTo>
                  <a:pt x="1" y="1024"/>
                  <a:pt x="30" y="1156"/>
                  <a:pt x="84" y="1279"/>
                </a:cubicBezTo>
                <a:cubicBezTo>
                  <a:pt x="182" y="1512"/>
                  <a:pt x="330" y="1709"/>
                  <a:pt x="558" y="1832"/>
                </a:cubicBezTo>
                <a:cubicBezTo>
                  <a:pt x="705" y="1910"/>
                  <a:pt x="875" y="1952"/>
                  <a:pt x="1045" y="1952"/>
                </a:cubicBezTo>
                <a:cubicBezTo>
                  <a:pt x="1284" y="1952"/>
                  <a:pt x="1521" y="1869"/>
                  <a:pt x="1689" y="1687"/>
                </a:cubicBezTo>
                <a:cubicBezTo>
                  <a:pt x="1978" y="1382"/>
                  <a:pt x="2036" y="925"/>
                  <a:pt x="1835" y="556"/>
                </a:cubicBezTo>
                <a:cubicBezTo>
                  <a:pt x="1714" y="330"/>
                  <a:pt x="1512" y="180"/>
                  <a:pt x="1282" y="83"/>
                </a:cubicBezTo>
                <a:cubicBezTo>
                  <a:pt x="1158" y="30"/>
                  <a:pt x="1026" y="1"/>
                  <a:pt x="89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32"/>
          <p:cNvSpPr/>
          <p:nvPr/>
        </p:nvSpPr>
        <p:spPr>
          <a:xfrm flipH="1" rot="-9012880">
            <a:off x="4839498" y="4758525"/>
            <a:ext cx="122833" cy="138622"/>
          </a:xfrm>
          <a:custGeom>
            <a:rect b="b" l="l" r="r" t="t"/>
            <a:pathLst>
              <a:path extrusionOk="0" h="7173" w="6356">
                <a:moveTo>
                  <a:pt x="2103" y="0"/>
                </a:moveTo>
                <a:cubicBezTo>
                  <a:pt x="1521" y="0"/>
                  <a:pt x="966" y="200"/>
                  <a:pt x="583" y="653"/>
                </a:cubicBezTo>
                <a:cubicBezTo>
                  <a:pt x="41" y="1291"/>
                  <a:pt x="1" y="2211"/>
                  <a:pt x="104" y="3044"/>
                </a:cubicBezTo>
                <a:cubicBezTo>
                  <a:pt x="258" y="4271"/>
                  <a:pt x="706" y="5517"/>
                  <a:pt x="1629" y="6345"/>
                </a:cubicBezTo>
                <a:cubicBezTo>
                  <a:pt x="2201" y="6862"/>
                  <a:pt x="2986" y="7172"/>
                  <a:pt x="3749" y="7172"/>
                </a:cubicBezTo>
                <a:cubicBezTo>
                  <a:pt x="4210" y="7172"/>
                  <a:pt x="4663" y="7059"/>
                  <a:pt x="5057" y="6811"/>
                </a:cubicBezTo>
                <a:cubicBezTo>
                  <a:pt x="6065" y="6175"/>
                  <a:pt x="6356" y="4569"/>
                  <a:pt x="5532" y="3741"/>
                </a:cubicBezTo>
                <a:cubicBezTo>
                  <a:pt x="5285" y="2695"/>
                  <a:pt x="4936" y="1672"/>
                  <a:pt x="4206" y="904"/>
                </a:cubicBezTo>
                <a:cubicBezTo>
                  <a:pt x="3673" y="342"/>
                  <a:pt x="2865" y="0"/>
                  <a:pt x="2103" y="0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32"/>
          <p:cNvSpPr/>
          <p:nvPr/>
        </p:nvSpPr>
        <p:spPr>
          <a:xfrm flipH="1" rot="-9012880">
            <a:off x="7498030" y="5249252"/>
            <a:ext cx="188096" cy="180906"/>
          </a:xfrm>
          <a:custGeom>
            <a:rect b="b" l="l" r="r" t="t"/>
            <a:pathLst>
              <a:path extrusionOk="0" h="9361" w="9733">
                <a:moveTo>
                  <a:pt x="2319" y="0"/>
                </a:moveTo>
                <a:cubicBezTo>
                  <a:pt x="1828" y="0"/>
                  <a:pt x="1357" y="140"/>
                  <a:pt x="948" y="489"/>
                </a:cubicBezTo>
                <a:cubicBezTo>
                  <a:pt x="1" y="1295"/>
                  <a:pt x="149" y="2807"/>
                  <a:pt x="612" y="3962"/>
                </a:cubicBezTo>
                <a:cubicBezTo>
                  <a:pt x="1356" y="5807"/>
                  <a:pt x="2654" y="7379"/>
                  <a:pt x="4329" y="8456"/>
                </a:cubicBezTo>
                <a:cubicBezTo>
                  <a:pt x="5031" y="8907"/>
                  <a:pt x="6045" y="9360"/>
                  <a:pt x="6975" y="9360"/>
                </a:cubicBezTo>
                <a:cubicBezTo>
                  <a:pt x="7576" y="9360"/>
                  <a:pt x="8142" y="9171"/>
                  <a:pt x="8566" y="8669"/>
                </a:cubicBezTo>
                <a:cubicBezTo>
                  <a:pt x="9451" y="7628"/>
                  <a:pt x="9733" y="5942"/>
                  <a:pt x="9023" y="4753"/>
                </a:cubicBezTo>
                <a:cubicBezTo>
                  <a:pt x="8250" y="3458"/>
                  <a:pt x="6817" y="2473"/>
                  <a:pt x="5675" y="1528"/>
                </a:cubicBezTo>
                <a:cubicBezTo>
                  <a:pt x="4855" y="848"/>
                  <a:pt x="3526" y="0"/>
                  <a:pt x="23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2"/>
          <p:cNvSpPr/>
          <p:nvPr/>
        </p:nvSpPr>
        <p:spPr>
          <a:xfrm flipH="1" rot="-9012880">
            <a:off x="6597475" y="4756615"/>
            <a:ext cx="309170" cy="94386"/>
          </a:xfrm>
          <a:custGeom>
            <a:rect b="b" l="l" r="r" t="t"/>
            <a:pathLst>
              <a:path extrusionOk="0" h="4884" w="15998">
                <a:moveTo>
                  <a:pt x="3168" y="1"/>
                </a:moveTo>
                <a:cubicBezTo>
                  <a:pt x="2697" y="1"/>
                  <a:pt x="2232" y="32"/>
                  <a:pt x="1778" y="125"/>
                </a:cubicBezTo>
                <a:cubicBezTo>
                  <a:pt x="323" y="420"/>
                  <a:pt x="0" y="2156"/>
                  <a:pt x="1021" y="3199"/>
                </a:cubicBezTo>
                <a:cubicBezTo>
                  <a:pt x="1771" y="3965"/>
                  <a:pt x="3052" y="4182"/>
                  <a:pt x="4055" y="4404"/>
                </a:cubicBezTo>
                <a:cubicBezTo>
                  <a:pt x="5508" y="4724"/>
                  <a:pt x="6986" y="4883"/>
                  <a:pt x="8462" y="4883"/>
                </a:cubicBezTo>
                <a:cubicBezTo>
                  <a:pt x="10498" y="4883"/>
                  <a:pt x="12531" y="4580"/>
                  <a:pt x="14493" y="3976"/>
                </a:cubicBezTo>
                <a:cubicBezTo>
                  <a:pt x="14994" y="3822"/>
                  <a:pt x="15550" y="3589"/>
                  <a:pt x="15720" y="3092"/>
                </a:cubicBezTo>
                <a:cubicBezTo>
                  <a:pt x="15997" y="2270"/>
                  <a:pt x="15030" y="1596"/>
                  <a:pt x="14210" y="1307"/>
                </a:cubicBezTo>
                <a:cubicBezTo>
                  <a:pt x="11850" y="473"/>
                  <a:pt x="9419" y="152"/>
                  <a:pt x="6933" y="152"/>
                </a:cubicBezTo>
                <a:cubicBezTo>
                  <a:pt x="6775" y="152"/>
                  <a:pt x="6616" y="153"/>
                  <a:pt x="6458" y="156"/>
                </a:cubicBezTo>
                <a:cubicBezTo>
                  <a:pt x="6407" y="157"/>
                  <a:pt x="6356" y="157"/>
                  <a:pt x="6305" y="157"/>
                </a:cubicBezTo>
                <a:cubicBezTo>
                  <a:pt x="5281" y="157"/>
                  <a:pt x="4212" y="1"/>
                  <a:pt x="3168" y="1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32"/>
          <p:cNvSpPr/>
          <p:nvPr/>
        </p:nvSpPr>
        <p:spPr>
          <a:xfrm flipH="1" rot="-9012880">
            <a:off x="8421430" y="4808673"/>
            <a:ext cx="313460" cy="331433"/>
          </a:xfrm>
          <a:custGeom>
            <a:rect b="b" l="l" r="r" t="t"/>
            <a:pathLst>
              <a:path extrusionOk="0" h="17150" w="16220">
                <a:moveTo>
                  <a:pt x="1971" y="1846"/>
                </a:moveTo>
                <a:cubicBezTo>
                  <a:pt x="1953" y="1929"/>
                  <a:pt x="1935" y="2009"/>
                  <a:pt x="1917" y="2092"/>
                </a:cubicBezTo>
                <a:cubicBezTo>
                  <a:pt x="1904" y="2123"/>
                  <a:pt x="1892" y="2155"/>
                  <a:pt x="1881" y="2186"/>
                </a:cubicBezTo>
                <a:cubicBezTo>
                  <a:pt x="1883" y="2168"/>
                  <a:pt x="1886" y="2150"/>
                  <a:pt x="1888" y="2144"/>
                </a:cubicBezTo>
                <a:cubicBezTo>
                  <a:pt x="1908" y="2041"/>
                  <a:pt x="1935" y="1942"/>
                  <a:pt x="1968" y="1846"/>
                </a:cubicBezTo>
                <a:close/>
                <a:moveTo>
                  <a:pt x="2034" y="1"/>
                </a:moveTo>
                <a:cubicBezTo>
                  <a:pt x="527" y="1"/>
                  <a:pt x="1" y="1622"/>
                  <a:pt x="139" y="2878"/>
                </a:cubicBezTo>
                <a:cubicBezTo>
                  <a:pt x="450" y="5688"/>
                  <a:pt x="1832" y="8203"/>
                  <a:pt x="3558" y="10391"/>
                </a:cubicBezTo>
                <a:cubicBezTo>
                  <a:pt x="4412" y="11475"/>
                  <a:pt x="5361" y="12480"/>
                  <a:pt x="6355" y="13436"/>
                </a:cubicBezTo>
                <a:cubicBezTo>
                  <a:pt x="7379" y="14421"/>
                  <a:pt x="8462" y="15384"/>
                  <a:pt x="9698" y="16099"/>
                </a:cubicBezTo>
                <a:cubicBezTo>
                  <a:pt x="10736" y="16697"/>
                  <a:pt x="11963" y="17150"/>
                  <a:pt x="13183" y="17150"/>
                </a:cubicBezTo>
                <a:cubicBezTo>
                  <a:pt x="13361" y="17150"/>
                  <a:pt x="13539" y="17140"/>
                  <a:pt x="13716" y="17120"/>
                </a:cubicBezTo>
                <a:cubicBezTo>
                  <a:pt x="14504" y="17030"/>
                  <a:pt x="15243" y="16741"/>
                  <a:pt x="15720" y="16078"/>
                </a:cubicBezTo>
                <a:cubicBezTo>
                  <a:pt x="16159" y="15472"/>
                  <a:pt x="16219" y="14665"/>
                  <a:pt x="15968" y="13969"/>
                </a:cubicBezTo>
                <a:cubicBezTo>
                  <a:pt x="15440" y="12518"/>
                  <a:pt x="14069" y="11513"/>
                  <a:pt x="12860" y="10644"/>
                </a:cubicBezTo>
                <a:cubicBezTo>
                  <a:pt x="11651" y="9775"/>
                  <a:pt x="10390" y="8969"/>
                  <a:pt x="9145" y="8147"/>
                </a:cubicBezTo>
                <a:cubicBezTo>
                  <a:pt x="7567" y="7101"/>
                  <a:pt x="5977" y="5863"/>
                  <a:pt x="4833" y="4316"/>
                </a:cubicBezTo>
                <a:cubicBezTo>
                  <a:pt x="4694" y="4011"/>
                  <a:pt x="4575" y="3700"/>
                  <a:pt x="4476" y="3380"/>
                </a:cubicBezTo>
                <a:cubicBezTo>
                  <a:pt x="4266" y="2677"/>
                  <a:pt x="4206" y="1942"/>
                  <a:pt x="3885" y="1273"/>
                </a:cubicBezTo>
                <a:cubicBezTo>
                  <a:pt x="3549" y="572"/>
                  <a:pt x="2853" y="5"/>
                  <a:pt x="2049" y="1"/>
                </a:cubicBezTo>
                <a:cubicBezTo>
                  <a:pt x="2044" y="1"/>
                  <a:pt x="2039" y="1"/>
                  <a:pt x="203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32"/>
          <p:cNvSpPr/>
          <p:nvPr/>
        </p:nvSpPr>
        <p:spPr>
          <a:xfrm flipH="1" rot="-9012880">
            <a:off x="8319580" y="5061144"/>
            <a:ext cx="44371" cy="43038"/>
          </a:xfrm>
          <a:custGeom>
            <a:rect b="b" l="l" r="r" t="t"/>
            <a:pathLst>
              <a:path extrusionOk="0" h="2227" w="2296">
                <a:moveTo>
                  <a:pt x="991" y="0"/>
                </a:moveTo>
                <a:cubicBezTo>
                  <a:pt x="846" y="0"/>
                  <a:pt x="701" y="38"/>
                  <a:pt x="571" y="114"/>
                </a:cubicBezTo>
                <a:cubicBezTo>
                  <a:pt x="533" y="143"/>
                  <a:pt x="437" y="213"/>
                  <a:pt x="401" y="246"/>
                </a:cubicBezTo>
                <a:lnTo>
                  <a:pt x="396" y="251"/>
                </a:lnTo>
                <a:cubicBezTo>
                  <a:pt x="392" y="255"/>
                  <a:pt x="388" y="258"/>
                  <a:pt x="385" y="262"/>
                </a:cubicBezTo>
                <a:cubicBezTo>
                  <a:pt x="381" y="267"/>
                  <a:pt x="379" y="269"/>
                  <a:pt x="374" y="273"/>
                </a:cubicBezTo>
                <a:cubicBezTo>
                  <a:pt x="365" y="284"/>
                  <a:pt x="358" y="296"/>
                  <a:pt x="349" y="307"/>
                </a:cubicBezTo>
                <a:cubicBezTo>
                  <a:pt x="298" y="349"/>
                  <a:pt x="253" y="401"/>
                  <a:pt x="215" y="459"/>
                </a:cubicBezTo>
                <a:cubicBezTo>
                  <a:pt x="155" y="517"/>
                  <a:pt x="112" y="593"/>
                  <a:pt x="90" y="674"/>
                </a:cubicBezTo>
                <a:cubicBezTo>
                  <a:pt x="29" y="791"/>
                  <a:pt x="0" y="920"/>
                  <a:pt x="5" y="1053"/>
                </a:cubicBezTo>
                <a:cubicBezTo>
                  <a:pt x="9" y="1097"/>
                  <a:pt x="16" y="1142"/>
                  <a:pt x="23" y="1187"/>
                </a:cubicBezTo>
                <a:cubicBezTo>
                  <a:pt x="29" y="1232"/>
                  <a:pt x="34" y="1276"/>
                  <a:pt x="43" y="1321"/>
                </a:cubicBezTo>
                <a:cubicBezTo>
                  <a:pt x="43" y="1326"/>
                  <a:pt x="43" y="1328"/>
                  <a:pt x="45" y="1332"/>
                </a:cubicBezTo>
                <a:cubicBezTo>
                  <a:pt x="45" y="1339"/>
                  <a:pt x="47" y="1346"/>
                  <a:pt x="49" y="1353"/>
                </a:cubicBezTo>
                <a:lnTo>
                  <a:pt x="52" y="1357"/>
                </a:lnTo>
                <a:cubicBezTo>
                  <a:pt x="54" y="1364"/>
                  <a:pt x="56" y="1368"/>
                  <a:pt x="58" y="1375"/>
                </a:cubicBezTo>
                <a:cubicBezTo>
                  <a:pt x="101" y="1570"/>
                  <a:pt x="202" y="1747"/>
                  <a:pt x="345" y="1888"/>
                </a:cubicBezTo>
                <a:cubicBezTo>
                  <a:pt x="533" y="2069"/>
                  <a:pt x="623" y="2092"/>
                  <a:pt x="860" y="2188"/>
                </a:cubicBezTo>
                <a:lnTo>
                  <a:pt x="1147" y="2226"/>
                </a:lnTo>
                <a:cubicBezTo>
                  <a:pt x="1159" y="2226"/>
                  <a:pt x="1172" y="2227"/>
                  <a:pt x="1185" y="2227"/>
                </a:cubicBezTo>
                <a:cubicBezTo>
                  <a:pt x="1315" y="2227"/>
                  <a:pt x="1445" y="2195"/>
                  <a:pt x="1561" y="2134"/>
                </a:cubicBezTo>
                <a:cubicBezTo>
                  <a:pt x="1650" y="2109"/>
                  <a:pt x="1733" y="2062"/>
                  <a:pt x="1798" y="1995"/>
                </a:cubicBezTo>
                <a:cubicBezTo>
                  <a:pt x="1872" y="1946"/>
                  <a:pt x="1935" y="1886"/>
                  <a:pt x="1989" y="1816"/>
                </a:cubicBezTo>
                <a:cubicBezTo>
                  <a:pt x="2042" y="1751"/>
                  <a:pt x="2098" y="1677"/>
                  <a:pt x="2150" y="1610"/>
                </a:cubicBezTo>
                <a:cubicBezTo>
                  <a:pt x="2152" y="1603"/>
                  <a:pt x="2157" y="1599"/>
                  <a:pt x="2159" y="1594"/>
                </a:cubicBezTo>
                <a:lnTo>
                  <a:pt x="2260" y="1357"/>
                </a:lnTo>
                <a:cubicBezTo>
                  <a:pt x="2271" y="1270"/>
                  <a:pt x="2282" y="1180"/>
                  <a:pt x="2295" y="1093"/>
                </a:cubicBezTo>
                <a:cubicBezTo>
                  <a:pt x="2282" y="1005"/>
                  <a:pt x="2271" y="916"/>
                  <a:pt x="2260" y="829"/>
                </a:cubicBezTo>
                <a:cubicBezTo>
                  <a:pt x="2230" y="703"/>
                  <a:pt x="2170" y="587"/>
                  <a:pt x="2083" y="490"/>
                </a:cubicBezTo>
                <a:cubicBezTo>
                  <a:pt x="2038" y="417"/>
                  <a:pt x="1977" y="356"/>
                  <a:pt x="1903" y="314"/>
                </a:cubicBezTo>
                <a:cubicBezTo>
                  <a:pt x="1767" y="208"/>
                  <a:pt x="1606" y="141"/>
                  <a:pt x="1438" y="116"/>
                </a:cubicBezTo>
                <a:cubicBezTo>
                  <a:pt x="1424" y="114"/>
                  <a:pt x="1413" y="112"/>
                  <a:pt x="1402" y="110"/>
                </a:cubicBezTo>
                <a:cubicBezTo>
                  <a:pt x="1275" y="37"/>
                  <a:pt x="1133" y="0"/>
                  <a:pt x="99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32"/>
          <p:cNvSpPr/>
          <p:nvPr/>
        </p:nvSpPr>
        <p:spPr>
          <a:xfrm flipH="1" rot="-9012880">
            <a:off x="8245200" y="5129613"/>
            <a:ext cx="30650" cy="29201"/>
          </a:xfrm>
          <a:custGeom>
            <a:rect b="b" l="l" r="r" t="t"/>
            <a:pathLst>
              <a:path extrusionOk="0" h="1511" w="1586">
                <a:moveTo>
                  <a:pt x="791" y="1"/>
                </a:moveTo>
                <a:cubicBezTo>
                  <a:pt x="539" y="1"/>
                  <a:pt x="298" y="133"/>
                  <a:pt x="166" y="360"/>
                </a:cubicBezTo>
                <a:cubicBezTo>
                  <a:pt x="0" y="645"/>
                  <a:pt x="47" y="1003"/>
                  <a:pt x="280" y="1236"/>
                </a:cubicBezTo>
                <a:cubicBezTo>
                  <a:pt x="368" y="1326"/>
                  <a:pt x="480" y="1388"/>
                  <a:pt x="598" y="1422"/>
                </a:cubicBezTo>
                <a:lnTo>
                  <a:pt x="654" y="1435"/>
                </a:lnTo>
                <a:lnTo>
                  <a:pt x="681" y="1442"/>
                </a:lnTo>
                <a:lnTo>
                  <a:pt x="813" y="1460"/>
                </a:lnTo>
                <a:cubicBezTo>
                  <a:pt x="860" y="1482"/>
                  <a:pt x="912" y="1498"/>
                  <a:pt x="965" y="1500"/>
                </a:cubicBezTo>
                <a:cubicBezTo>
                  <a:pt x="983" y="1507"/>
                  <a:pt x="1003" y="1511"/>
                  <a:pt x="1021" y="1511"/>
                </a:cubicBezTo>
                <a:cubicBezTo>
                  <a:pt x="1028" y="1511"/>
                  <a:pt x="1035" y="1510"/>
                  <a:pt x="1042" y="1509"/>
                </a:cubicBezTo>
                <a:lnTo>
                  <a:pt x="1066" y="1507"/>
                </a:lnTo>
                <a:cubicBezTo>
                  <a:pt x="1122" y="1502"/>
                  <a:pt x="1178" y="1496"/>
                  <a:pt x="1234" y="1484"/>
                </a:cubicBezTo>
                <a:cubicBezTo>
                  <a:pt x="1389" y="1442"/>
                  <a:pt x="1510" y="1323"/>
                  <a:pt x="1552" y="1169"/>
                </a:cubicBezTo>
                <a:cubicBezTo>
                  <a:pt x="1561" y="1126"/>
                  <a:pt x="1566" y="1084"/>
                  <a:pt x="1570" y="1039"/>
                </a:cubicBezTo>
                <a:lnTo>
                  <a:pt x="1570" y="1025"/>
                </a:lnTo>
                <a:lnTo>
                  <a:pt x="1575" y="1001"/>
                </a:lnTo>
                <a:cubicBezTo>
                  <a:pt x="1575" y="992"/>
                  <a:pt x="1577" y="983"/>
                  <a:pt x="1577" y="974"/>
                </a:cubicBezTo>
                <a:cubicBezTo>
                  <a:pt x="1586" y="887"/>
                  <a:pt x="1561" y="833"/>
                  <a:pt x="1532" y="761"/>
                </a:cubicBezTo>
                <a:cubicBezTo>
                  <a:pt x="1530" y="759"/>
                  <a:pt x="1530" y="757"/>
                  <a:pt x="1527" y="755"/>
                </a:cubicBezTo>
                <a:cubicBezTo>
                  <a:pt x="1527" y="737"/>
                  <a:pt x="1525" y="719"/>
                  <a:pt x="1521" y="703"/>
                </a:cubicBezTo>
                <a:cubicBezTo>
                  <a:pt x="1519" y="663"/>
                  <a:pt x="1512" y="625"/>
                  <a:pt x="1503" y="587"/>
                </a:cubicBezTo>
                <a:lnTo>
                  <a:pt x="1489" y="531"/>
                </a:lnTo>
                <a:cubicBezTo>
                  <a:pt x="1422" y="286"/>
                  <a:pt x="1230" y="94"/>
                  <a:pt x="983" y="27"/>
                </a:cubicBezTo>
                <a:cubicBezTo>
                  <a:pt x="920" y="9"/>
                  <a:pt x="855" y="1"/>
                  <a:pt x="79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9" name="Google Shape;729;p32"/>
          <p:cNvGrpSpPr/>
          <p:nvPr/>
        </p:nvGrpSpPr>
        <p:grpSpPr>
          <a:xfrm>
            <a:off x="-492721" y="-345734"/>
            <a:ext cx="1641033" cy="1618875"/>
            <a:chOff x="-492721" y="-345734"/>
            <a:chExt cx="1641033" cy="1618875"/>
          </a:xfrm>
        </p:grpSpPr>
        <p:grpSp>
          <p:nvGrpSpPr>
            <p:cNvPr id="730" name="Google Shape;730;p32"/>
            <p:cNvGrpSpPr/>
            <p:nvPr/>
          </p:nvGrpSpPr>
          <p:grpSpPr>
            <a:xfrm rot="-7169555">
              <a:off x="-255601" y="-148994"/>
              <a:ext cx="1166793" cy="1225395"/>
              <a:chOff x="7847363" y="-235297"/>
              <a:chExt cx="1166819" cy="1225423"/>
            </a:xfrm>
          </p:grpSpPr>
          <p:sp>
            <p:nvSpPr>
              <p:cNvPr id="731" name="Google Shape;731;p32"/>
              <p:cNvSpPr/>
              <p:nvPr/>
            </p:nvSpPr>
            <p:spPr>
              <a:xfrm rot="-1939012">
                <a:off x="8044487" y="-103239"/>
                <a:ext cx="772571" cy="961308"/>
              </a:xfrm>
              <a:custGeom>
                <a:rect b="b" l="l" r="r" t="t"/>
                <a:pathLst>
                  <a:path extrusionOk="0" h="42871" w="34454">
                    <a:moveTo>
                      <a:pt x="7844" y="0"/>
                    </a:moveTo>
                    <a:cubicBezTo>
                      <a:pt x="7429" y="0"/>
                      <a:pt x="7012" y="14"/>
                      <a:pt x="6594" y="43"/>
                    </a:cubicBezTo>
                    <a:cubicBezTo>
                      <a:pt x="5358" y="131"/>
                      <a:pt x="4149" y="382"/>
                      <a:pt x="3004" y="868"/>
                    </a:cubicBezTo>
                    <a:cubicBezTo>
                      <a:pt x="2603" y="1038"/>
                      <a:pt x="2223" y="1258"/>
                      <a:pt x="1874" y="1522"/>
                    </a:cubicBezTo>
                    <a:cubicBezTo>
                      <a:pt x="1429" y="1858"/>
                      <a:pt x="1244" y="2345"/>
                      <a:pt x="1375" y="2901"/>
                    </a:cubicBezTo>
                    <a:cubicBezTo>
                      <a:pt x="1484" y="3363"/>
                      <a:pt x="1606" y="3828"/>
                      <a:pt x="1787" y="4268"/>
                    </a:cubicBezTo>
                    <a:cubicBezTo>
                      <a:pt x="2138" y="5132"/>
                      <a:pt x="2561" y="5972"/>
                      <a:pt x="2908" y="6838"/>
                    </a:cubicBezTo>
                    <a:cubicBezTo>
                      <a:pt x="3364" y="7983"/>
                      <a:pt x="3826" y="9130"/>
                      <a:pt x="4195" y="10304"/>
                    </a:cubicBezTo>
                    <a:cubicBezTo>
                      <a:pt x="4640" y="11721"/>
                      <a:pt x="4817" y="13183"/>
                      <a:pt x="4511" y="14664"/>
                    </a:cubicBezTo>
                    <a:cubicBezTo>
                      <a:pt x="4297" y="15708"/>
                      <a:pt x="3859" y="16666"/>
                      <a:pt x="3351" y="17595"/>
                    </a:cubicBezTo>
                    <a:cubicBezTo>
                      <a:pt x="2758" y="18677"/>
                      <a:pt x="2138" y="19746"/>
                      <a:pt x="1586" y="20847"/>
                    </a:cubicBezTo>
                    <a:cubicBezTo>
                      <a:pt x="524" y="22965"/>
                      <a:pt x="1" y="25207"/>
                      <a:pt x="62" y="27589"/>
                    </a:cubicBezTo>
                    <a:cubicBezTo>
                      <a:pt x="103" y="29234"/>
                      <a:pt x="380" y="30832"/>
                      <a:pt x="816" y="32409"/>
                    </a:cubicBezTo>
                    <a:cubicBezTo>
                      <a:pt x="1436" y="34647"/>
                      <a:pt x="2289" y="36776"/>
                      <a:pt x="3641" y="38691"/>
                    </a:cubicBezTo>
                    <a:cubicBezTo>
                      <a:pt x="5144" y="40820"/>
                      <a:pt x="7170" y="42094"/>
                      <a:pt x="9713" y="42578"/>
                    </a:cubicBezTo>
                    <a:cubicBezTo>
                      <a:pt x="10761" y="42777"/>
                      <a:pt x="11806" y="42871"/>
                      <a:pt x="12849" y="42871"/>
                    </a:cubicBezTo>
                    <a:cubicBezTo>
                      <a:pt x="14278" y="42871"/>
                      <a:pt x="15701" y="42696"/>
                      <a:pt x="17116" y="42379"/>
                    </a:cubicBezTo>
                    <a:cubicBezTo>
                      <a:pt x="21086" y="41489"/>
                      <a:pt x="24794" y="39895"/>
                      <a:pt x="28386" y="38028"/>
                    </a:cubicBezTo>
                    <a:cubicBezTo>
                      <a:pt x="30676" y="36837"/>
                      <a:pt x="32216" y="34959"/>
                      <a:pt x="33088" y="32534"/>
                    </a:cubicBezTo>
                    <a:cubicBezTo>
                      <a:pt x="34037" y="29903"/>
                      <a:pt x="34439" y="27183"/>
                      <a:pt x="34408" y="24141"/>
                    </a:cubicBezTo>
                    <a:cubicBezTo>
                      <a:pt x="34454" y="22413"/>
                      <a:pt x="34227" y="20461"/>
                      <a:pt x="33789" y="18535"/>
                    </a:cubicBezTo>
                    <a:cubicBezTo>
                      <a:pt x="33078" y="15394"/>
                      <a:pt x="31911" y="12456"/>
                      <a:pt x="29956" y="9867"/>
                    </a:cubicBezTo>
                    <a:cubicBezTo>
                      <a:pt x="27712" y="6892"/>
                      <a:pt x="24831" y="4722"/>
                      <a:pt x="21483" y="3141"/>
                    </a:cubicBezTo>
                    <a:cubicBezTo>
                      <a:pt x="18894" y="1915"/>
                      <a:pt x="16154" y="1165"/>
                      <a:pt x="13354" y="624"/>
                    </a:cubicBezTo>
                    <a:cubicBezTo>
                      <a:pt x="11531" y="273"/>
                      <a:pt x="9698" y="0"/>
                      <a:pt x="784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32"/>
              <p:cNvSpPr/>
              <p:nvPr/>
            </p:nvSpPr>
            <p:spPr>
              <a:xfrm rot="-1939012">
                <a:off x="8209221" y="-49429"/>
                <a:ext cx="542262" cy="763961"/>
              </a:xfrm>
              <a:custGeom>
                <a:rect b="b" l="l" r="r" t="t"/>
                <a:pathLst>
                  <a:path extrusionOk="0" h="34070" w="24183">
                    <a:moveTo>
                      <a:pt x="7572" y="0"/>
                    </a:moveTo>
                    <a:cubicBezTo>
                      <a:pt x="6823" y="0"/>
                      <a:pt x="6087" y="95"/>
                      <a:pt x="5368" y="326"/>
                    </a:cubicBezTo>
                    <a:cubicBezTo>
                      <a:pt x="3771" y="841"/>
                      <a:pt x="3003" y="2106"/>
                      <a:pt x="3304" y="3751"/>
                    </a:cubicBezTo>
                    <a:cubicBezTo>
                      <a:pt x="3420" y="4396"/>
                      <a:pt x="3595" y="5029"/>
                      <a:pt x="3828" y="5644"/>
                    </a:cubicBezTo>
                    <a:cubicBezTo>
                      <a:pt x="4255" y="6756"/>
                      <a:pt x="4735" y="7851"/>
                      <a:pt x="5211" y="8946"/>
                    </a:cubicBezTo>
                    <a:cubicBezTo>
                      <a:pt x="6020" y="10813"/>
                      <a:pt x="6751" y="12704"/>
                      <a:pt x="6897" y="14761"/>
                    </a:cubicBezTo>
                    <a:cubicBezTo>
                      <a:pt x="7082" y="17332"/>
                      <a:pt x="6369" y="19562"/>
                      <a:pt x="4362" y="21282"/>
                    </a:cubicBezTo>
                    <a:cubicBezTo>
                      <a:pt x="4135" y="21477"/>
                      <a:pt x="3900" y="21662"/>
                      <a:pt x="3680" y="21863"/>
                    </a:cubicBezTo>
                    <a:cubicBezTo>
                      <a:pt x="3104" y="22384"/>
                      <a:pt x="2511" y="22888"/>
                      <a:pt x="1970" y="23442"/>
                    </a:cubicBezTo>
                    <a:cubicBezTo>
                      <a:pt x="489" y="24962"/>
                      <a:pt x="0" y="26788"/>
                      <a:pt x="513" y="28834"/>
                    </a:cubicBezTo>
                    <a:cubicBezTo>
                      <a:pt x="1136" y="31327"/>
                      <a:pt x="2589" y="33106"/>
                      <a:pt x="5147" y="33813"/>
                    </a:cubicBezTo>
                    <a:cubicBezTo>
                      <a:pt x="5811" y="33995"/>
                      <a:pt x="6478" y="34069"/>
                      <a:pt x="7146" y="34069"/>
                    </a:cubicBezTo>
                    <a:cubicBezTo>
                      <a:pt x="7919" y="34069"/>
                      <a:pt x="8693" y="33970"/>
                      <a:pt x="9466" y="33824"/>
                    </a:cubicBezTo>
                    <a:cubicBezTo>
                      <a:pt x="11272" y="33482"/>
                      <a:pt x="12997" y="32873"/>
                      <a:pt x="14716" y="32243"/>
                    </a:cubicBezTo>
                    <a:cubicBezTo>
                      <a:pt x="16038" y="31756"/>
                      <a:pt x="17366" y="31261"/>
                      <a:pt x="18638" y="30655"/>
                    </a:cubicBezTo>
                    <a:cubicBezTo>
                      <a:pt x="20642" y="29699"/>
                      <a:pt x="22019" y="28118"/>
                      <a:pt x="22858" y="26061"/>
                    </a:cubicBezTo>
                    <a:cubicBezTo>
                      <a:pt x="23822" y="23701"/>
                      <a:pt x="24180" y="21241"/>
                      <a:pt x="24182" y="18713"/>
                    </a:cubicBezTo>
                    <a:cubicBezTo>
                      <a:pt x="24180" y="16835"/>
                      <a:pt x="24001" y="15249"/>
                      <a:pt x="23561" y="13454"/>
                    </a:cubicBezTo>
                    <a:cubicBezTo>
                      <a:pt x="22682" y="9882"/>
                      <a:pt x="20985" y="6782"/>
                      <a:pt x="18197" y="4342"/>
                    </a:cubicBezTo>
                    <a:cubicBezTo>
                      <a:pt x="15366" y="1860"/>
                      <a:pt x="12114" y="317"/>
                      <a:pt x="8314" y="30"/>
                    </a:cubicBezTo>
                    <a:cubicBezTo>
                      <a:pt x="8066" y="11"/>
                      <a:pt x="7818" y="0"/>
                      <a:pt x="75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32"/>
              <p:cNvSpPr/>
              <p:nvPr/>
            </p:nvSpPr>
            <p:spPr>
              <a:xfrm rot="-1939012">
                <a:off x="8342064" y="-31545"/>
                <a:ext cx="348839" cy="594239"/>
              </a:xfrm>
              <a:custGeom>
                <a:rect b="b" l="l" r="r" t="t"/>
                <a:pathLst>
                  <a:path extrusionOk="0" h="26501" w="15557">
                    <a:moveTo>
                      <a:pt x="3045" y="0"/>
                    </a:moveTo>
                    <a:cubicBezTo>
                      <a:pt x="2567" y="0"/>
                      <a:pt x="2091" y="65"/>
                      <a:pt x="1617" y="224"/>
                    </a:cubicBezTo>
                    <a:cubicBezTo>
                      <a:pt x="577" y="573"/>
                      <a:pt x="69" y="1260"/>
                      <a:pt x="29" y="2359"/>
                    </a:cubicBezTo>
                    <a:cubicBezTo>
                      <a:pt x="1" y="3149"/>
                      <a:pt x="171" y="3908"/>
                      <a:pt x="450" y="4634"/>
                    </a:cubicBezTo>
                    <a:cubicBezTo>
                      <a:pt x="967" y="5989"/>
                      <a:pt x="1519" y="7332"/>
                      <a:pt x="2064" y="8678"/>
                    </a:cubicBezTo>
                    <a:cubicBezTo>
                      <a:pt x="2867" y="10661"/>
                      <a:pt x="3497" y="12693"/>
                      <a:pt x="3700" y="14827"/>
                    </a:cubicBezTo>
                    <a:cubicBezTo>
                      <a:pt x="3877" y="16674"/>
                      <a:pt x="3763" y="18521"/>
                      <a:pt x="3580" y="20367"/>
                    </a:cubicBezTo>
                    <a:cubicBezTo>
                      <a:pt x="3480" y="21374"/>
                      <a:pt x="3397" y="22391"/>
                      <a:pt x="3408" y="23401"/>
                    </a:cubicBezTo>
                    <a:cubicBezTo>
                      <a:pt x="3427" y="25045"/>
                      <a:pt x="4187" y="25933"/>
                      <a:pt x="5787" y="26299"/>
                    </a:cubicBezTo>
                    <a:cubicBezTo>
                      <a:pt x="6367" y="26433"/>
                      <a:pt x="6958" y="26501"/>
                      <a:pt x="7549" y="26501"/>
                    </a:cubicBezTo>
                    <a:cubicBezTo>
                      <a:pt x="7949" y="26501"/>
                      <a:pt x="8350" y="26470"/>
                      <a:pt x="8747" y="26408"/>
                    </a:cubicBezTo>
                    <a:cubicBezTo>
                      <a:pt x="10287" y="26168"/>
                      <a:pt x="11642" y="25582"/>
                      <a:pt x="12732" y="24432"/>
                    </a:cubicBezTo>
                    <a:cubicBezTo>
                      <a:pt x="13458" y="23669"/>
                      <a:pt x="13973" y="22779"/>
                      <a:pt x="14372" y="21821"/>
                    </a:cubicBezTo>
                    <a:cubicBezTo>
                      <a:pt x="15208" y="19824"/>
                      <a:pt x="15489" y="17725"/>
                      <a:pt x="15557" y="15570"/>
                    </a:cubicBezTo>
                    <a:cubicBezTo>
                      <a:pt x="15443" y="14445"/>
                      <a:pt x="15400" y="13306"/>
                      <a:pt x="15199" y="12198"/>
                    </a:cubicBezTo>
                    <a:cubicBezTo>
                      <a:pt x="14532" y="8423"/>
                      <a:pt x="12830" y="5212"/>
                      <a:pt x="9812" y="2774"/>
                    </a:cubicBezTo>
                    <a:cubicBezTo>
                      <a:pt x="8226" y="1493"/>
                      <a:pt x="6459" y="566"/>
                      <a:pt x="4446" y="156"/>
                    </a:cubicBezTo>
                    <a:cubicBezTo>
                      <a:pt x="3978" y="62"/>
                      <a:pt x="3511" y="0"/>
                      <a:pt x="30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32"/>
              <p:cNvSpPr/>
              <p:nvPr/>
            </p:nvSpPr>
            <p:spPr>
              <a:xfrm rot="-1939012">
                <a:off x="8413558" y="26843"/>
                <a:ext cx="213178" cy="400255"/>
              </a:xfrm>
              <a:custGeom>
                <a:rect b="b" l="l" r="r" t="t"/>
                <a:pathLst>
                  <a:path extrusionOk="0" h="17850" w="9507">
                    <a:moveTo>
                      <a:pt x="1687" y="1"/>
                    </a:moveTo>
                    <a:cubicBezTo>
                      <a:pt x="1674" y="1"/>
                      <a:pt x="1661" y="1"/>
                      <a:pt x="1648" y="1"/>
                    </a:cubicBezTo>
                    <a:cubicBezTo>
                      <a:pt x="535" y="14"/>
                      <a:pt x="16" y="529"/>
                      <a:pt x="8" y="1654"/>
                    </a:cubicBezTo>
                    <a:cubicBezTo>
                      <a:pt x="1" y="2714"/>
                      <a:pt x="367" y="3685"/>
                      <a:pt x="734" y="4651"/>
                    </a:cubicBezTo>
                    <a:cubicBezTo>
                      <a:pt x="1545" y="6789"/>
                      <a:pt x="2392" y="8915"/>
                      <a:pt x="2954" y="11138"/>
                    </a:cubicBezTo>
                    <a:cubicBezTo>
                      <a:pt x="3303" y="12525"/>
                      <a:pt x="3591" y="13928"/>
                      <a:pt x="3949" y="15313"/>
                    </a:cubicBezTo>
                    <a:cubicBezTo>
                      <a:pt x="4084" y="15832"/>
                      <a:pt x="4285" y="16331"/>
                      <a:pt x="4549" y="16798"/>
                    </a:cubicBezTo>
                    <a:cubicBezTo>
                      <a:pt x="4896" y="17419"/>
                      <a:pt x="5389" y="17850"/>
                      <a:pt x="6107" y="17850"/>
                    </a:cubicBezTo>
                    <a:cubicBezTo>
                      <a:pt x="6200" y="17850"/>
                      <a:pt x="6297" y="17842"/>
                      <a:pt x="6398" y="17827"/>
                    </a:cubicBezTo>
                    <a:cubicBezTo>
                      <a:pt x="6867" y="17755"/>
                      <a:pt x="7260" y="17529"/>
                      <a:pt x="7600" y="17212"/>
                    </a:cubicBezTo>
                    <a:cubicBezTo>
                      <a:pt x="8156" y="16698"/>
                      <a:pt x="8486" y="16041"/>
                      <a:pt x="8745" y="15347"/>
                    </a:cubicBezTo>
                    <a:cubicBezTo>
                      <a:pt x="9269" y="13954"/>
                      <a:pt x="9506" y="12510"/>
                      <a:pt x="9478" y="11358"/>
                    </a:cubicBezTo>
                    <a:cubicBezTo>
                      <a:pt x="9489" y="8558"/>
                      <a:pt x="8904" y="6257"/>
                      <a:pt x="7585" y="4163"/>
                    </a:cubicBezTo>
                    <a:cubicBezTo>
                      <a:pt x="6623" y="2636"/>
                      <a:pt x="5375" y="1401"/>
                      <a:pt x="3755" y="577"/>
                    </a:cubicBezTo>
                    <a:cubicBezTo>
                      <a:pt x="3109" y="247"/>
                      <a:pt x="2432" y="1"/>
                      <a:pt x="16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32"/>
              <p:cNvSpPr/>
              <p:nvPr/>
            </p:nvSpPr>
            <p:spPr>
              <a:xfrm rot="-1939012">
                <a:off x="8431888" y="50372"/>
                <a:ext cx="170327" cy="324397"/>
              </a:xfrm>
              <a:custGeom>
                <a:rect b="b" l="l" r="r" t="t"/>
                <a:pathLst>
                  <a:path extrusionOk="0" h="14467" w="7596">
                    <a:moveTo>
                      <a:pt x="1260" y="1"/>
                    </a:moveTo>
                    <a:cubicBezTo>
                      <a:pt x="463" y="1"/>
                      <a:pt x="0" y="507"/>
                      <a:pt x="54" y="1434"/>
                    </a:cubicBezTo>
                    <a:cubicBezTo>
                      <a:pt x="91" y="2119"/>
                      <a:pt x="241" y="2817"/>
                      <a:pt x="461" y="3467"/>
                    </a:cubicBezTo>
                    <a:cubicBezTo>
                      <a:pt x="1063" y="5236"/>
                      <a:pt x="1740" y="6981"/>
                      <a:pt x="2366" y="8743"/>
                    </a:cubicBezTo>
                    <a:cubicBezTo>
                      <a:pt x="2828" y="10035"/>
                      <a:pt x="3245" y="11343"/>
                      <a:pt x="3713" y="12634"/>
                    </a:cubicBezTo>
                    <a:cubicBezTo>
                      <a:pt x="3877" y="13082"/>
                      <a:pt x="4095" y="13507"/>
                      <a:pt x="4366" y="13900"/>
                    </a:cubicBezTo>
                    <a:cubicBezTo>
                      <a:pt x="4626" y="14278"/>
                      <a:pt x="4948" y="14467"/>
                      <a:pt x="5282" y="14467"/>
                    </a:cubicBezTo>
                    <a:cubicBezTo>
                      <a:pt x="5567" y="14467"/>
                      <a:pt x="5862" y="14329"/>
                      <a:pt x="6135" y="14054"/>
                    </a:cubicBezTo>
                    <a:cubicBezTo>
                      <a:pt x="6370" y="13814"/>
                      <a:pt x="6573" y="13544"/>
                      <a:pt x="6736" y="13250"/>
                    </a:cubicBezTo>
                    <a:cubicBezTo>
                      <a:pt x="7426" y="11989"/>
                      <a:pt x="7594" y="10617"/>
                      <a:pt x="7548" y="9208"/>
                    </a:cubicBezTo>
                    <a:cubicBezTo>
                      <a:pt x="7548" y="8769"/>
                      <a:pt x="7596" y="8325"/>
                      <a:pt x="7539" y="7895"/>
                    </a:cubicBezTo>
                    <a:cubicBezTo>
                      <a:pt x="7192" y="5323"/>
                      <a:pt x="6161" y="3094"/>
                      <a:pt x="4187" y="1356"/>
                    </a:cubicBezTo>
                    <a:cubicBezTo>
                      <a:pt x="3474" y="728"/>
                      <a:pt x="2675" y="250"/>
                      <a:pt x="1737" y="54"/>
                    </a:cubicBezTo>
                    <a:cubicBezTo>
                      <a:pt x="1567" y="18"/>
                      <a:pt x="1408" y="1"/>
                      <a:pt x="126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6" name="Google Shape;736;p32"/>
            <p:cNvSpPr/>
            <p:nvPr/>
          </p:nvSpPr>
          <p:spPr>
            <a:xfrm rot="-9108614">
              <a:off x="524824" y="707159"/>
              <a:ext cx="199189" cy="324383"/>
            </a:xfrm>
            <a:custGeom>
              <a:rect b="b" l="l" r="r" t="t"/>
              <a:pathLst>
                <a:path extrusionOk="0" h="14467" w="7596">
                  <a:moveTo>
                    <a:pt x="1260" y="1"/>
                  </a:moveTo>
                  <a:cubicBezTo>
                    <a:pt x="463" y="1"/>
                    <a:pt x="0" y="507"/>
                    <a:pt x="54" y="1434"/>
                  </a:cubicBezTo>
                  <a:cubicBezTo>
                    <a:pt x="91" y="2119"/>
                    <a:pt x="241" y="2817"/>
                    <a:pt x="461" y="3467"/>
                  </a:cubicBezTo>
                  <a:cubicBezTo>
                    <a:pt x="1063" y="5236"/>
                    <a:pt x="1740" y="6981"/>
                    <a:pt x="2366" y="8743"/>
                  </a:cubicBezTo>
                  <a:cubicBezTo>
                    <a:pt x="2828" y="10035"/>
                    <a:pt x="3245" y="11343"/>
                    <a:pt x="3713" y="12634"/>
                  </a:cubicBezTo>
                  <a:cubicBezTo>
                    <a:pt x="3877" y="13082"/>
                    <a:pt x="4095" y="13507"/>
                    <a:pt x="4366" y="13900"/>
                  </a:cubicBezTo>
                  <a:cubicBezTo>
                    <a:pt x="4626" y="14278"/>
                    <a:pt x="4948" y="14467"/>
                    <a:pt x="5282" y="14467"/>
                  </a:cubicBezTo>
                  <a:cubicBezTo>
                    <a:pt x="5567" y="14467"/>
                    <a:pt x="5862" y="14329"/>
                    <a:pt x="6135" y="14054"/>
                  </a:cubicBezTo>
                  <a:cubicBezTo>
                    <a:pt x="6370" y="13814"/>
                    <a:pt x="6573" y="13544"/>
                    <a:pt x="6736" y="13250"/>
                  </a:cubicBezTo>
                  <a:cubicBezTo>
                    <a:pt x="7426" y="11989"/>
                    <a:pt x="7594" y="10617"/>
                    <a:pt x="7548" y="9208"/>
                  </a:cubicBezTo>
                  <a:cubicBezTo>
                    <a:pt x="7548" y="8769"/>
                    <a:pt x="7596" y="8325"/>
                    <a:pt x="7539" y="7895"/>
                  </a:cubicBezTo>
                  <a:cubicBezTo>
                    <a:pt x="7192" y="5323"/>
                    <a:pt x="6161" y="3094"/>
                    <a:pt x="4187" y="1356"/>
                  </a:cubicBezTo>
                  <a:cubicBezTo>
                    <a:pt x="3474" y="728"/>
                    <a:pt x="2675" y="250"/>
                    <a:pt x="1737" y="54"/>
                  </a:cubicBezTo>
                  <a:cubicBezTo>
                    <a:pt x="1567" y="18"/>
                    <a:pt x="1408" y="1"/>
                    <a:pt x="12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gel Fat One"/>
              <a:buNone/>
              <a:defRPr sz="3500">
                <a:solidFill>
                  <a:schemeClr val="dk1"/>
                </a:solidFill>
                <a:latin typeface="Bagel Fat One"/>
                <a:ea typeface="Bagel Fat One"/>
                <a:cs typeface="Bagel Fat One"/>
                <a:sym typeface="Bagel Fat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●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○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■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●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○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■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●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Char char="○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Jost"/>
              <a:buChar char="■"/>
              <a:defRPr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7.jpg"/><Relationship Id="rId5" Type="http://schemas.openxmlformats.org/officeDocument/2006/relationships/image" Target="../media/image2.jpg"/><Relationship Id="rId6" Type="http://schemas.openxmlformats.org/officeDocument/2006/relationships/image" Target="../media/image6.jpg"/><Relationship Id="rId7" Type="http://schemas.openxmlformats.org/officeDocument/2006/relationships/image" Target="../media/image8.jpg"/><Relationship Id="rId8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5.jpg"/><Relationship Id="rId5" Type="http://schemas.openxmlformats.org/officeDocument/2006/relationships/image" Target="../media/image3.png"/><Relationship Id="rId6" Type="http://schemas.openxmlformats.org/officeDocument/2006/relationships/image" Target="../media/image2.jpg"/><Relationship Id="rId7" Type="http://schemas.openxmlformats.org/officeDocument/2006/relationships/image" Target="../media/image6.jpg"/><Relationship Id="rId8" Type="http://schemas.openxmlformats.org/officeDocument/2006/relationships/image" Target="../media/image8.jpg"/><Relationship Id="rId10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5.jpg"/><Relationship Id="rId5" Type="http://schemas.openxmlformats.org/officeDocument/2006/relationships/image" Target="../media/image3.png"/><Relationship Id="rId6" Type="http://schemas.openxmlformats.org/officeDocument/2006/relationships/image" Target="../media/image2.jpg"/><Relationship Id="rId7" Type="http://schemas.openxmlformats.org/officeDocument/2006/relationships/image" Target="../media/image6.jpg"/><Relationship Id="rId8" Type="http://schemas.openxmlformats.org/officeDocument/2006/relationships/image" Target="../media/image8.jpg"/><Relationship Id="rId10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8.jp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7" Type="http://schemas.openxmlformats.org/officeDocument/2006/relationships/image" Target="../media/image2.jpg"/><Relationship Id="rId8" Type="http://schemas.openxmlformats.org/officeDocument/2006/relationships/image" Target="../media/image6.jpg"/><Relationship Id="rId11" Type="http://schemas.openxmlformats.org/officeDocument/2006/relationships/image" Target="../media/image7.jpg"/><Relationship Id="rId10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6.jp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Relationship Id="rId8" Type="http://schemas.openxmlformats.org/officeDocument/2006/relationships/image" Target="../media/image2.jpg"/><Relationship Id="rId11" Type="http://schemas.openxmlformats.org/officeDocument/2006/relationships/image" Target="../media/image5.jpg"/><Relationship Id="rId10" Type="http://schemas.openxmlformats.org/officeDocument/2006/relationships/image" Target="../media/image8.jpg"/><Relationship Id="rId12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hyperlink" Target="mailto:personnel@asuc.org" TargetMode="External"/><Relationship Id="rId5" Type="http://schemas.openxmlformats.org/officeDocument/2006/relationships/hyperlink" Target="mailto:shelbycoleman@berkeley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1" name="Google Shape;741;p33"/>
          <p:cNvGrpSpPr/>
          <p:nvPr/>
        </p:nvGrpSpPr>
        <p:grpSpPr>
          <a:xfrm>
            <a:off x="3303296" y="0"/>
            <a:ext cx="7523521" cy="4505494"/>
            <a:chOff x="4163400" y="0"/>
            <a:chExt cx="6663291" cy="3990341"/>
          </a:xfrm>
        </p:grpSpPr>
        <p:sp>
          <p:nvSpPr>
            <p:cNvPr id="742" name="Google Shape;742;p33"/>
            <p:cNvSpPr/>
            <p:nvPr/>
          </p:nvSpPr>
          <p:spPr>
            <a:xfrm>
              <a:off x="8128765" y="0"/>
              <a:ext cx="2697925" cy="3894216"/>
            </a:xfrm>
            <a:custGeom>
              <a:rect b="b" l="l" r="r" t="t"/>
              <a:pathLst>
                <a:path extrusionOk="0" h="120929" w="83780">
                  <a:moveTo>
                    <a:pt x="40356" y="1"/>
                  </a:moveTo>
                  <a:cubicBezTo>
                    <a:pt x="40102" y="194"/>
                    <a:pt x="39947" y="448"/>
                    <a:pt x="39861" y="753"/>
                  </a:cubicBezTo>
                  <a:cubicBezTo>
                    <a:pt x="38633" y="4998"/>
                    <a:pt x="36178" y="8505"/>
                    <a:pt x="33237" y="11718"/>
                  </a:cubicBezTo>
                  <a:cubicBezTo>
                    <a:pt x="31084" y="14074"/>
                    <a:pt x="28841" y="16336"/>
                    <a:pt x="26639" y="18641"/>
                  </a:cubicBezTo>
                  <a:cubicBezTo>
                    <a:pt x="22793" y="22658"/>
                    <a:pt x="19190" y="26890"/>
                    <a:pt x="15886" y="31373"/>
                  </a:cubicBezTo>
                  <a:cubicBezTo>
                    <a:pt x="12782" y="35587"/>
                    <a:pt x="9835" y="39903"/>
                    <a:pt x="7193" y="44421"/>
                  </a:cubicBezTo>
                  <a:cubicBezTo>
                    <a:pt x="4651" y="48773"/>
                    <a:pt x="2366" y="53243"/>
                    <a:pt x="1035" y="58131"/>
                  </a:cubicBezTo>
                  <a:cubicBezTo>
                    <a:pt x="412" y="60426"/>
                    <a:pt x="1" y="62749"/>
                    <a:pt x="274" y="65156"/>
                  </a:cubicBezTo>
                  <a:cubicBezTo>
                    <a:pt x="692" y="68858"/>
                    <a:pt x="2585" y="71449"/>
                    <a:pt x="5988" y="72943"/>
                  </a:cubicBezTo>
                  <a:cubicBezTo>
                    <a:pt x="8237" y="73933"/>
                    <a:pt x="10638" y="74251"/>
                    <a:pt x="13052" y="74521"/>
                  </a:cubicBezTo>
                  <a:cubicBezTo>
                    <a:pt x="16706" y="74929"/>
                    <a:pt x="20376" y="75035"/>
                    <a:pt x="24046" y="75035"/>
                  </a:cubicBezTo>
                  <a:cubicBezTo>
                    <a:pt x="28760" y="75035"/>
                    <a:pt x="33481" y="74948"/>
                    <a:pt x="38122" y="73943"/>
                  </a:cubicBezTo>
                  <a:cubicBezTo>
                    <a:pt x="40458" y="73435"/>
                    <a:pt x="42686" y="72647"/>
                    <a:pt x="44636" y="71214"/>
                  </a:cubicBezTo>
                  <a:cubicBezTo>
                    <a:pt x="44746" y="71121"/>
                    <a:pt x="44845" y="71015"/>
                    <a:pt x="44961" y="70931"/>
                  </a:cubicBezTo>
                  <a:cubicBezTo>
                    <a:pt x="45022" y="70896"/>
                    <a:pt x="45080" y="70857"/>
                    <a:pt x="45138" y="70819"/>
                  </a:cubicBezTo>
                  <a:cubicBezTo>
                    <a:pt x="45234" y="70764"/>
                    <a:pt x="45327" y="70706"/>
                    <a:pt x="45417" y="70645"/>
                  </a:cubicBezTo>
                  <a:cubicBezTo>
                    <a:pt x="47368" y="69173"/>
                    <a:pt x="48776" y="67232"/>
                    <a:pt x="50045" y="65195"/>
                  </a:cubicBezTo>
                  <a:cubicBezTo>
                    <a:pt x="52655" y="61011"/>
                    <a:pt x="54589" y="56473"/>
                    <a:pt x="56813" y="52086"/>
                  </a:cubicBezTo>
                  <a:cubicBezTo>
                    <a:pt x="58864" y="48043"/>
                    <a:pt x="60573" y="43817"/>
                    <a:pt x="63122" y="40034"/>
                  </a:cubicBezTo>
                  <a:cubicBezTo>
                    <a:pt x="64317" y="38260"/>
                    <a:pt x="65535" y="36490"/>
                    <a:pt x="67419" y="35336"/>
                  </a:cubicBezTo>
                  <a:cubicBezTo>
                    <a:pt x="68234" y="34834"/>
                    <a:pt x="69076" y="34588"/>
                    <a:pt x="69894" y="34588"/>
                  </a:cubicBezTo>
                  <a:cubicBezTo>
                    <a:pt x="71108" y="34588"/>
                    <a:pt x="72271" y="35127"/>
                    <a:pt x="73229" y="36165"/>
                  </a:cubicBezTo>
                  <a:cubicBezTo>
                    <a:pt x="74331" y="37357"/>
                    <a:pt x="75042" y="38762"/>
                    <a:pt x="75540" y="40266"/>
                  </a:cubicBezTo>
                  <a:cubicBezTo>
                    <a:pt x="76266" y="42474"/>
                    <a:pt x="76652" y="44781"/>
                    <a:pt x="76674" y="47105"/>
                  </a:cubicBezTo>
                  <a:cubicBezTo>
                    <a:pt x="76710" y="49865"/>
                    <a:pt x="76655" y="52613"/>
                    <a:pt x="76031" y="55319"/>
                  </a:cubicBezTo>
                  <a:cubicBezTo>
                    <a:pt x="75148" y="59163"/>
                    <a:pt x="73271" y="62534"/>
                    <a:pt x="71073" y="65757"/>
                  </a:cubicBezTo>
                  <a:cubicBezTo>
                    <a:pt x="68932" y="68903"/>
                    <a:pt x="66477" y="71805"/>
                    <a:pt x="64147" y="74807"/>
                  </a:cubicBezTo>
                  <a:cubicBezTo>
                    <a:pt x="62325" y="77153"/>
                    <a:pt x="60654" y="79586"/>
                    <a:pt x="59802" y="82481"/>
                  </a:cubicBezTo>
                  <a:cubicBezTo>
                    <a:pt x="59269" y="84268"/>
                    <a:pt x="58970" y="86113"/>
                    <a:pt x="58909" y="87977"/>
                  </a:cubicBezTo>
                  <a:cubicBezTo>
                    <a:pt x="58803" y="91570"/>
                    <a:pt x="59146" y="95163"/>
                    <a:pt x="59053" y="98756"/>
                  </a:cubicBezTo>
                  <a:cubicBezTo>
                    <a:pt x="58966" y="102150"/>
                    <a:pt x="58218" y="105373"/>
                    <a:pt x="56305" y="108252"/>
                  </a:cubicBezTo>
                  <a:cubicBezTo>
                    <a:pt x="54496" y="110968"/>
                    <a:pt x="52147" y="113128"/>
                    <a:pt x="49489" y="114982"/>
                  </a:cubicBezTo>
                  <a:cubicBezTo>
                    <a:pt x="46658" y="116958"/>
                    <a:pt x="43585" y="118511"/>
                    <a:pt x="40516" y="120069"/>
                  </a:cubicBezTo>
                  <a:cubicBezTo>
                    <a:pt x="40256" y="120201"/>
                    <a:pt x="39909" y="120236"/>
                    <a:pt x="39822" y="120603"/>
                  </a:cubicBezTo>
                  <a:cubicBezTo>
                    <a:pt x="39822" y="120728"/>
                    <a:pt x="39899" y="120844"/>
                    <a:pt x="40012" y="120895"/>
                  </a:cubicBezTo>
                  <a:cubicBezTo>
                    <a:pt x="40093" y="120919"/>
                    <a:pt x="40172" y="120929"/>
                    <a:pt x="40249" y="120929"/>
                  </a:cubicBezTo>
                  <a:cubicBezTo>
                    <a:pt x="40540" y="120929"/>
                    <a:pt x="40804" y="120786"/>
                    <a:pt x="41076" y="120690"/>
                  </a:cubicBezTo>
                  <a:cubicBezTo>
                    <a:pt x="45780" y="118687"/>
                    <a:pt x="50328" y="116428"/>
                    <a:pt x="54364" y="113218"/>
                  </a:cubicBezTo>
                  <a:cubicBezTo>
                    <a:pt x="59050" y="109490"/>
                    <a:pt x="61766" y="104695"/>
                    <a:pt x="62521" y="98753"/>
                  </a:cubicBezTo>
                  <a:cubicBezTo>
                    <a:pt x="62887" y="95870"/>
                    <a:pt x="63048" y="92965"/>
                    <a:pt x="63588" y="90101"/>
                  </a:cubicBezTo>
                  <a:cubicBezTo>
                    <a:pt x="64366" y="85949"/>
                    <a:pt x="66062" y="82183"/>
                    <a:pt x="68277" y="78625"/>
                  </a:cubicBezTo>
                  <a:cubicBezTo>
                    <a:pt x="70619" y="74855"/>
                    <a:pt x="73181" y="71227"/>
                    <a:pt x="75536" y="67467"/>
                  </a:cubicBezTo>
                  <a:cubicBezTo>
                    <a:pt x="79345" y="61383"/>
                    <a:pt x="81742" y="54811"/>
                    <a:pt x="82729" y="47702"/>
                  </a:cubicBezTo>
                  <a:cubicBezTo>
                    <a:pt x="83304" y="43528"/>
                    <a:pt x="83780" y="39347"/>
                    <a:pt x="83632" y="35130"/>
                  </a:cubicBezTo>
                  <a:cubicBezTo>
                    <a:pt x="83429" y="29535"/>
                    <a:pt x="82552" y="24072"/>
                    <a:pt x="80184" y="18927"/>
                  </a:cubicBezTo>
                  <a:cubicBezTo>
                    <a:pt x="78310" y="14858"/>
                    <a:pt x="75491" y="11622"/>
                    <a:pt x="71776" y="9131"/>
                  </a:cubicBezTo>
                  <a:cubicBezTo>
                    <a:pt x="69337" y="7495"/>
                    <a:pt x="66969" y="5766"/>
                    <a:pt x="64905" y="3655"/>
                  </a:cubicBezTo>
                  <a:cubicBezTo>
                    <a:pt x="64047" y="2774"/>
                    <a:pt x="63289" y="1817"/>
                    <a:pt x="62572" y="824"/>
                  </a:cubicBezTo>
                  <a:cubicBezTo>
                    <a:pt x="62347" y="512"/>
                    <a:pt x="62106" y="223"/>
                    <a:pt x="617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3"/>
            <p:cNvSpPr/>
            <p:nvPr/>
          </p:nvSpPr>
          <p:spPr>
            <a:xfrm>
              <a:off x="7964628" y="129"/>
              <a:ext cx="2645564" cy="3917949"/>
            </a:xfrm>
            <a:custGeom>
              <a:rect b="b" l="l" r="r" t="t"/>
              <a:pathLst>
                <a:path extrusionOk="0" h="121666" w="82154">
                  <a:moveTo>
                    <a:pt x="34429" y="0"/>
                  </a:moveTo>
                  <a:cubicBezTo>
                    <a:pt x="34224" y="190"/>
                    <a:pt x="34070" y="434"/>
                    <a:pt x="33989" y="704"/>
                  </a:cubicBezTo>
                  <a:cubicBezTo>
                    <a:pt x="32594" y="5133"/>
                    <a:pt x="30226" y="9060"/>
                    <a:pt x="27697" y="12903"/>
                  </a:cubicBezTo>
                  <a:cubicBezTo>
                    <a:pt x="24888" y="17162"/>
                    <a:pt x="21934" y="21323"/>
                    <a:pt x="19135" y="25588"/>
                  </a:cubicBezTo>
                  <a:cubicBezTo>
                    <a:pt x="15501" y="31135"/>
                    <a:pt x="11940" y="36727"/>
                    <a:pt x="8687" y="42511"/>
                  </a:cubicBezTo>
                  <a:cubicBezTo>
                    <a:pt x="5737" y="47769"/>
                    <a:pt x="3057" y="53152"/>
                    <a:pt x="1264" y="58934"/>
                  </a:cubicBezTo>
                  <a:cubicBezTo>
                    <a:pt x="534" y="61280"/>
                    <a:pt x="1" y="63658"/>
                    <a:pt x="10" y="66139"/>
                  </a:cubicBezTo>
                  <a:cubicBezTo>
                    <a:pt x="36" y="71567"/>
                    <a:pt x="3147" y="75758"/>
                    <a:pt x="8327" y="77425"/>
                  </a:cubicBezTo>
                  <a:cubicBezTo>
                    <a:pt x="11201" y="78351"/>
                    <a:pt x="14164" y="78634"/>
                    <a:pt x="17130" y="78913"/>
                  </a:cubicBezTo>
                  <a:cubicBezTo>
                    <a:pt x="21748" y="79347"/>
                    <a:pt x="26376" y="79665"/>
                    <a:pt x="31000" y="80003"/>
                  </a:cubicBezTo>
                  <a:cubicBezTo>
                    <a:pt x="35856" y="80360"/>
                    <a:pt x="40706" y="80748"/>
                    <a:pt x="45530" y="81414"/>
                  </a:cubicBezTo>
                  <a:cubicBezTo>
                    <a:pt x="47352" y="81664"/>
                    <a:pt x="49145" y="82040"/>
                    <a:pt x="50903" y="82606"/>
                  </a:cubicBezTo>
                  <a:cubicBezTo>
                    <a:pt x="54030" y="83609"/>
                    <a:pt x="56164" y="85733"/>
                    <a:pt x="57636" y="88590"/>
                  </a:cubicBezTo>
                  <a:cubicBezTo>
                    <a:pt x="59220" y="91675"/>
                    <a:pt x="60342" y="94908"/>
                    <a:pt x="60859" y="98353"/>
                  </a:cubicBezTo>
                  <a:cubicBezTo>
                    <a:pt x="61769" y="104385"/>
                    <a:pt x="59667" y="109241"/>
                    <a:pt x="55197" y="113230"/>
                  </a:cubicBezTo>
                  <a:cubicBezTo>
                    <a:pt x="51736" y="116318"/>
                    <a:pt x="47715" y="118510"/>
                    <a:pt x="43611" y="120579"/>
                  </a:cubicBezTo>
                  <a:cubicBezTo>
                    <a:pt x="43242" y="120853"/>
                    <a:pt x="42702" y="120898"/>
                    <a:pt x="42496" y="121399"/>
                  </a:cubicBezTo>
                  <a:cubicBezTo>
                    <a:pt x="42502" y="121534"/>
                    <a:pt x="42580" y="121614"/>
                    <a:pt x="42695" y="121666"/>
                  </a:cubicBezTo>
                  <a:cubicBezTo>
                    <a:pt x="43573" y="121563"/>
                    <a:pt x="44363" y="121274"/>
                    <a:pt x="44990" y="120621"/>
                  </a:cubicBezTo>
                  <a:cubicBezTo>
                    <a:pt x="46131" y="120056"/>
                    <a:pt x="47275" y="119496"/>
                    <a:pt x="48409" y="118921"/>
                  </a:cubicBezTo>
                  <a:cubicBezTo>
                    <a:pt x="51488" y="117363"/>
                    <a:pt x="54461" y="115627"/>
                    <a:pt x="57109" y="113400"/>
                  </a:cubicBezTo>
                  <a:cubicBezTo>
                    <a:pt x="59754" y="111173"/>
                    <a:pt x="61968" y="108602"/>
                    <a:pt x="63215" y="105308"/>
                  </a:cubicBezTo>
                  <a:cubicBezTo>
                    <a:pt x="63803" y="103749"/>
                    <a:pt x="64150" y="102139"/>
                    <a:pt x="64304" y="100478"/>
                  </a:cubicBezTo>
                  <a:cubicBezTo>
                    <a:pt x="64504" y="98289"/>
                    <a:pt x="64443" y="96104"/>
                    <a:pt x="64327" y="93912"/>
                  </a:cubicBezTo>
                  <a:cubicBezTo>
                    <a:pt x="64211" y="91646"/>
                    <a:pt x="64157" y="89371"/>
                    <a:pt x="64314" y="87105"/>
                  </a:cubicBezTo>
                  <a:cubicBezTo>
                    <a:pt x="64578" y="83249"/>
                    <a:pt x="65892" y="79771"/>
                    <a:pt x="68196" y="76648"/>
                  </a:cubicBezTo>
                  <a:cubicBezTo>
                    <a:pt x="69893" y="74350"/>
                    <a:pt x="71731" y="72171"/>
                    <a:pt x="73470" y="69909"/>
                  </a:cubicBezTo>
                  <a:cubicBezTo>
                    <a:pt x="75553" y="67199"/>
                    <a:pt x="77552" y="64436"/>
                    <a:pt x="79133" y="61392"/>
                  </a:cubicBezTo>
                  <a:cubicBezTo>
                    <a:pt x="80547" y="58673"/>
                    <a:pt x="81524" y="55820"/>
                    <a:pt x="81848" y="52763"/>
                  </a:cubicBezTo>
                  <a:cubicBezTo>
                    <a:pt x="82112" y="50250"/>
                    <a:pt x="82154" y="47734"/>
                    <a:pt x="81929" y="45208"/>
                  </a:cubicBezTo>
                  <a:cubicBezTo>
                    <a:pt x="81797" y="43755"/>
                    <a:pt x="81508" y="42338"/>
                    <a:pt x="81138" y="40934"/>
                  </a:cubicBezTo>
                  <a:cubicBezTo>
                    <a:pt x="80765" y="39516"/>
                    <a:pt x="80174" y="38176"/>
                    <a:pt x="79354" y="36977"/>
                  </a:cubicBezTo>
                  <a:cubicBezTo>
                    <a:pt x="78654" y="35955"/>
                    <a:pt x="77805" y="35011"/>
                    <a:pt x="76571" y="34570"/>
                  </a:cubicBezTo>
                  <a:cubicBezTo>
                    <a:pt x="76036" y="34381"/>
                    <a:pt x="75495" y="34275"/>
                    <a:pt x="74954" y="34275"/>
                  </a:cubicBezTo>
                  <a:cubicBezTo>
                    <a:pt x="74449" y="34275"/>
                    <a:pt x="73946" y="34367"/>
                    <a:pt x="73448" y="34570"/>
                  </a:cubicBezTo>
                  <a:cubicBezTo>
                    <a:pt x="72332" y="35027"/>
                    <a:pt x="71391" y="35705"/>
                    <a:pt x="70555" y="36601"/>
                  </a:cubicBezTo>
                  <a:cubicBezTo>
                    <a:pt x="68646" y="38652"/>
                    <a:pt x="67200" y="40995"/>
                    <a:pt x="65889" y="43450"/>
                  </a:cubicBezTo>
                  <a:cubicBezTo>
                    <a:pt x="64590" y="45876"/>
                    <a:pt x="63459" y="48380"/>
                    <a:pt x="62251" y="50845"/>
                  </a:cubicBezTo>
                  <a:cubicBezTo>
                    <a:pt x="60728" y="53956"/>
                    <a:pt x="59214" y="57073"/>
                    <a:pt x="57655" y="60168"/>
                  </a:cubicBezTo>
                  <a:cubicBezTo>
                    <a:pt x="56325" y="62806"/>
                    <a:pt x="54882" y="65393"/>
                    <a:pt x="53053" y="67726"/>
                  </a:cubicBezTo>
                  <a:cubicBezTo>
                    <a:pt x="52224" y="68784"/>
                    <a:pt x="51298" y="69777"/>
                    <a:pt x="50209" y="70587"/>
                  </a:cubicBezTo>
                  <a:cubicBezTo>
                    <a:pt x="50148" y="70625"/>
                    <a:pt x="50093" y="70670"/>
                    <a:pt x="50042" y="70722"/>
                  </a:cubicBezTo>
                  <a:cubicBezTo>
                    <a:pt x="49968" y="70815"/>
                    <a:pt x="49817" y="70779"/>
                    <a:pt x="49753" y="70892"/>
                  </a:cubicBezTo>
                  <a:cubicBezTo>
                    <a:pt x="48210" y="72020"/>
                    <a:pt x="46494" y="72778"/>
                    <a:pt x="44665" y="73299"/>
                  </a:cubicBezTo>
                  <a:cubicBezTo>
                    <a:pt x="42480" y="73923"/>
                    <a:pt x="40237" y="74215"/>
                    <a:pt x="37977" y="74421"/>
                  </a:cubicBezTo>
                  <a:cubicBezTo>
                    <a:pt x="35284" y="74665"/>
                    <a:pt x="32594" y="74729"/>
                    <a:pt x="29895" y="74745"/>
                  </a:cubicBezTo>
                  <a:cubicBezTo>
                    <a:pt x="29519" y="74747"/>
                    <a:pt x="29144" y="74748"/>
                    <a:pt x="28769" y="74748"/>
                  </a:cubicBezTo>
                  <a:cubicBezTo>
                    <a:pt x="26268" y="74748"/>
                    <a:pt x="23768" y="74697"/>
                    <a:pt x="21272" y="74523"/>
                  </a:cubicBezTo>
                  <a:cubicBezTo>
                    <a:pt x="18840" y="74353"/>
                    <a:pt x="16404" y="74144"/>
                    <a:pt x="14013" y="73614"/>
                  </a:cubicBezTo>
                  <a:cubicBezTo>
                    <a:pt x="12460" y="73267"/>
                    <a:pt x="10976" y="72743"/>
                    <a:pt x="9632" y="71866"/>
                  </a:cubicBezTo>
                  <a:cubicBezTo>
                    <a:pt x="7228" y="70301"/>
                    <a:pt x="5959" y="68051"/>
                    <a:pt x="5644" y="65229"/>
                  </a:cubicBezTo>
                  <a:cubicBezTo>
                    <a:pt x="5316" y="62302"/>
                    <a:pt x="5943" y="59502"/>
                    <a:pt x="6823" y="56745"/>
                  </a:cubicBezTo>
                  <a:cubicBezTo>
                    <a:pt x="8025" y="52991"/>
                    <a:pt x="9751" y="49472"/>
                    <a:pt x="11676" y="46040"/>
                  </a:cubicBezTo>
                  <a:cubicBezTo>
                    <a:pt x="13363" y="43039"/>
                    <a:pt x="15186" y="40120"/>
                    <a:pt x="17114" y="37270"/>
                  </a:cubicBezTo>
                  <a:cubicBezTo>
                    <a:pt x="18901" y="34635"/>
                    <a:pt x="20768" y="32054"/>
                    <a:pt x="22719" y="29534"/>
                  </a:cubicBezTo>
                  <a:cubicBezTo>
                    <a:pt x="24467" y="27275"/>
                    <a:pt x="26257" y="25051"/>
                    <a:pt x="28156" y="22921"/>
                  </a:cubicBezTo>
                  <a:cubicBezTo>
                    <a:pt x="30191" y="20639"/>
                    <a:pt x="32315" y="18437"/>
                    <a:pt x="34442" y="16239"/>
                  </a:cubicBezTo>
                  <a:cubicBezTo>
                    <a:pt x="36692" y="13916"/>
                    <a:pt x="38977" y="11618"/>
                    <a:pt x="40950" y="9037"/>
                  </a:cubicBezTo>
                  <a:cubicBezTo>
                    <a:pt x="43036" y="6312"/>
                    <a:pt x="44582" y="3326"/>
                    <a:pt x="45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3"/>
            <p:cNvSpPr/>
            <p:nvPr/>
          </p:nvSpPr>
          <p:spPr>
            <a:xfrm>
              <a:off x="4217017" y="0"/>
              <a:ext cx="4990132" cy="3974948"/>
            </a:xfrm>
            <a:custGeom>
              <a:rect b="b" l="l" r="r" t="t"/>
              <a:pathLst>
                <a:path extrusionOk="0" h="123436" w="154961">
                  <a:moveTo>
                    <a:pt x="174" y="1"/>
                  </a:moveTo>
                  <a:cubicBezTo>
                    <a:pt x="4" y="191"/>
                    <a:pt x="1" y="419"/>
                    <a:pt x="17" y="650"/>
                  </a:cubicBezTo>
                  <a:cubicBezTo>
                    <a:pt x="216" y="3710"/>
                    <a:pt x="512" y="6753"/>
                    <a:pt x="1537" y="9671"/>
                  </a:cubicBezTo>
                  <a:cubicBezTo>
                    <a:pt x="2806" y="13287"/>
                    <a:pt x="5226" y="15986"/>
                    <a:pt x="8343" y="18088"/>
                  </a:cubicBezTo>
                  <a:cubicBezTo>
                    <a:pt x="13273" y="21411"/>
                    <a:pt x="18775" y="23278"/>
                    <a:pt x="24586" y="24319"/>
                  </a:cubicBezTo>
                  <a:cubicBezTo>
                    <a:pt x="27325" y="24808"/>
                    <a:pt x="30091" y="25102"/>
                    <a:pt x="32867" y="25102"/>
                  </a:cubicBezTo>
                  <a:cubicBezTo>
                    <a:pt x="33429" y="25102"/>
                    <a:pt x="33992" y="25090"/>
                    <a:pt x="34555" y="25065"/>
                  </a:cubicBezTo>
                  <a:cubicBezTo>
                    <a:pt x="38424" y="24895"/>
                    <a:pt x="42271" y="24454"/>
                    <a:pt x="46076" y="23667"/>
                  </a:cubicBezTo>
                  <a:cubicBezTo>
                    <a:pt x="49479" y="22960"/>
                    <a:pt x="52802" y="21983"/>
                    <a:pt x="56122" y="20977"/>
                  </a:cubicBezTo>
                  <a:cubicBezTo>
                    <a:pt x="59297" y="20013"/>
                    <a:pt x="62479" y="19084"/>
                    <a:pt x="65792" y="18734"/>
                  </a:cubicBezTo>
                  <a:cubicBezTo>
                    <a:pt x="66652" y="18643"/>
                    <a:pt x="67502" y="18592"/>
                    <a:pt x="68340" y="18592"/>
                  </a:cubicBezTo>
                  <a:cubicBezTo>
                    <a:pt x="71475" y="18592"/>
                    <a:pt x="74444" y="19310"/>
                    <a:pt x="77101" y="21366"/>
                  </a:cubicBezTo>
                  <a:cubicBezTo>
                    <a:pt x="78612" y="22532"/>
                    <a:pt x="79717" y="24027"/>
                    <a:pt x="80492" y="25737"/>
                  </a:cubicBezTo>
                  <a:cubicBezTo>
                    <a:pt x="81678" y="28353"/>
                    <a:pt x="82141" y="31136"/>
                    <a:pt x="82237" y="33993"/>
                  </a:cubicBezTo>
                  <a:cubicBezTo>
                    <a:pt x="82372" y="37991"/>
                    <a:pt x="81790" y="41927"/>
                    <a:pt x="81119" y="45848"/>
                  </a:cubicBezTo>
                  <a:cubicBezTo>
                    <a:pt x="80460" y="49685"/>
                    <a:pt x="79724" y="53506"/>
                    <a:pt x="79123" y="57353"/>
                  </a:cubicBezTo>
                  <a:cubicBezTo>
                    <a:pt x="78689" y="60127"/>
                    <a:pt x="78287" y="62910"/>
                    <a:pt x="78017" y="65709"/>
                  </a:cubicBezTo>
                  <a:cubicBezTo>
                    <a:pt x="77725" y="68778"/>
                    <a:pt x="77686" y="71857"/>
                    <a:pt x="77690" y="74939"/>
                  </a:cubicBezTo>
                  <a:cubicBezTo>
                    <a:pt x="78120" y="80724"/>
                    <a:pt x="79374" y="86229"/>
                    <a:pt x="83002" y="90959"/>
                  </a:cubicBezTo>
                  <a:cubicBezTo>
                    <a:pt x="85403" y="94086"/>
                    <a:pt x="88510" y="96310"/>
                    <a:pt x="91965" y="98097"/>
                  </a:cubicBezTo>
                  <a:cubicBezTo>
                    <a:pt x="94645" y="99479"/>
                    <a:pt x="97448" y="100575"/>
                    <a:pt x="100302" y="101552"/>
                  </a:cubicBezTo>
                  <a:cubicBezTo>
                    <a:pt x="105707" y="103396"/>
                    <a:pt x="111103" y="105276"/>
                    <a:pt x="116624" y="106758"/>
                  </a:cubicBezTo>
                  <a:cubicBezTo>
                    <a:pt x="121165" y="107976"/>
                    <a:pt x="125787" y="108783"/>
                    <a:pt x="130411" y="109589"/>
                  </a:cubicBezTo>
                  <a:cubicBezTo>
                    <a:pt x="135396" y="110460"/>
                    <a:pt x="140325" y="111537"/>
                    <a:pt x="145008" y="113510"/>
                  </a:cubicBezTo>
                  <a:cubicBezTo>
                    <a:pt x="147222" y="114442"/>
                    <a:pt x="149385" y="115496"/>
                    <a:pt x="151024" y="117344"/>
                  </a:cubicBezTo>
                  <a:cubicBezTo>
                    <a:pt x="151699" y="118109"/>
                    <a:pt x="152403" y="118858"/>
                    <a:pt x="152570" y="119928"/>
                  </a:cubicBezTo>
                  <a:cubicBezTo>
                    <a:pt x="152763" y="120612"/>
                    <a:pt x="152898" y="121307"/>
                    <a:pt x="152869" y="122023"/>
                  </a:cubicBezTo>
                  <a:cubicBezTo>
                    <a:pt x="152798" y="122322"/>
                    <a:pt x="152888" y="122627"/>
                    <a:pt x="152827" y="122926"/>
                  </a:cubicBezTo>
                  <a:cubicBezTo>
                    <a:pt x="152827" y="123003"/>
                    <a:pt x="152840" y="123081"/>
                    <a:pt x="152866" y="123154"/>
                  </a:cubicBezTo>
                  <a:cubicBezTo>
                    <a:pt x="152948" y="123306"/>
                    <a:pt x="153041" y="123436"/>
                    <a:pt x="153210" y="123436"/>
                  </a:cubicBezTo>
                  <a:cubicBezTo>
                    <a:pt x="153245" y="123436"/>
                    <a:pt x="153283" y="123430"/>
                    <a:pt x="153325" y="123418"/>
                  </a:cubicBezTo>
                  <a:cubicBezTo>
                    <a:pt x="153598" y="123267"/>
                    <a:pt x="153656" y="122978"/>
                    <a:pt x="153778" y="122730"/>
                  </a:cubicBezTo>
                  <a:cubicBezTo>
                    <a:pt x="154961" y="119687"/>
                    <a:pt x="154186" y="116785"/>
                    <a:pt x="151647" y="114603"/>
                  </a:cubicBezTo>
                  <a:cubicBezTo>
                    <a:pt x="149941" y="113137"/>
                    <a:pt x="147965" y="112135"/>
                    <a:pt x="145914" y="111277"/>
                  </a:cubicBezTo>
                  <a:cubicBezTo>
                    <a:pt x="141871" y="109586"/>
                    <a:pt x="137655" y="108487"/>
                    <a:pt x="133368" y="107642"/>
                  </a:cubicBezTo>
                  <a:cubicBezTo>
                    <a:pt x="127541" y="106488"/>
                    <a:pt x="121654" y="105614"/>
                    <a:pt x="115940" y="103933"/>
                  </a:cubicBezTo>
                  <a:cubicBezTo>
                    <a:pt x="109625" y="102072"/>
                    <a:pt x="103351" y="100080"/>
                    <a:pt x="97290" y="97496"/>
                  </a:cubicBezTo>
                  <a:cubicBezTo>
                    <a:pt x="94134" y="96149"/>
                    <a:pt x="91152" y="94462"/>
                    <a:pt x="88645" y="92071"/>
                  </a:cubicBezTo>
                  <a:cubicBezTo>
                    <a:pt x="86126" y="89674"/>
                    <a:pt x="84323" y="86801"/>
                    <a:pt x="83240" y="83484"/>
                  </a:cubicBezTo>
                  <a:cubicBezTo>
                    <a:pt x="81906" y="79399"/>
                    <a:pt x="81569" y="75196"/>
                    <a:pt x="81774" y="70941"/>
                  </a:cubicBezTo>
                  <a:cubicBezTo>
                    <a:pt x="81999" y="66339"/>
                    <a:pt x="82889" y="61836"/>
                    <a:pt x="83944" y="57363"/>
                  </a:cubicBezTo>
                  <a:cubicBezTo>
                    <a:pt x="85126" y="52349"/>
                    <a:pt x="86576" y="47400"/>
                    <a:pt x="87800" y="42400"/>
                  </a:cubicBezTo>
                  <a:cubicBezTo>
                    <a:pt x="88681" y="38804"/>
                    <a:pt x="89452" y="35182"/>
                    <a:pt x="89661" y="31480"/>
                  </a:cubicBezTo>
                  <a:cubicBezTo>
                    <a:pt x="89841" y="28272"/>
                    <a:pt x="89870" y="25062"/>
                    <a:pt x="89037" y="21906"/>
                  </a:cubicBezTo>
                  <a:cubicBezTo>
                    <a:pt x="87540" y="16234"/>
                    <a:pt x="84149" y="12249"/>
                    <a:pt x="78679" y="10070"/>
                  </a:cubicBezTo>
                  <a:cubicBezTo>
                    <a:pt x="76215" y="9089"/>
                    <a:pt x="73644" y="8630"/>
                    <a:pt x="71005" y="8434"/>
                  </a:cubicBezTo>
                  <a:cubicBezTo>
                    <a:pt x="70235" y="8377"/>
                    <a:pt x="69470" y="8350"/>
                    <a:pt x="68709" y="8350"/>
                  </a:cubicBezTo>
                  <a:cubicBezTo>
                    <a:pt x="63940" y="8350"/>
                    <a:pt x="59329" y="9409"/>
                    <a:pt x="54756" y="10770"/>
                  </a:cubicBezTo>
                  <a:cubicBezTo>
                    <a:pt x="51552" y="11725"/>
                    <a:pt x="48390" y="12811"/>
                    <a:pt x="45131" y="13563"/>
                  </a:cubicBezTo>
                  <a:cubicBezTo>
                    <a:pt x="41489" y="14404"/>
                    <a:pt x="37841" y="14926"/>
                    <a:pt x="34179" y="14926"/>
                  </a:cubicBezTo>
                  <a:cubicBezTo>
                    <a:pt x="31500" y="14926"/>
                    <a:pt x="28813" y="14646"/>
                    <a:pt x="26115" y="14006"/>
                  </a:cubicBezTo>
                  <a:cubicBezTo>
                    <a:pt x="18939" y="12306"/>
                    <a:pt x="14106" y="8006"/>
                    <a:pt x="11625" y="1058"/>
                  </a:cubicBezTo>
                  <a:cubicBezTo>
                    <a:pt x="11490" y="673"/>
                    <a:pt x="11377" y="274"/>
                    <a:pt x="110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3"/>
            <p:cNvSpPr/>
            <p:nvPr/>
          </p:nvSpPr>
          <p:spPr>
            <a:xfrm>
              <a:off x="4572599" y="0"/>
              <a:ext cx="4670071" cy="3965802"/>
            </a:xfrm>
            <a:custGeom>
              <a:rect b="b" l="l" r="r" t="t"/>
              <a:pathLst>
                <a:path extrusionOk="0" h="123152" w="145022">
                  <a:moveTo>
                    <a:pt x="1" y="1"/>
                  </a:moveTo>
                  <a:cubicBezTo>
                    <a:pt x="65" y="673"/>
                    <a:pt x="361" y="1270"/>
                    <a:pt x="605" y="1884"/>
                  </a:cubicBezTo>
                  <a:cubicBezTo>
                    <a:pt x="1663" y="4568"/>
                    <a:pt x="3102" y="7017"/>
                    <a:pt x="5162" y="9064"/>
                  </a:cubicBezTo>
                  <a:cubicBezTo>
                    <a:pt x="7434" y="11323"/>
                    <a:pt x="10169" y="12811"/>
                    <a:pt x="13203" y="13775"/>
                  </a:cubicBezTo>
                  <a:cubicBezTo>
                    <a:pt x="15996" y="14662"/>
                    <a:pt x="18907" y="15138"/>
                    <a:pt x="21842" y="15183"/>
                  </a:cubicBezTo>
                  <a:cubicBezTo>
                    <a:pt x="22263" y="15190"/>
                    <a:pt x="22684" y="15195"/>
                    <a:pt x="23104" y="15195"/>
                  </a:cubicBezTo>
                  <a:cubicBezTo>
                    <a:pt x="24593" y="15195"/>
                    <a:pt x="26078" y="15140"/>
                    <a:pt x="27559" y="14990"/>
                  </a:cubicBezTo>
                  <a:cubicBezTo>
                    <a:pt x="29230" y="14820"/>
                    <a:pt x="30888" y="14543"/>
                    <a:pt x="32537" y="14206"/>
                  </a:cubicBezTo>
                  <a:cubicBezTo>
                    <a:pt x="36914" y="13306"/>
                    <a:pt x="41111" y="11786"/>
                    <a:pt x="45398" y="10571"/>
                  </a:cubicBezTo>
                  <a:cubicBezTo>
                    <a:pt x="47822" y="9883"/>
                    <a:pt x="50277" y="9318"/>
                    <a:pt x="52787" y="8996"/>
                  </a:cubicBezTo>
                  <a:cubicBezTo>
                    <a:pt x="54358" y="8797"/>
                    <a:pt x="55932" y="8610"/>
                    <a:pt x="57513" y="8610"/>
                  </a:cubicBezTo>
                  <a:cubicBezTo>
                    <a:pt x="57688" y="8610"/>
                    <a:pt x="57863" y="8612"/>
                    <a:pt x="58038" y="8617"/>
                  </a:cubicBezTo>
                  <a:cubicBezTo>
                    <a:pt x="61313" y="8704"/>
                    <a:pt x="64533" y="9112"/>
                    <a:pt x="67605" y="10356"/>
                  </a:cubicBezTo>
                  <a:cubicBezTo>
                    <a:pt x="73017" y="12547"/>
                    <a:pt x="76353" y="16516"/>
                    <a:pt x="77764" y="22144"/>
                  </a:cubicBezTo>
                  <a:cubicBezTo>
                    <a:pt x="78175" y="23779"/>
                    <a:pt x="78358" y="25447"/>
                    <a:pt x="78413" y="27135"/>
                  </a:cubicBezTo>
                  <a:cubicBezTo>
                    <a:pt x="78567" y="31624"/>
                    <a:pt x="77937" y="36021"/>
                    <a:pt x="76948" y="40382"/>
                  </a:cubicBezTo>
                  <a:cubicBezTo>
                    <a:pt x="75945" y="44807"/>
                    <a:pt x="74682" y="49165"/>
                    <a:pt x="73551" y="53558"/>
                  </a:cubicBezTo>
                  <a:cubicBezTo>
                    <a:pt x="72667" y="56990"/>
                    <a:pt x="71867" y="60438"/>
                    <a:pt x="71250" y="63925"/>
                  </a:cubicBezTo>
                  <a:cubicBezTo>
                    <a:pt x="70906" y="65883"/>
                    <a:pt x="70684" y="67856"/>
                    <a:pt x="70536" y="69839"/>
                  </a:cubicBezTo>
                  <a:cubicBezTo>
                    <a:pt x="70411" y="71439"/>
                    <a:pt x="70376" y="73046"/>
                    <a:pt x="70427" y="74653"/>
                  </a:cubicBezTo>
                  <a:cubicBezTo>
                    <a:pt x="70562" y="78635"/>
                    <a:pt x="71259" y="82507"/>
                    <a:pt x="72953" y="86145"/>
                  </a:cubicBezTo>
                  <a:cubicBezTo>
                    <a:pt x="73744" y="87839"/>
                    <a:pt x="74782" y="89381"/>
                    <a:pt x="76006" y="90802"/>
                  </a:cubicBezTo>
                  <a:cubicBezTo>
                    <a:pt x="78384" y="93562"/>
                    <a:pt x="81379" y="95462"/>
                    <a:pt x="84609" y="97043"/>
                  </a:cubicBezTo>
                  <a:cubicBezTo>
                    <a:pt x="86833" y="98132"/>
                    <a:pt x="89141" y="99016"/>
                    <a:pt x="91464" y="99855"/>
                  </a:cubicBezTo>
                  <a:cubicBezTo>
                    <a:pt x="94414" y="100919"/>
                    <a:pt x="97387" y="101912"/>
                    <a:pt x="100373" y="102869"/>
                  </a:cubicBezTo>
                  <a:cubicBezTo>
                    <a:pt x="103792" y="103972"/>
                    <a:pt x="107247" y="104958"/>
                    <a:pt x="110763" y="105707"/>
                  </a:cubicBezTo>
                  <a:cubicBezTo>
                    <a:pt x="114095" y="106414"/>
                    <a:pt x="117463" y="106967"/>
                    <a:pt x="120812" y="107616"/>
                  </a:cubicBezTo>
                  <a:cubicBezTo>
                    <a:pt x="124640" y="108358"/>
                    <a:pt x="128438" y="109233"/>
                    <a:pt x="132128" y="110518"/>
                  </a:cubicBezTo>
                  <a:cubicBezTo>
                    <a:pt x="134368" y="111302"/>
                    <a:pt x="136563" y="112199"/>
                    <a:pt x="138584" y="113465"/>
                  </a:cubicBezTo>
                  <a:cubicBezTo>
                    <a:pt x="139821" y="114240"/>
                    <a:pt x="140962" y="115130"/>
                    <a:pt x="141820" y="116341"/>
                  </a:cubicBezTo>
                  <a:cubicBezTo>
                    <a:pt x="143080" y="118119"/>
                    <a:pt x="143273" y="120050"/>
                    <a:pt x="142707" y="122100"/>
                  </a:cubicBezTo>
                  <a:cubicBezTo>
                    <a:pt x="142646" y="122322"/>
                    <a:pt x="142579" y="122541"/>
                    <a:pt x="142514" y="122759"/>
                  </a:cubicBezTo>
                  <a:cubicBezTo>
                    <a:pt x="142399" y="122952"/>
                    <a:pt x="142450" y="123081"/>
                    <a:pt x="142662" y="123151"/>
                  </a:cubicBezTo>
                  <a:cubicBezTo>
                    <a:pt x="142665" y="123151"/>
                    <a:pt x="142668" y="123151"/>
                    <a:pt x="142671" y="123151"/>
                  </a:cubicBezTo>
                  <a:cubicBezTo>
                    <a:pt x="142825" y="123151"/>
                    <a:pt x="142966" y="123072"/>
                    <a:pt x="143042" y="122939"/>
                  </a:cubicBezTo>
                  <a:cubicBezTo>
                    <a:pt x="144279" y="121008"/>
                    <a:pt x="145021" y="118970"/>
                    <a:pt x="144404" y="116637"/>
                  </a:cubicBezTo>
                  <a:cubicBezTo>
                    <a:pt x="143938" y="114879"/>
                    <a:pt x="142858" y="113552"/>
                    <a:pt x="141447" y="112472"/>
                  </a:cubicBezTo>
                  <a:cubicBezTo>
                    <a:pt x="138963" y="110576"/>
                    <a:pt x="136116" y="109384"/>
                    <a:pt x="133191" y="108371"/>
                  </a:cubicBezTo>
                  <a:cubicBezTo>
                    <a:pt x="127921" y="106543"/>
                    <a:pt x="122483" y="105399"/>
                    <a:pt x="117004" y="104428"/>
                  </a:cubicBezTo>
                  <a:cubicBezTo>
                    <a:pt x="109721" y="103143"/>
                    <a:pt x="102645" y="101124"/>
                    <a:pt x="95674" y="98685"/>
                  </a:cubicBezTo>
                  <a:cubicBezTo>
                    <a:pt x="92930" y="97724"/>
                    <a:pt x="90204" y="96715"/>
                    <a:pt x="87572" y="95468"/>
                  </a:cubicBezTo>
                  <a:cubicBezTo>
                    <a:pt x="84834" y="94167"/>
                    <a:pt x="82254" y="92611"/>
                    <a:pt x="80107" y="90461"/>
                  </a:cubicBezTo>
                  <a:cubicBezTo>
                    <a:pt x="77330" y="87678"/>
                    <a:pt x="75617" y="84288"/>
                    <a:pt x="74849" y="80441"/>
                  </a:cubicBezTo>
                  <a:cubicBezTo>
                    <a:pt x="73744" y="74897"/>
                    <a:pt x="74075" y="69379"/>
                    <a:pt x="75228" y="63887"/>
                  </a:cubicBezTo>
                  <a:cubicBezTo>
                    <a:pt x="76176" y="59388"/>
                    <a:pt x="77533" y="55001"/>
                    <a:pt x="78924" y="50624"/>
                  </a:cubicBezTo>
                  <a:cubicBezTo>
                    <a:pt x="80239" y="46491"/>
                    <a:pt x="81694" y="42403"/>
                    <a:pt x="82765" y="38196"/>
                  </a:cubicBezTo>
                  <a:cubicBezTo>
                    <a:pt x="83783" y="34189"/>
                    <a:pt x="84584" y="30146"/>
                    <a:pt x="84825" y="25997"/>
                  </a:cubicBezTo>
                  <a:cubicBezTo>
                    <a:pt x="85027" y="22442"/>
                    <a:pt x="84725" y="18975"/>
                    <a:pt x="83597" y="15591"/>
                  </a:cubicBezTo>
                  <a:cubicBezTo>
                    <a:pt x="82141" y="11220"/>
                    <a:pt x="79358" y="7910"/>
                    <a:pt x="75501" y="5461"/>
                  </a:cubicBezTo>
                  <a:cubicBezTo>
                    <a:pt x="72021" y="3250"/>
                    <a:pt x="68161" y="2055"/>
                    <a:pt x="64160" y="1245"/>
                  </a:cubicBezTo>
                  <a:cubicBezTo>
                    <a:pt x="60991" y="605"/>
                    <a:pt x="57787" y="301"/>
                    <a:pt x="54568" y="301"/>
                  </a:cubicBezTo>
                  <a:cubicBezTo>
                    <a:pt x="53860" y="301"/>
                    <a:pt x="53152" y="316"/>
                    <a:pt x="52443" y="345"/>
                  </a:cubicBezTo>
                  <a:cubicBezTo>
                    <a:pt x="49075" y="480"/>
                    <a:pt x="45752" y="1026"/>
                    <a:pt x="42451" y="1714"/>
                  </a:cubicBezTo>
                  <a:cubicBezTo>
                    <a:pt x="38833" y="2469"/>
                    <a:pt x="35230" y="3327"/>
                    <a:pt x="31550" y="3751"/>
                  </a:cubicBezTo>
                  <a:cubicBezTo>
                    <a:pt x="29965" y="3934"/>
                    <a:pt x="28379" y="4061"/>
                    <a:pt x="26799" y="4061"/>
                  </a:cubicBezTo>
                  <a:cubicBezTo>
                    <a:pt x="24578" y="4061"/>
                    <a:pt x="22369" y="3810"/>
                    <a:pt x="20187" y="3112"/>
                  </a:cubicBezTo>
                  <a:cubicBezTo>
                    <a:pt x="18493" y="2569"/>
                    <a:pt x="16915" y="1810"/>
                    <a:pt x="15478" y="772"/>
                  </a:cubicBezTo>
                  <a:cubicBezTo>
                    <a:pt x="15041" y="457"/>
                    <a:pt x="14591" y="184"/>
                    <a:pt x="140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3"/>
            <p:cNvSpPr/>
            <p:nvPr/>
          </p:nvSpPr>
          <p:spPr>
            <a:xfrm>
              <a:off x="7805966" y="129"/>
              <a:ext cx="2138793" cy="3890931"/>
            </a:xfrm>
            <a:custGeom>
              <a:rect b="b" l="l" r="r" t="t"/>
              <a:pathLst>
                <a:path extrusionOk="0" h="120827" w="66417">
                  <a:moveTo>
                    <a:pt x="31091" y="0"/>
                  </a:moveTo>
                  <a:cubicBezTo>
                    <a:pt x="30802" y="244"/>
                    <a:pt x="30699" y="585"/>
                    <a:pt x="30609" y="935"/>
                  </a:cubicBezTo>
                  <a:cubicBezTo>
                    <a:pt x="29410" y="5589"/>
                    <a:pt x="27382" y="9892"/>
                    <a:pt x="25129" y="14112"/>
                  </a:cubicBezTo>
                  <a:cubicBezTo>
                    <a:pt x="21437" y="21021"/>
                    <a:pt x="17497" y="27789"/>
                    <a:pt x="13672" y="34622"/>
                  </a:cubicBezTo>
                  <a:cubicBezTo>
                    <a:pt x="9861" y="41438"/>
                    <a:pt x="6213" y="48341"/>
                    <a:pt x="3308" y="55604"/>
                  </a:cubicBezTo>
                  <a:cubicBezTo>
                    <a:pt x="2055" y="58738"/>
                    <a:pt x="952" y="61910"/>
                    <a:pt x="441" y="65268"/>
                  </a:cubicBezTo>
                  <a:cubicBezTo>
                    <a:pt x="1" y="68157"/>
                    <a:pt x="191" y="70969"/>
                    <a:pt x="1418" y="73653"/>
                  </a:cubicBezTo>
                  <a:cubicBezTo>
                    <a:pt x="2649" y="76339"/>
                    <a:pt x="4699" y="78235"/>
                    <a:pt x="7258" y="79611"/>
                  </a:cubicBezTo>
                  <a:cubicBezTo>
                    <a:pt x="10198" y="81195"/>
                    <a:pt x="13389" y="81934"/>
                    <a:pt x="16684" y="82323"/>
                  </a:cubicBezTo>
                  <a:cubicBezTo>
                    <a:pt x="23497" y="83127"/>
                    <a:pt x="30342" y="83609"/>
                    <a:pt x="37126" y="84631"/>
                  </a:cubicBezTo>
                  <a:cubicBezTo>
                    <a:pt x="41442" y="85280"/>
                    <a:pt x="45742" y="86048"/>
                    <a:pt x="49872" y="87510"/>
                  </a:cubicBezTo>
                  <a:cubicBezTo>
                    <a:pt x="53539" y="88812"/>
                    <a:pt x="56823" y="90724"/>
                    <a:pt x="59250" y="93857"/>
                  </a:cubicBezTo>
                  <a:cubicBezTo>
                    <a:pt x="61968" y="97373"/>
                    <a:pt x="63395" y="101278"/>
                    <a:pt x="62646" y="105780"/>
                  </a:cubicBezTo>
                  <a:cubicBezTo>
                    <a:pt x="62229" y="108277"/>
                    <a:pt x="60972" y="110379"/>
                    <a:pt x="59323" y="112230"/>
                  </a:cubicBezTo>
                  <a:cubicBezTo>
                    <a:pt x="56820" y="115042"/>
                    <a:pt x="53777" y="117173"/>
                    <a:pt x="50508" y="118998"/>
                  </a:cubicBezTo>
                  <a:cubicBezTo>
                    <a:pt x="49730" y="119474"/>
                    <a:pt x="48827" y="119792"/>
                    <a:pt x="48332" y="120644"/>
                  </a:cubicBezTo>
                  <a:cubicBezTo>
                    <a:pt x="48351" y="120753"/>
                    <a:pt x="48396" y="120827"/>
                    <a:pt x="48497" y="120827"/>
                  </a:cubicBezTo>
                  <a:cubicBezTo>
                    <a:pt x="48518" y="120827"/>
                    <a:pt x="48541" y="120824"/>
                    <a:pt x="48567" y="120817"/>
                  </a:cubicBezTo>
                  <a:cubicBezTo>
                    <a:pt x="53147" y="118597"/>
                    <a:pt x="57598" y="116157"/>
                    <a:pt x="61261" y="112539"/>
                  </a:cubicBezTo>
                  <a:cubicBezTo>
                    <a:pt x="63749" y="110080"/>
                    <a:pt x="65478" y="107185"/>
                    <a:pt x="66066" y="103675"/>
                  </a:cubicBezTo>
                  <a:cubicBezTo>
                    <a:pt x="66416" y="101583"/>
                    <a:pt x="66294" y="99504"/>
                    <a:pt x="65918" y="97437"/>
                  </a:cubicBezTo>
                  <a:cubicBezTo>
                    <a:pt x="65304" y="94047"/>
                    <a:pt x="64131" y="90849"/>
                    <a:pt x="62457" y="87838"/>
                  </a:cubicBezTo>
                  <a:cubicBezTo>
                    <a:pt x="60853" y="84955"/>
                    <a:pt x="58491" y="83056"/>
                    <a:pt x="55293" y="82146"/>
                  </a:cubicBezTo>
                  <a:cubicBezTo>
                    <a:pt x="52954" y="81481"/>
                    <a:pt x="50563" y="81128"/>
                    <a:pt x="48159" y="80826"/>
                  </a:cubicBezTo>
                  <a:cubicBezTo>
                    <a:pt x="45427" y="80485"/>
                    <a:pt x="42689" y="80241"/>
                    <a:pt x="39945" y="80038"/>
                  </a:cubicBezTo>
                  <a:cubicBezTo>
                    <a:pt x="37277" y="79842"/>
                    <a:pt x="34610" y="79637"/>
                    <a:pt x="31942" y="79424"/>
                  </a:cubicBezTo>
                  <a:cubicBezTo>
                    <a:pt x="28285" y="79132"/>
                    <a:pt x="24625" y="78849"/>
                    <a:pt x="20971" y="78528"/>
                  </a:cubicBezTo>
                  <a:cubicBezTo>
                    <a:pt x="18763" y="78335"/>
                    <a:pt x="16561" y="78091"/>
                    <a:pt x="14418" y="77483"/>
                  </a:cubicBezTo>
                  <a:cubicBezTo>
                    <a:pt x="12763" y="77014"/>
                    <a:pt x="11182" y="76387"/>
                    <a:pt x="9777" y="75375"/>
                  </a:cubicBezTo>
                  <a:cubicBezTo>
                    <a:pt x="6891" y="73299"/>
                    <a:pt x="5432" y="70442"/>
                    <a:pt x="5223" y="66929"/>
                  </a:cubicBezTo>
                  <a:cubicBezTo>
                    <a:pt x="5053" y="64108"/>
                    <a:pt x="5686" y="61402"/>
                    <a:pt x="6535" y="58744"/>
                  </a:cubicBezTo>
                  <a:cubicBezTo>
                    <a:pt x="7955" y="54283"/>
                    <a:pt x="9903" y="50048"/>
                    <a:pt x="12085" y="45912"/>
                  </a:cubicBezTo>
                  <a:cubicBezTo>
                    <a:pt x="14910" y="40564"/>
                    <a:pt x="18085" y="35425"/>
                    <a:pt x="21327" y="30325"/>
                  </a:cubicBezTo>
                  <a:cubicBezTo>
                    <a:pt x="24818" y="24836"/>
                    <a:pt x="28539" y="19501"/>
                    <a:pt x="32158" y="14099"/>
                  </a:cubicBezTo>
                  <a:cubicBezTo>
                    <a:pt x="33990" y="11364"/>
                    <a:pt x="35770" y="8597"/>
                    <a:pt x="37219" y="5634"/>
                  </a:cubicBezTo>
                  <a:cubicBezTo>
                    <a:pt x="38026" y="3982"/>
                    <a:pt x="38727" y="2285"/>
                    <a:pt x="39247" y="521"/>
                  </a:cubicBezTo>
                  <a:cubicBezTo>
                    <a:pt x="39299" y="350"/>
                    <a:pt x="39321" y="174"/>
                    <a:pt x="393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3"/>
            <p:cNvSpPr/>
            <p:nvPr/>
          </p:nvSpPr>
          <p:spPr>
            <a:xfrm>
              <a:off x="5026108" y="0"/>
              <a:ext cx="4266445" cy="3980744"/>
            </a:xfrm>
            <a:custGeom>
              <a:rect b="b" l="l" r="r" t="t"/>
              <a:pathLst>
                <a:path extrusionOk="0" h="123616" w="132488">
                  <a:moveTo>
                    <a:pt x="1" y="1"/>
                  </a:moveTo>
                  <a:cubicBezTo>
                    <a:pt x="1347" y="1290"/>
                    <a:pt x="2932" y="2202"/>
                    <a:pt x="4644" y="2893"/>
                  </a:cubicBezTo>
                  <a:cubicBezTo>
                    <a:pt x="7036" y="3861"/>
                    <a:pt x="9526" y="4275"/>
                    <a:pt x="12107" y="4336"/>
                  </a:cubicBezTo>
                  <a:cubicBezTo>
                    <a:pt x="12345" y="4342"/>
                    <a:pt x="12583" y="4344"/>
                    <a:pt x="12820" y="4344"/>
                  </a:cubicBezTo>
                  <a:cubicBezTo>
                    <a:pt x="15957" y="4344"/>
                    <a:pt x="19036" y="3883"/>
                    <a:pt x="22105" y="3285"/>
                  </a:cubicBezTo>
                  <a:cubicBezTo>
                    <a:pt x="25829" y="2562"/>
                    <a:pt x="29522" y="1672"/>
                    <a:pt x="33279" y="1119"/>
                  </a:cubicBezTo>
                  <a:cubicBezTo>
                    <a:pt x="35600" y="779"/>
                    <a:pt x="37934" y="590"/>
                    <a:pt x="40279" y="590"/>
                  </a:cubicBezTo>
                  <a:cubicBezTo>
                    <a:pt x="40766" y="590"/>
                    <a:pt x="41253" y="598"/>
                    <a:pt x="41741" y="615"/>
                  </a:cubicBezTo>
                  <a:cubicBezTo>
                    <a:pt x="46324" y="769"/>
                    <a:pt x="50823" y="1434"/>
                    <a:pt x="55187" y="2874"/>
                  </a:cubicBezTo>
                  <a:cubicBezTo>
                    <a:pt x="57620" y="3677"/>
                    <a:pt x="59924" y="4748"/>
                    <a:pt x="62042" y="6207"/>
                  </a:cubicBezTo>
                  <a:cubicBezTo>
                    <a:pt x="66037" y="8961"/>
                    <a:pt x="68601" y="12708"/>
                    <a:pt x="69761" y="17407"/>
                  </a:cubicBezTo>
                  <a:cubicBezTo>
                    <a:pt x="70430" y="20122"/>
                    <a:pt x="70623" y="22880"/>
                    <a:pt x="70472" y="25679"/>
                  </a:cubicBezTo>
                  <a:cubicBezTo>
                    <a:pt x="70169" y="31451"/>
                    <a:pt x="68826" y="37010"/>
                    <a:pt x="67145" y="42506"/>
                  </a:cubicBezTo>
                  <a:cubicBezTo>
                    <a:pt x="65645" y="47404"/>
                    <a:pt x="63938" y="52240"/>
                    <a:pt x="62543" y="57170"/>
                  </a:cubicBezTo>
                  <a:cubicBezTo>
                    <a:pt x="61582" y="60554"/>
                    <a:pt x="60695" y="63957"/>
                    <a:pt x="60229" y="67454"/>
                  </a:cubicBezTo>
                  <a:cubicBezTo>
                    <a:pt x="59593" y="72214"/>
                    <a:pt x="59548" y="76960"/>
                    <a:pt x="60753" y="81656"/>
                  </a:cubicBezTo>
                  <a:cubicBezTo>
                    <a:pt x="61656" y="85168"/>
                    <a:pt x="63363" y="88228"/>
                    <a:pt x="65947" y="90779"/>
                  </a:cubicBezTo>
                  <a:cubicBezTo>
                    <a:pt x="67518" y="92332"/>
                    <a:pt x="69318" y="93578"/>
                    <a:pt x="71249" y="94636"/>
                  </a:cubicBezTo>
                  <a:cubicBezTo>
                    <a:pt x="74277" y="96294"/>
                    <a:pt x="77474" y="97554"/>
                    <a:pt x="80727" y="98695"/>
                  </a:cubicBezTo>
                  <a:cubicBezTo>
                    <a:pt x="83275" y="99588"/>
                    <a:pt x="85836" y="100443"/>
                    <a:pt x="88424" y="101221"/>
                  </a:cubicBezTo>
                  <a:cubicBezTo>
                    <a:pt x="92251" y="102374"/>
                    <a:pt x="96114" y="103396"/>
                    <a:pt x="100044" y="104155"/>
                  </a:cubicBezTo>
                  <a:cubicBezTo>
                    <a:pt x="104798" y="105068"/>
                    <a:pt x="109570" y="105894"/>
                    <a:pt x="114246" y="107176"/>
                  </a:cubicBezTo>
                  <a:cubicBezTo>
                    <a:pt x="117447" y="108053"/>
                    <a:pt x="120600" y="109065"/>
                    <a:pt x="123595" y="110515"/>
                  </a:cubicBezTo>
                  <a:cubicBezTo>
                    <a:pt x="125295" y="111338"/>
                    <a:pt x="126924" y="112292"/>
                    <a:pt x="128261" y="113664"/>
                  </a:cubicBezTo>
                  <a:cubicBezTo>
                    <a:pt x="129669" y="115110"/>
                    <a:pt x="130437" y="116811"/>
                    <a:pt x="130225" y="118851"/>
                  </a:cubicBezTo>
                  <a:cubicBezTo>
                    <a:pt x="130064" y="120400"/>
                    <a:pt x="129479" y="121808"/>
                    <a:pt x="128592" y="123087"/>
                  </a:cubicBezTo>
                  <a:cubicBezTo>
                    <a:pt x="128431" y="123167"/>
                    <a:pt x="128309" y="123270"/>
                    <a:pt x="128351" y="123476"/>
                  </a:cubicBezTo>
                  <a:cubicBezTo>
                    <a:pt x="128380" y="123537"/>
                    <a:pt x="128428" y="123585"/>
                    <a:pt x="128493" y="123611"/>
                  </a:cubicBezTo>
                  <a:cubicBezTo>
                    <a:pt x="128513" y="123614"/>
                    <a:pt x="128533" y="123615"/>
                    <a:pt x="128553" y="123615"/>
                  </a:cubicBezTo>
                  <a:cubicBezTo>
                    <a:pt x="128600" y="123615"/>
                    <a:pt x="128647" y="123607"/>
                    <a:pt x="128692" y="123592"/>
                  </a:cubicBezTo>
                  <a:cubicBezTo>
                    <a:pt x="128753" y="123566"/>
                    <a:pt x="128807" y="123534"/>
                    <a:pt x="128862" y="123492"/>
                  </a:cubicBezTo>
                  <a:cubicBezTo>
                    <a:pt x="129000" y="123370"/>
                    <a:pt x="129132" y="123232"/>
                    <a:pt x="129248" y="123087"/>
                  </a:cubicBezTo>
                  <a:cubicBezTo>
                    <a:pt x="129283" y="123042"/>
                    <a:pt x="129318" y="122994"/>
                    <a:pt x="129347" y="122946"/>
                  </a:cubicBezTo>
                  <a:cubicBezTo>
                    <a:pt x="129380" y="122901"/>
                    <a:pt x="129408" y="122852"/>
                    <a:pt x="129434" y="122804"/>
                  </a:cubicBezTo>
                  <a:cubicBezTo>
                    <a:pt x="129450" y="122782"/>
                    <a:pt x="129463" y="122759"/>
                    <a:pt x="129479" y="122737"/>
                  </a:cubicBezTo>
                  <a:cubicBezTo>
                    <a:pt x="129514" y="122698"/>
                    <a:pt x="129543" y="122653"/>
                    <a:pt x="129576" y="122611"/>
                  </a:cubicBezTo>
                  <a:cubicBezTo>
                    <a:pt x="129595" y="122589"/>
                    <a:pt x="129611" y="122566"/>
                    <a:pt x="129627" y="122547"/>
                  </a:cubicBezTo>
                  <a:cubicBezTo>
                    <a:pt x="129666" y="122509"/>
                    <a:pt x="129698" y="122464"/>
                    <a:pt x="129730" y="122419"/>
                  </a:cubicBezTo>
                  <a:cubicBezTo>
                    <a:pt x="129768" y="122377"/>
                    <a:pt x="129801" y="122332"/>
                    <a:pt x="129833" y="122284"/>
                  </a:cubicBezTo>
                  <a:cubicBezTo>
                    <a:pt x="129884" y="122213"/>
                    <a:pt x="129945" y="122145"/>
                    <a:pt x="130006" y="122078"/>
                  </a:cubicBezTo>
                  <a:cubicBezTo>
                    <a:pt x="130058" y="122033"/>
                    <a:pt x="130103" y="121981"/>
                    <a:pt x="130148" y="121930"/>
                  </a:cubicBezTo>
                  <a:cubicBezTo>
                    <a:pt x="130196" y="121875"/>
                    <a:pt x="130241" y="121818"/>
                    <a:pt x="130289" y="121760"/>
                  </a:cubicBezTo>
                  <a:cubicBezTo>
                    <a:pt x="131327" y="120359"/>
                    <a:pt x="132040" y="118816"/>
                    <a:pt x="132217" y="117074"/>
                  </a:cubicBezTo>
                  <a:cubicBezTo>
                    <a:pt x="132487" y="114391"/>
                    <a:pt x="131205" y="112401"/>
                    <a:pt x="129228" y="110794"/>
                  </a:cubicBezTo>
                  <a:cubicBezTo>
                    <a:pt x="127535" y="109419"/>
                    <a:pt x="125623" y="108391"/>
                    <a:pt x="123608" y="107565"/>
                  </a:cubicBezTo>
                  <a:cubicBezTo>
                    <a:pt x="118514" y="105466"/>
                    <a:pt x="113198" y="104123"/>
                    <a:pt x="107819" y="103017"/>
                  </a:cubicBezTo>
                  <a:cubicBezTo>
                    <a:pt x="102050" y="101831"/>
                    <a:pt x="96252" y="100774"/>
                    <a:pt x="90593" y="99100"/>
                  </a:cubicBezTo>
                  <a:cubicBezTo>
                    <a:pt x="86290" y="97824"/>
                    <a:pt x="81996" y="96506"/>
                    <a:pt x="77863" y="94735"/>
                  </a:cubicBezTo>
                  <a:cubicBezTo>
                    <a:pt x="75087" y="93550"/>
                    <a:pt x="72432" y="92142"/>
                    <a:pt x="70105" y="90178"/>
                  </a:cubicBezTo>
                  <a:cubicBezTo>
                    <a:pt x="66927" y="87495"/>
                    <a:pt x="64909" y="84114"/>
                    <a:pt x="64083" y="80052"/>
                  </a:cubicBezTo>
                  <a:cubicBezTo>
                    <a:pt x="63138" y="75392"/>
                    <a:pt x="63292" y="70722"/>
                    <a:pt x="64186" y="66069"/>
                  </a:cubicBezTo>
                  <a:cubicBezTo>
                    <a:pt x="65323" y="60130"/>
                    <a:pt x="67402" y="54480"/>
                    <a:pt x="69437" y="48814"/>
                  </a:cubicBezTo>
                  <a:cubicBezTo>
                    <a:pt x="71249" y="43772"/>
                    <a:pt x="73129" y="38755"/>
                    <a:pt x="74415" y="33543"/>
                  </a:cubicBezTo>
                  <a:cubicBezTo>
                    <a:pt x="75183" y="30419"/>
                    <a:pt x="75845" y="27276"/>
                    <a:pt x="76150" y="24069"/>
                  </a:cubicBezTo>
                  <a:cubicBezTo>
                    <a:pt x="76603" y="19341"/>
                    <a:pt x="76340" y="14688"/>
                    <a:pt x="74495" y="10240"/>
                  </a:cubicBezTo>
                  <a:cubicBezTo>
                    <a:pt x="72718" y="5956"/>
                    <a:pt x="69604" y="2836"/>
                    <a:pt x="65747" y="387"/>
                  </a:cubicBezTo>
                  <a:cubicBezTo>
                    <a:pt x="65439" y="191"/>
                    <a:pt x="65053" y="216"/>
                    <a:pt x="64754" y="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7676834" y="0"/>
              <a:ext cx="2171994" cy="3840663"/>
            </a:xfrm>
            <a:custGeom>
              <a:rect b="b" l="l" r="r" t="t"/>
              <a:pathLst>
                <a:path extrusionOk="0" h="119266" w="67448">
                  <a:moveTo>
                    <a:pt x="28059" y="1"/>
                  </a:moveTo>
                  <a:cubicBezTo>
                    <a:pt x="27812" y="226"/>
                    <a:pt x="27764" y="531"/>
                    <a:pt x="27719" y="833"/>
                  </a:cubicBezTo>
                  <a:cubicBezTo>
                    <a:pt x="26970" y="5831"/>
                    <a:pt x="25148" y="10481"/>
                    <a:pt x="23123" y="15064"/>
                  </a:cubicBezTo>
                  <a:cubicBezTo>
                    <a:pt x="21073" y="19708"/>
                    <a:pt x="18836" y="24261"/>
                    <a:pt x="16545" y="28793"/>
                  </a:cubicBezTo>
                  <a:cubicBezTo>
                    <a:pt x="15124" y="31611"/>
                    <a:pt x="13710" y="34436"/>
                    <a:pt x="12274" y="37245"/>
                  </a:cubicBezTo>
                  <a:cubicBezTo>
                    <a:pt x="10917" y="39896"/>
                    <a:pt x="9603" y="42567"/>
                    <a:pt x="8333" y="45263"/>
                  </a:cubicBezTo>
                  <a:cubicBezTo>
                    <a:pt x="5955" y="50273"/>
                    <a:pt x="3580" y="55290"/>
                    <a:pt x="1826" y="60570"/>
                  </a:cubicBezTo>
                  <a:cubicBezTo>
                    <a:pt x="710" y="63922"/>
                    <a:pt x="0" y="67345"/>
                    <a:pt x="90" y="70902"/>
                  </a:cubicBezTo>
                  <a:cubicBezTo>
                    <a:pt x="521" y="76176"/>
                    <a:pt x="3336" y="79846"/>
                    <a:pt x="7842" y="82346"/>
                  </a:cubicBezTo>
                  <a:cubicBezTo>
                    <a:pt x="11287" y="84259"/>
                    <a:pt x="15066" y="85126"/>
                    <a:pt x="18916" y="85695"/>
                  </a:cubicBezTo>
                  <a:cubicBezTo>
                    <a:pt x="24389" y="86499"/>
                    <a:pt x="29914" y="86939"/>
                    <a:pt x="35374" y="87842"/>
                  </a:cubicBezTo>
                  <a:cubicBezTo>
                    <a:pt x="40288" y="88655"/>
                    <a:pt x="45173" y="89577"/>
                    <a:pt x="49897" y="91191"/>
                  </a:cubicBezTo>
                  <a:cubicBezTo>
                    <a:pt x="53178" y="92309"/>
                    <a:pt x="56289" y="93762"/>
                    <a:pt x="58944" y="96047"/>
                  </a:cubicBezTo>
                  <a:cubicBezTo>
                    <a:pt x="60910" y="97740"/>
                    <a:pt x="62434" y="99765"/>
                    <a:pt x="63279" y="102239"/>
                  </a:cubicBezTo>
                  <a:cubicBezTo>
                    <a:pt x="64237" y="105048"/>
                    <a:pt x="63877" y="107767"/>
                    <a:pt x="62607" y="110402"/>
                  </a:cubicBezTo>
                  <a:cubicBezTo>
                    <a:pt x="62546" y="110524"/>
                    <a:pt x="62472" y="110643"/>
                    <a:pt x="62430" y="110778"/>
                  </a:cubicBezTo>
                  <a:cubicBezTo>
                    <a:pt x="62398" y="110830"/>
                    <a:pt x="62369" y="110884"/>
                    <a:pt x="62344" y="110942"/>
                  </a:cubicBezTo>
                  <a:cubicBezTo>
                    <a:pt x="62315" y="110994"/>
                    <a:pt x="62289" y="111052"/>
                    <a:pt x="62263" y="111103"/>
                  </a:cubicBezTo>
                  <a:cubicBezTo>
                    <a:pt x="62228" y="111151"/>
                    <a:pt x="62196" y="111203"/>
                    <a:pt x="62160" y="111254"/>
                  </a:cubicBezTo>
                  <a:cubicBezTo>
                    <a:pt x="62122" y="111302"/>
                    <a:pt x="62087" y="111354"/>
                    <a:pt x="62054" y="111405"/>
                  </a:cubicBezTo>
                  <a:cubicBezTo>
                    <a:pt x="62016" y="111456"/>
                    <a:pt x="61980" y="111514"/>
                    <a:pt x="61955" y="111575"/>
                  </a:cubicBezTo>
                  <a:cubicBezTo>
                    <a:pt x="61624" y="112035"/>
                    <a:pt x="61318" y="112507"/>
                    <a:pt x="60920" y="112912"/>
                  </a:cubicBezTo>
                  <a:cubicBezTo>
                    <a:pt x="60865" y="112957"/>
                    <a:pt x="60811" y="113002"/>
                    <a:pt x="60759" y="113054"/>
                  </a:cubicBezTo>
                  <a:cubicBezTo>
                    <a:pt x="60708" y="113102"/>
                    <a:pt x="60660" y="113157"/>
                    <a:pt x="60615" y="113211"/>
                  </a:cubicBezTo>
                  <a:cubicBezTo>
                    <a:pt x="59001" y="115130"/>
                    <a:pt x="57211" y="116859"/>
                    <a:pt x="55193" y="118350"/>
                  </a:cubicBezTo>
                  <a:cubicBezTo>
                    <a:pt x="54888" y="118581"/>
                    <a:pt x="54451" y="118745"/>
                    <a:pt x="54505" y="119266"/>
                  </a:cubicBezTo>
                  <a:cubicBezTo>
                    <a:pt x="55106" y="119099"/>
                    <a:pt x="55585" y="118703"/>
                    <a:pt x="56099" y="118385"/>
                  </a:cubicBezTo>
                  <a:cubicBezTo>
                    <a:pt x="58712" y="116775"/>
                    <a:pt x="61196" y="114998"/>
                    <a:pt x="63279" y="112716"/>
                  </a:cubicBezTo>
                  <a:cubicBezTo>
                    <a:pt x="64895" y="110939"/>
                    <a:pt x="66174" y="108950"/>
                    <a:pt x="66766" y="106597"/>
                  </a:cubicBezTo>
                  <a:cubicBezTo>
                    <a:pt x="67447" y="103875"/>
                    <a:pt x="67232" y="101185"/>
                    <a:pt x="66235" y="98563"/>
                  </a:cubicBezTo>
                  <a:cubicBezTo>
                    <a:pt x="64542" y="94122"/>
                    <a:pt x="61534" y="90873"/>
                    <a:pt x="57317" y="88703"/>
                  </a:cubicBezTo>
                  <a:cubicBezTo>
                    <a:pt x="54920" y="87469"/>
                    <a:pt x="52378" y="86669"/>
                    <a:pt x="49771" y="86026"/>
                  </a:cubicBezTo>
                  <a:cubicBezTo>
                    <a:pt x="46455" y="85210"/>
                    <a:pt x="43097" y="84628"/>
                    <a:pt x="39712" y="84175"/>
                  </a:cubicBezTo>
                  <a:cubicBezTo>
                    <a:pt x="37116" y="83828"/>
                    <a:pt x="34513" y="83532"/>
                    <a:pt x="31906" y="83237"/>
                  </a:cubicBezTo>
                  <a:cubicBezTo>
                    <a:pt x="29300" y="82941"/>
                    <a:pt x="26690" y="82716"/>
                    <a:pt x="24084" y="82420"/>
                  </a:cubicBezTo>
                  <a:cubicBezTo>
                    <a:pt x="21960" y="82183"/>
                    <a:pt x="19832" y="81990"/>
                    <a:pt x="17734" y="81575"/>
                  </a:cubicBezTo>
                  <a:cubicBezTo>
                    <a:pt x="14703" y="80971"/>
                    <a:pt x="11836" y="79962"/>
                    <a:pt x="9355" y="78056"/>
                  </a:cubicBezTo>
                  <a:cubicBezTo>
                    <a:pt x="6563" y="75913"/>
                    <a:pt x="4978" y="73085"/>
                    <a:pt x="4606" y="69575"/>
                  </a:cubicBezTo>
                  <a:cubicBezTo>
                    <a:pt x="4332" y="67072"/>
                    <a:pt x="4741" y="64652"/>
                    <a:pt x="5361" y="62251"/>
                  </a:cubicBezTo>
                  <a:cubicBezTo>
                    <a:pt x="6248" y="58809"/>
                    <a:pt x="7598" y="55538"/>
                    <a:pt x="9021" y="52288"/>
                  </a:cubicBezTo>
                  <a:cubicBezTo>
                    <a:pt x="10464" y="48994"/>
                    <a:pt x="12010" y="45748"/>
                    <a:pt x="13691" y="42570"/>
                  </a:cubicBezTo>
                  <a:cubicBezTo>
                    <a:pt x="15368" y="39392"/>
                    <a:pt x="17088" y="36239"/>
                    <a:pt x="18862" y="33115"/>
                  </a:cubicBezTo>
                  <a:cubicBezTo>
                    <a:pt x="20674" y="29924"/>
                    <a:pt x="22448" y="26710"/>
                    <a:pt x="24261" y="23519"/>
                  </a:cubicBezTo>
                  <a:cubicBezTo>
                    <a:pt x="26112" y="20260"/>
                    <a:pt x="27953" y="16998"/>
                    <a:pt x="29692" y="13679"/>
                  </a:cubicBezTo>
                  <a:cubicBezTo>
                    <a:pt x="31598" y="10037"/>
                    <a:pt x="33349" y="6326"/>
                    <a:pt x="34513" y="2373"/>
                  </a:cubicBezTo>
                  <a:cubicBezTo>
                    <a:pt x="34744" y="1592"/>
                    <a:pt x="34905" y="792"/>
                    <a:pt x="351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7153992" y="0"/>
              <a:ext cx="2308372" cy="3972017"/>
            </a:xfrm>
            <a:custGeom>
              <a:rect b="b" l="l" r="r" t="t"/>
              <a:pathLst>
                <a:path extrusionOk="0" h="123345" w="71683">
                  <a:moveTo>
                    <a:pt x="9086" y="1"/>
                  </a:moveTo>
                  <a:cubicBezTo>
                    <a:pt x="8967" y="399"/>
                    <a:pt x="9256" y="621"/>
                    <a:pt x="9475" y="853"/>
                  </a:cubicBezTo>
                  <a:cubicBezTo>
                    <a:pt x="12865" y="4430"/>
                    <a:pt x="14527" y="8733"/>
                    <a:pt x="14957" y="13598"/>
                  </a:cubicBezTo>
                  <a:cubicBezTo>
                    <a:pt x="15349" y="17998"/>
                    <a:pt x="14745" y="22304"/>
                    <a:pt x="13816" y="26572"/>
                  </a:cubicBezTo>
                  <a:cubicBezTo>
                    <a:pt x="12332" y="33398"/>
                    <a:pt x="9982" y="39954"/>
                    <a:pt x="7450" y="46446"/>
                  </a:cubicBezTo>
                  <a:cubicBezTo>
                    <a:pt x="5457" y="51556"/>
                    <a:pt x="3417" y="56646"/>
                    <a:pt x="1900" y="61926"/>
                  </a:cubicBezTo>
                  <a:cubicBezTo>
                    <a:pt x="605" y="66429"/>
                    <a:pt x="0" y="71005"/>
                    <a:pt x="241" y="75684"/>
                  </a:cubicBezTo>
                  <a:cubicBezTo>
                    <a:pt x="605" y="82604"/>
                    <a:pt x="3831" y="87784"/>
                    <a:pt x="9786" y="91284"/>
                  </a:cubicBezTo>
                  <a:cubicBezTo>
                    <a:pt x="13309" y="93350"/>
                    <a:pt x="17126" y="94694"/>
                    <a:pt x="20999" y="95934"/>
                  </a:cubicBezTo>
                  <a:cubicBezTo>
                    <a:pt x="27838" y="98132"/>
                    <a:pt x="34870" y="99511"/>
                    <a:pt x="41882" y="100993"/>
                  </a:cubicBezTo>
                  <a:cubicBezTo>
                    <a:pt x="47101" y="102092"/>
                    <a:pt x="52282" y="103348"/>
                    <a:pt x="57301" y="105190"/>
                  </a:cubicBezTo>
                  <a:cubicBezTo>
                    <a:pt x="60040" y="106192"/>
                    <a:pt x="62672" y="107430"/>
                    <a:pt x="64966" y="109271"/>
                  </a:cubicBezTo>
                  <a:cubicBezTo>
                    <a:pt x="67929" y="111653"/>
                    <a:pt x="68559" y="114985"/>
                    <a:pt x="66695" y="118295"/>
                  </a:cubicBezTo>
                  <a:cubicBezTo>
                    <a:pt x="65940" y="119635"/>
                    <a:pt x="64950" y="120805"/>
                    <a:pt x="64009" y="122007"/>
                  </a:cubicBezTo>
                  <a:cubicBezTo>
                    <a:pt x="63957" y="122059"/>
                    <a:pt x="63912" y="122116"/>
                    <a:pt x="63870" y="122174"/>
                  </a:cubicBezTo>
                  <a:cubicBezTo>
                    <a:pt x="63851" y="122203"/>
                    <a:pt x="63835" y="122232"/>
                    <a:pt x="63816" y="122261"/>
                  </a:cubicBezTo>
                  <a:cubicBezTo>
                    <a:pt x="63780" y="122316"/>
                    <a:pt x="63742" y="122374"/>
                    <a:pt x="63703" y="122425"/>
                  </a:cubicBezTo>
                  <a:cubicBezTo>
                    <a:pt x="63681" y="122451"/>
                    <a:pt x="63658" y="122473"/>
                    <a:pt x="63636" y="122499"/>
                  </a:cubicBezTo>
                  <a:cubicBezTo>
                    <a:pt x="63591" y="122547"/>
                    <a:pt x="63546" y="122592"/>
                    <a:pt x="63501" y="122640"/>
                  </a:cubicBezTo>
                  <a:cubicBezTo>
                    <a:pt x="63478" y="122666"/>
                    <a:pt x="63456" y="122688"/>
                    <a:pt x="63430" y="122714"/>
                  </a:cubicBezTo>
                  <a:cubicBezTo>
                    <a:pt x="63382" y="122762"/>
                    <a:pt x="63340" y="122817"/>
                    <a:pt x="63302" y="122875"/>
                  </a:cubicBezTo>
                  <a:lnTo>
                    <a:pt x="63257" y="122971"/>
                  </a:lnTo>
                  <a:cubicBezTo>
                    <a:pt x="63221" y="123036"/>
                    <a:pt x="63208" y="123109"/>
                    <a:pt x="63218" y="123183"/>
                  </a:cubicBezTo>
                  <a:cubicBezTo>
                    <a:pt x="63237" y="123216"/>
                    <a:pt x="63260" y="123248"/>
                    <a:pt x="63279" y="123280"/>
                  </a:cubicBezTo>
                  <a:cubicBezTo>
                    <a:pt x="63347" y="123322"/>
                    <a:pt x="63424" y="123344"/>
                    <a:pt x="63504" y="123344"/>
                  </a:cubicBezTo>
                  <a:cubicBezTo>
                    <a:pt x="64475" y="122849"/>
                    <a:pt x="65153" y="122004"/>
                    <a:pt x="65946" y="121300"/>
                  </a:cubicBezTo>
                  <a:cubicBezTo>
                    <a:pt x="67447" y="119976"/>
                    <a:pt x="68739" y="118475"/>
                    <a:pt x="69732" y="116721"/>
                  </a:cubicBezTo>
                  <a:cubicBezTo>
                    <a:pt x="71683" y="113279"/>
                    <a:pt x="71256" y="109952"/>
                    <a:pt x="68482" y="107144"/>
                  </a:cubicBezTo>
                  <a:cubicBezTo>
                    <a:pt x="67100" y="105746"/>
                    <a:pt x="65439" y="104746"/>
                    <a:pt x="63694" y="103891"/>
                  </a:cubicBezTo>
                  <a:cubicBezTo>
                    <a:pt x="59059" y="101619"/>
                    <a:pt x="54101" y="100311"/>
                    <a:pt x="49122" y="99068"/>
                  </a:cubicBezTo>
                  <a:cubicBezTo>
                    <a:pt x="42467" y="97403"/>
                    <a:pt x="35692" y="96262"/>
                    <a:pt x="29027" y="94633"/>
                  </a:cubicBezTo>
                  <a:cubicBezTo>
                    <a:pt x="26102" y="93916"/>
                    <a:pt x="23204" y="93109"/>
                    <a:pt x="20347" y="92158"/>
                  </a:cubicBezTo>
                  <a:cubicBezTo>
                    <a:pt x="16651" y="90927"/>
                    <a:pt x="13119" y="89356"/>
                    <a:pt x="10104" y="86801"/>
                  </a:cubicBezTo>
                  <a:cubicBezTo>
                    <a:pt x="6502" y="83748"/>
                    <a:pt x="4651" y="79869"/>
                    <a:pt x="4291" y="75167"/>
                  </a:cubicBezTo>
                  <a:cubicBezTo>
                    <a:pt x="3828" y="69087"/>
                    <a:pt x="5329" y="63379"/>
                    <a:pt x="7328" y="57749"/>
                  </a:cubicBezTo>
                  <a:cubicBezTo>
                    <a:pt x="9481" y="51687"/>
                    <a:pt x="12148" y="45832"/>
                    <a:pt x="14420" y="39819"/>
                  </a:cubicBezTo>
                  <a:cubicBezTo>
                    <a:pt x="16570" y="34137"/>
                    <a:pt x="18573" y="28407"/>
                    <a:pt x="19932" y="22475"/>
                  </a:cubicBezTo>
                  <a:cubicBezTo>
                    <a:pt x="20809" y="18641"/>
                    <a:pt x="21430" y="14762"/>
                    <a:pt x="21298" y="10809"/>
                  </a:cubicBezTo>
                  <a:cubicBezTo>
                    <a:pt x="21189" y="7457"/>
                    <a:pt x="20527" y="4227"/>
                    <a:pt x="18955" y="1229"/>
                  </a:cubicBezTo>
                  <a:cubicBezTo>
                    <a:pt x="18711" y="756"/>
                    <a:pt x="18486" y="255"/>
                    <a:pt x="179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3"/>
            <p:cNvSpPr/>
            <p:nvPr/>
          </p:nvSpPr>
          <p:spPr>
            <a:xfrm>
              <a:off x="7276942" y="0"/>
              <a:ext cx="2277425" cy="3990341"/>
            </a:xfrm>
            <a:custGeom>
              <a:rect b="b" l="l" r="r" t="t"/>
              <a:pathLst>
                <a:path extrusionOk="0" h="123914" w="70722">
                  <a:moveTo>
                    <a:pt x="14147" y="1"/>
                  </a:moveTo>
                  <a:lnTo>
                    <a:pt x="14147" y="1"/>
                  </a:lnTo>
                  <a:cubicBezTo>
                    <a:pt x="15188" y="1740"/>
                    <a:pt x="15976" y="3581"/>
                    <a:pt x="16480" y="5551"/>
                  </a:cubicBezTo>
                  <a:cubicBezTo>
                    <a:pt x="17146" y="8170"/>
                    <a:pt x="17322" y="10834"/>
                    <a:pt x="17178" y="13515"/>
                  </a:cubicBezTo>
                  <a:cubicBezTo>
                    <a:pt x="17040" y="16137"/>
                    <a:pt x="16631" y="18727"/>
                    <a:pt x="16075" y="21295"/>
                  </a:cubicBezTo>
                  <a:cubicBezTo>
                    <a:pt x="15240" y="25165"/>
                    <a:pt x="14112" y="28941"/>
                    <a:pt x="12852" y="32688"/>
                  </a:cubicBezTo>
                  <a:cubicBezTo>
                    <a:pt x="10972" y="38270"/>
                    <a:pt x="8780" y="43733"/>
                    <a:pt x="6544" y="49181"/>
                  </a:cubicBezTo>
                  <a:cubicBezTo>
                    <a:pt x="4821" y="53378"/>
                    <a:pt x="3114" y="57585"/>
                    <a:pt x="1839" y="61946"/>
                  </a:cubicBezTo>
                  <a:cubicBezTo>
                    <a:pt x="984" y="64864"/>
                    <a:pt x="402" y="67827"/>
                    <a:pt x="177" y="70864"/>
                  </a:cubicBezTo>
                  <a:cubicBezTo>
                    <a:pt x="0" y="73274"/>
                    <a:pt x="106" y="75655"/>
                    <a:pt x="595" y="78011"/>
                  </a:cubicBezTo>
                  <a:cubicBezTo>
                    <a:pt x="1270" y="81276"/>
                    <a:pt x="2889" y="84037"/>
                    <a:pt x="5313" y="86325"/>
                  </a:cubicBezTo>
                  <a:cubicBezTo>
                    <a:pt x="7337" y="88237"/>
                    <a:pt x="9690" y="89651"/>
                    <a:pt x="12222" y="90766"/>
                  </a:cubicBezTo>
                  <a:cubicBezTo>
                    <a:pt x="13527" y="91345"/>
                    <a:pt x="14835" y="91911"/>
                    <a:pt x="16198" y="92351"/>
                  </a:cubicBezTo>
                  <a:cubicBezTo>
                    <a:pt x="20006" y="93582"/>
                    <a:pt x="23853" y="94662"/>
                    <a:pt x="27761" y="95526"/>
                  </a:cubicBezTo>
                  <a:cubicBezTo>
                    <a:pt x="31341" y="96317"/>
                    <a:pt x="34934" y="97053"/>
                    <a:pt x="38517" y="97814"/>
                  </a:cubicBezTo>
                  <a:cubicBezTo>
                    <a:pt x="43575" y="98894"/>
                    <a:pt x="48608" y="100067"/>
                    <a:pt x="53535" y="101661"/>
                  </a:cubicBezTo>
                  <a:cubicBezTo>
                    <a:pt x="55723" y="102371"/>
                    <a:pt x="57870" y="103175"/>
                    <a:pt x="59917" y="104213"/>
                  </a:cubicBezTo>
                  <a:cubicBezTo>
                    <a:pt x="61965" y="105251"/>
                    <a:pt x="63906" y="106472"/>
                    <a:pt x="65345" y="108342"/>
                  </a:cubicBezTo>
                  <a:cubicBezTo>
                    <a:pt x="66927" y="110399"/>
                    <a:pt x="67229" y="112636"/>
                    <a:pt x="66377" y="115053"/>
                  </a:cubicBezTo>
                  <a:cubicBezTo>
                    <a:pt x="65808" y="116666"/>
                    <a:pt x="64850" y="118051"/>
                    <a:pt x="63732" y="119317"/>
                  </a:cubicBezTo>
                  <a:cubicBezTo>
                    <a:pt x="62530" y="120677"/>
                    <a:pt x="61222" y="121933"/>
                    <a:pt x="59821" y="123081"/>
                  </a:cubicBezTo>
                  <a:cubicBezTo>
                    <a:pt x="59702" y="123174"/>
                    <a:pt x="59561" y="123241"/>
                    <a:pt x="59432" y="123322"/>
                  </a:cubicBezTo>
                  <a:cubicBezTo>
                    <a:pt x="59429" y="123322"/>
                    <a:pt x="59426" y="123322"/>
                    <a:pt x="59423" y="123322"/>
                  </a:cubicBezTo>
                  <a:cubicBezTo>
                    <a:pt x="59155" y="123322"/>
                    <a:pt x="59001" y="123460"/>
                    <a:pt x="58937" y="123717"/>
                  </a:cubicBezTo>
                  <a:cubicBezTo>
                    <a:pt x="58937" y="123794"/>
                    <a:pt x="58976" y="123868"/>
                    <a:pt x="59043" y="123913"/>
                  </a:cubicBezTo>
                  <a:cubicBezTo>
                    <a:pt x="59059" y="123913"/>
                    <a:pt x="59075" y="123914"/>
                    <a:pt x="59091" y="123914"/>
                  </a:cubicBezTo>
                  <a:cubicBezTo>
                    <a:pt x="59797" y="123914"/>
                    <a:pt x="60209" y="123359"/>
                    <a:pt x="60730" y="123003"/>
                  </a:cubicBezTo>
                  <a:cubicBezTo>
                    <a:pt x="62437" y="121599"/>
                    <a:pt x="64272" y="120339"/>
                    <a:pt x="65805" y="118729"/>
                  </a:cubicBezTo>
                  <a:cubicBezTo>
                    <a:pt x="67039" y="117437"/>
                    <a:pt x="68173" y="116065"/>
                    <a:pt x="68987" y="114448"/>
                  </a:cubicBezTo>
                  <a:cubicBezTo>
                    <a:pt x="70722" y="110994"/>
                    <a:pt x="70221" y="107610"/>
                    <a:pt x="67531" y="104814"/>
                  </a:cubicBezTo>
                  <a:cubicBezTo>
                    <a:pt x="65953" y="103171"/>
                    <a:pt x="64053" y="101995"/>
                    <a:pt x="62029" y="100996"/>
                  </a:cubicBezTo>
                  <a:cubicBezTo>
                    <a:pt x="58391" y="99203"/>
                    <a:pt x="54515" y="98097"/>
                    <a:pt x="50623" y="97049"/>
                  </a:cubicBezTo>
                  <a:cubicBezTo>
                    <a:pt x="44337" y="95362"/>
                    <a:pt x="37948" y="94157"/>
                    <a:pt x="31563" y="92929"/>
                  </a:cubicBezTo>
                  <a:cubicBezTo>
                    <a:pt x="26327" y="91920"/>
                    <a:pt x="21134" y="90725"/>
                    <a:pt x="16153" y="88768"/>
                  </a:cubicBezTo>
                  <a:cubicBezTo>
                    <a:pt x="13206" y="87607"/>
                    <a:pt x="10506" y="86017"/>
                    <a:pt x="8263" y="83754"/>
                  </a:cubicBezTo>
                  <a:cubicBezTo>
                    <a:pt x="5791" y="81260"/>
                    <a:pt x="4403" y="78236"/>
                    <a:pt x="4021" y="74730"/>
                  </a:cubicBezTo>
                  <a:cubicBezTo>
                    <a:pt x="3587" y="70780"/>
                    <a:pt x="4214" y="66953"/>
                    <a:pt x="5213" y="63160"/>
                  </a:cubicBezTo>
                  <a:cubicBezTo>
                    <a:pt x="6499" y="58282"/>
                    <a:pt x="8501" y="53670"/>
                    <a:pt x="10461" y="49046"/>
                  </a:cubicBezTo>
                  <a:cubicBezTo>
                    <a:pt x="13816" y="41130"/>
                    <a:pt x="17184" y="33225"/>
                    <a:pt x="19874" y="25052"/>
                  </a:cubicBezTo>
                  <a:cubicBezTo>
                    <a:pt x="21414" y="20373"/>
                    <a:pt x="22686" y="15623"/>
                    <a:pt x="23265" y="10712"/>
                  </a:cubicBezTo>
                  <a:cubicBezTo>
                    <a:pt x="23641" y="7534"/>
                    <a:pt x="23429" y="4404"/>
                    <a:pt x="22712" y="1296"/>
                  </a:cubicBezTo>
                  <a:cubicBezTo>
                    <a:pt x="22603" y="824"/>
                    <a:pt x="22513" y="338"/>
                    <a:pt x="22111" y="4"/>
                  </a:cubicBezTo>
                  <a:lnTo>
                    <a:pt x="141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3"/>
            <p:cNvSpPr/>
            <p:nvPr/>
          </p:nvSpPr>
          <p:spPr>
            <a:xfrm>
              <a:off x="7057030" y="129"/>
              <a:ext cx="2301352" cy="3963258"/>
            </a:xfrm>
            <a:custGeom>
              <a:rect b="b" l="l" r="r" t="t"/>
              <a:pathLst>
                <a:path extrusionOk="0" h="123073" w="71465">
                  <a:moveTo>
                    <a:pt x="1687" y="0"/>
                  </a:moveTo>
                  <a:cubicBezTo>
                    <a:pt x="1790" y="232"/>
                    <a:pt x="2025" y="299"/>
                    <a:pt x="2218" y="418"/>
                  </a:cubicBezTo>
                  <a:cubicBezTo>
                    <a:pt x="5062" y="2186"/>
                    <a:pt x="7559" y="4336"/>
                    <a:pt x="9449" y="7131"/>
                  </a:cubicBezTo>
                  <a:cubicBezTo>
                    <a:pt x="11071" y="9535"/>
                    <a:pt x="12042" y="12203"/>
                    <a:pt x="12543" y="15047"/>
                  </a:cubicBezTo>
                  <a:cubicBezTo>
                    <a:pt x="12919" y="17184"/>
                    <a:pt x="13083" y="19347"/>
                    <a:pt x="12984" y="21516"/>
                  </a:cubicBezTo>
                  <a:cubicBezTo>
                    <a:pt x="12823" y="24984"/>
                    <a:pt x="12267" y="28397"/>
                    <a:pt x="11480" y="31778"/>
                  </a:cubicBezTo>
                  <a:cubicBezTo>
                    <a:pt x="10467" y="36106"/>
                    <a:pt x="9124" y="40323"/>
                    <a:pt x="7623" y="44501"/>
                  </a:cubicBezTo>
                  <a:cubicBezTo>
                    <a:pt x="6042" y="48891"/>
                    <a:pt x="4400" y="53255"/>
                    <a:pt x="2992" y="57706"/>
                  </a:cubicBezTo>
                  <a:cubicBezTo>
                    <a:pt x="1944" y="61013"/>
                    <a:pt x="1038" y="64355"/>
                    <a:pt x="514" y="67787"/>
                  </a:cubicBezTo>
                  <a:cubicBezTo>
                    <a:pt x="42" y="70898"/>
                    <a:pt x="0" y="74029"/>
                    <a:pt x="280" y="77165"/>
                  </a:cubicBezTo>
                  <a:cubicBezTo>
                    <a:pt x="479" y="79418"/>
                    <a:pt x="971" y="81597"/>
                    <a:pt x="1851" y="83676"/>
                  </a:cubicBezTo>
                  <a:cubicBezTo>
                    <a:pt x="2944" y="86254"/>
                    <a:pt x="4583" y="88436"/>
                    <a:pt x="6710" y="90261"/>
                  </a:cubicBezTo>
                  <a:cubicBezTo>
                    <a:pt x="9079" y="92292"/>
                    <a:pt x="11795" y="93742"/>
                    <a:pt x="14636" y="94963"/>
                  </a:cubicBezTo>
                  <a:cubicBezTo>
                    <a:pt x="18338" y="96557"/>
                    <a:pt x="22169" y="97784"/>
                    <a:pt x="26031" y="98929"/>
                  </a:cubicBezTo>
                  <a:cubicBezTo>
                    <a:pt x="28715" y="99726"/>
                    <a:pt x="31424" y="100433"/>
                    <a:pt x="34146" y="101091"/>
                  </a:cubicBezTo>
                  <a:cubicBezTo>
                    <a:pt x="37784" y="101975"/>
                    <a:pt x="41483" y="102554"/>
                    <a:pt x="45137" y="103357"/>
                  </a:cubicBezTo>
                  <a:cubicBezTo>
                    <a:pt x="49444" y="104305"/>
                    <a:pt x="53731" y="105330"/>
                    <a:pt x="57886" y="106831"/>
                  </a:cubicBezTo>
                  <a:cubicBezTo>
                    <a:pt x="60406" y="107741"/>
                    <a:pt x="62871" y="108779"/>
                    <a:pt x="65088" y="110321"/>
                  </a:cubicBezTo>
                  <a:cubicBezTo>
                    <a:pt x="66055" y="110996"/>
                    <a:pt x="66936" y="111758"/>
                    <a:pt x="67643" y="112712"/>
                  </a:cubicBezTo>
                  <a:cubicBezTo>
                    <a:pt x="69080" y="114647"/>
                    <a:pt x="69224" y="116733"/>
                    <a:pt x="68430" y="118947"/>
                  </a:cubicBezTo>
                  <a:cubicBezTo>
                    <a:pt x="68058" y="119991"/>
                    <a:pt x="67466" y="120914"/>
                    <a:pt x="66894" y="121846"/>
                  </a:cubicBezTo>
                  <a:cubicBezTo>
                    <a:pt x="66849" y="121897"/>
                    <a:pt x="66804" y="121952"/>
                    <a:pt x="66766" y="122006"/>
                  </a:cubicBezTo>
                  <a:lnTo>
                    <a:pt x="66756" y="122022"/>
                  </a:lnTo>
                  <a:cubicBezTo>
                    <a:pt x="66650" y="122084"/>
                    <a:pt x="66692" y="122241"/>
                    <a:pt x="66579" y="122299"/>
                  </a:cubicBezTo>
                  <a:lnTo>
                    <a:pt x="66582" y="122299"/>
                  </a:lnTo>
                  <a:cubicBezTo>
                    <a:pt x="66544" y="122360"/>
                    <a:pt x="66496" y="122415"/>
                    <a:pt x="66441" y="122460"/>
                  </a:cubicBezTo>
                  <a:lnTo>
                    <a:pt x="66441" y="122463"/>
                  </a:lnTo>
                  <a:cubicBezTo>
                    <a:pt x="66393" y="122511"/>
                    <a:pt x="66348" y="122566"/>
                    <a:pt x="66309" y="122620"/>
                  </a:cubicBezTo>
                  <a:lnTo>
                    <a:pt x="66296" y="122636"/>
                  </a:lnTo>
                  <a:cubicBezTo>
                    <a:pt x="66242" y="122665"/>
                    <a:pt x="66200" y="122713"/>
                    <a:pt x="66174" y="122768"/>
                  </a:cubicBezTo>
                  <a:cubicBezTo>
                    <a:pt x="66149" y="122810"/>
                    <a:pt x="66126" y="122855"/>
                    <a:pt x="66110" y="122900"/>
                  </a:cubicBezTo>
                  <a:cubicBezTo>
                    <a:pt x="66079" y="123023"/>
                    <a:pt x="66118" y="123073"/>
                    <a:pt x="66206" y="123073"/>
                  </a:cubicBezTo>
                  <a:cubicBezTo>
                    <a:pt x="66228" y="123073"/>
                    <a:pt x="66253" y="123069"/>
                    <a:pt x="66280" y="123064"/>
                  </a:cubicBezTo>
                  <a:lnTo>
                    <a:pt x="66284" y="123064"/>
                  </a:lnTo>
                  <a:cubicBezTo>
                    <a:pt x="66341" y="123022"/>
                    <a:pt x="66390" y="122974"/>
                    <a:pt x="66435" y="122916"/>
                  </a:cubicBezTo>
                  <a:lnTo>
                    <a:pt x="66438" y="122913"/>
                  </a:lnTo>
                  <a:cubicBezTo>
                    <a:pt x="66496" y="122871"/>
                    <a:pt x="66544" y="122819"/>
                    <a:pt x="66589" y="122765"/>
                  </a:cubicBezTo>
                  <a:lnTo>
                    <a:pt x="66592" y="122762"/>
                  </a:lnTo>
                  <a:cubicBezTo>
                    <a:pt x="66647" y="122717"/>
                    <a:pt x="66698" y="122668"/>
                    <a:pt x="66740" y="122611"/>
                  </a:cubicBezTo>
                  <a:lnTo>
                    <a:pt x="66746" y="122607"/>
                  </a:lnTo>
                  <a:cubicBezTo>
                    <a:pt x="66801" y="122566"/>
                    <a:pt x="66849" y="122514"/>
                    <a:pt x="66894" y="122460"/>
                  </a:cubicBezTo>
                  <a:lnTo>
                    <a:pt x="66897" y="122453"/>
                  </a:lnTo>
                  <a:cubicBezTo>
                    <a:pt x="66952" y="122411"/>
                    <a:pt x="67000" y="122363"/>
                    <a:pt x="67039" y="122308"/>
                  </a:cubicBezTo>
                  <a:cubicBezTo>
                    <a:pt x="68148" y="121103"/>
                    <a:pt x="69189" y="119850"/>
                    <a:pt x="69963" y="118401"/>
                  </a:cubicBezTo>
                  <a:cubicBezTo>
                    <a:pt x="70989" y="116485"/>
                    <a:pt x="71464" y="114493"/>
                    <a:pt x="70654" y="112375"/>
                  </a:cubicBezTo>
                  <a:cubicBezTo>
                    <a:pt x="70192" y="111160"/>
                    <a:pt x="69411" y="110151"/>
                    <a:pt x="68450" y="109293"/>
                  </a:cubicBezTo>
                  <a:cubicBezTo>
                    <a:pt x="67415" y="108374"/>
                    <a:pt x="66248" y="107647"/>
                    <a:pt x="65033" y="106985"/>
                  </a:cubicBezTo>
                  <a:cubicBezTo>
                    <a:pt x="62080" y="105382"/>
                    <a:pt x="58914" y="104318"/>
                    <a:pt x="55710" y="103373"/>
                  </a:cubicBezTo>
                  <a:cubicBezTo>
                    <a:pt x="51626" y="102168"/>
                    <a:pt x="47480" y="101210"/>
                    <a:pt x="43312" y="100349"/>
                  </a:cubicBezTo>
                  <a:cubicBezTo>
                    <a:pt x="40246" y="99716"/>
                    <a:pt x="37170" y="99125"/>
                    <a:pt x="34120" y="98408"/>
                  </a:cubicBezTo>
                  <a:cubicBezTo>
                    <a:pt x="30900" y="97649"/>
                    <a:pt x="27706" y="96791"/>
                    <a:pt x="24547" y="95798"/>
                  </a:cubicBezTo>
                  <a:cubicBezTo>
                    <a:pt x="22744" y="95233"/>
                    <a:pt x="20947" y="94661"/>
                    <a:pt x="19186" y="93989"/>
                  </a:cubicBezTo>
                  <a:cubicBezTo>
                    <a:pt x="15982" y="92768"/>
                    <a:pt x="12897" y="91309"/>
                    <a:pt x="10201" y="89149"/>
                  </a:cubicBezTo>
                  <a:cubicBezTo>
                    <a:pt x="6984" y="86569"/>
                    <a:pt x="4863" y="83284"/>
                    <a:pt x="4011" y="79232"/>
                  </a:cubicBezTo>
                  <a:cubicBezTo>
                    <a:pt x="3371" y="76185"/>
                    <a:pt x="3394" y="73106"/>
                    <a:pt x="3645" y="70021"/>
                  </a:cubicBezTo>
                  <a:cubicBezTo>
                    <a:pt x="3953" y="66232"/>
                    <a:pt x="4956" y="62607"/>
                    <a:pt x="6106" y="59008"/>
                  </a:cubicBezTo>
                  <a:cubicBezTo>
                    <a:pt x="7543" y="54508"/>
                    <a:pt x="9333" y="50144"/>
                    <a:pt x="11033" y="45748"/>
                  </a:cubicBezTo>
                  <a:cubicBezTo>
                    <a:pt x="13247" y="40011"/>
                    <a:pt x="15269" y="34217"/>
                    <a:pt x="16744" y="28239"/>
                  </a:cubicBezTo>
                  <a:cubicBezTo>
                    <a:pt x="17409" y="25537"/>
                    <a:pt x="17872" y="22802"/>
                    <a:pt x="18187" y="20044"/>
                  </a:cubicBezTo>
                  <a:cubicBezTo>
                    <a:pt x="18389" y="18241"/>
                    <a:pt x="18463" y="16429"/>
                    <a:pt x="18344" y="14619"/>
                  </a:cubicBezTo>
                  <a:cubicBezTo>
                    <a:pt x="18116" y="11155"/>
                    <a:pt x="17428" y="7806"/>
                    <a:pt x="15696" y="4737"/>
                  </a:cubicBezTo>
                  <a:cubicBezTo>
                    <a:pt x="14889" y="3307"/>
                    <a:pt x="13916" y="2006"/>
                    <a:pt x="12817" y="794"/>
                  </a:cubicBezTo>
                  <a:cubicBezTo>
                    <a:pt x="12576" y="530"/>
                    <a:pt x="12334" y="267"/>
                    <a:pt x="120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3"/>
            <p:cNvSpPr/>
            <p:nvPr/>
          </p:nvSpPr>
          <p:spPr>
            <a:xfrm>
              <a:off x="7487032" y="0"/>
              <a:ext cx="2252082" cy="3928608"/>
            </a:xfrm>
            <a:custGeom>
              <a:rect b="b" l="l" r="r" t="t"/>
              <a:pathLst>
                <a:path extrusionOk="0" h="121997" w="69935">
                  <a:moveTo>
                    <a:pt x="22625" y="1"/>
                  </a:moveTo>
                  <a:cubicBezTo>
                    <a:pt x="22162" y="560"/>
                    <a:pt x="22323" y="1229"/>
                    <a:pt x="22371" y="1842"/>
                  </a:cubicBezTo>
                  <a:cubicBezTo>
                    <a:pt x="22602" y="4825"/>
                    <a:pt x="22185" y="7746"/>
                    <a:pt x="21542" y="10635"/>
                  </a:cubicBezTo>
                  <a:cubicBezTo>
                    <a:pt x="20510" y="15276"/>
                    <a:pt x="18961" y="19759"/>
                    <a:pt x="17277" y="24200"/>
                  </a:cubicBezTo>
                  <a:cubicBezTo>
                    <a:pt x="14912" y="30425"/>
                    <a:pt x="12164" y="36490"/>
                    <a:pt x="9529" y="42602"/>
                  </a:cubicBezTo>
                  <a:cubicBezTo>
                    <a:pt x="7347" y="47661"/>
                    <a:pt x="5004" y="52652"/>
                    <a:pt x="3111" y="57829"/>
                  </a:cubicBezTo>
                  <a:cubicBezTo>
                    <a:pt x="1771" y="61480"/>
                    <a:pt x="675" y="65198"/>
                    <a:pt x="354" y="69093"/>
                  </a:cubicBezTo>
                  <a:cubicBezTo>
                    <a:pt x="0" y="73387"/>
                    <a:pt x="627" y="77452"/>
                    <a:pt x="3481" y="80907"/>
                  </a:cubicBezTo>
                  <a:cubicBezTo>
                    <a:pt x="5705" y="83606"/>
                    <a:pt x="8520" y="85493"/>
                    <a:pt x="11737" y="86807"/>
                  </a:cubicBezTo>
                  <a:cubicBezTo>
                    <a:pt x="16104" y="88594"/>
                    <a:pt x="20677" y="89651"/>
                    <a:pt x="25308" y="90439"/>
                  </a:cubicBezTo>
                  <a:cubicBezTo>
                    <a:pt x="33282" y="91792"/>
                    <a:pt x="41268" y="93048"/>
                    <a:pt x="49045" y="95336"/>
                  </a:cubicBezTo>
                  <a:cubicBezTo>
                    <a:pt x="52747" y="96426"/>
                    <a:pt x="56408" y="97637"/>
                    <a:pt x="59708" y="99697"/>
                  </a:cubicBezTo>
                  <a:cubicBezTo>
                    <a:pt x="61852" y="101034"/>
                    <a:pt x="63745" y="102648"/>
                    <a:pt x="64918" y="104958"/>
                  </a:cubicBezTo>
                  <a:cubicBezTo>
                    <a:pt x="66460" y="107999"/>
                    <a:pt x="65972" y="110891"/>
                    <a:pt x="64224" y="113664"/>
                  </a:cubicBezTo>
                  <a:cubicBezTo>
                    <a:pt x="62903" y="115763"/>
                    <a:pt x="61110" y="117424"/>
                    <a:pt x="59213" y="118993"/>
                  </a:cubicBezTo>
                  <a:cubicBezTo>
                    <a:pt x="58134" y="119880"/>
                    <a:pt x="56961" y="120651"/>
                    <a:pt x="55964" y="121644"/>
                  </a:cubicBezTo>
                  <a:cubicBezTo>
                    <a:pt x="55916" y="121843"/>
                    <a:pt x="56032" y="121933"/>
                    <a:pt x="56199" y="121988"/>
                  </a:cubicBezTo>
                  <a:cubicBezTo>
                    <a:pt x="56236" y="121994"/>
                    <a:pt x="56273" y="121996"/>
                    <a:pt x="56308" y="121996"/>
                  </a:cubicBezTo>
                  <a:cubicBezTo>
                    <a:pt x="56548" y="121996"/>
                    <a:pt x="56750" y="121874"/>
                    <a:pt x="56951" y="121756"/>
                  </a:cubicBezTo>
                  <a:cubicBezTo>
                    <a:pt x="57108" y="121667"/>
                    <a:pt x="57237" y="121535"/>
                    <a:pt x="57321" y="121377"/>
                  </a:cubicBezTo>
                  <a:cubicBezTo>
                    <a:pt x="57600" y="121075"/>
                    <a:pt x="58063" y="121011"/>
                    <a:pt x="58298" y="120651"/>
                  </a:cubicBezTo>
                  <a:lnTo>
                    <a:pt x="60399" y="119266"/>
                  </a:lnTo>
                  <a:cubicBezTo>
                    <a:pt x="60679" y="118851"/>
                    <a:pt x="61126" y="118639"/>
                    <a:pt x="61508" y="118347"/>
                  </a:cubicBezTo>
                  <a:cubicBezTo>
                    <a:pt x="63433" y="116872"/>
                    <a:pt x="65194" y="115229"/>
                    <a:pt x="66711" y="113333"/>
                  </a:cubicBezTo>
                  <a:cubicBezTo>
                    <a:pt x="66749" y="113254"/>
                    <a:pt x="66806" y="113184"/>
                    <a:pt x="66873" y="113129"/>
                  </a:cubicBezTo>
                  <a:lnTo>
                    <a:pt x="66873" y="113129"/>
                  </a:lnTo>
                  <a:cubicBezTo>
                    <a:pt x="66870" y="113133"/>
                    <a:pt x="66868" y="113137"/>
                    <a:pt x="66865" y="113140"/>
                  </a:cubicBezTo>
                  <a:lnTo>
                    <a:pt x="66875" y="113128"/>
                  </a:lnTo>
                  <a:lnTo>
                    <a:pt x="66875" y="113128"/>
                  </a:lnTo>
                  <a:cubicBezTo>
                    <a:pt x="66874" y="113128"/>
                    <a:pt x="66874" y="113129"/>
                    <a:pt x="66873" y="113129"/>
                  </a:cubicBezTo>
                  <a:lnTo>
                    <a:pt x="66873" y="113129"/>
                  </a:lnTo>
                  <a:cubicBezTo>
                    <a:pt x="67244" y="112581"/>
                    <a:pt x="67671" y="112073"/>
                    <a:pt x="67955" y="111473"/>
                  </a:cubicBezTo>
                  <a:cubicBezTo>
                    <a:pt x="67987" y="111415"/>
                    <a:pt x="68022" y="111360"/>
                    <a:pt x="68058" y="111309"/>
                  </a:cubicBezTo>
                  <a:cubicBezTo>
                    <a:pt x="68096" y="111225"/>
                    <a:pt x="68154" y="111148"/>
                    <a:pt x="68202" y="111068"/>
                  </a:cubicBezTo>
                  <a:cubicBezTo>
                    <a:pt x="68228" y="111010"/>
                    <a:pt x="68251" y="110955"/>
                    <a:pt x="68270" y="110897"/>
                  </a:cubicBezTo>
                  <a:cubicBezTo>
                    <a:pt x="68321" y="110820"/>
                    <a:pt x="68363" y="110737"/>
                    <a:pt x="68395" y="110647"/>
                  </a:cubicBezTo>
                  <a:cubicBezTo>
                    <a:pt x="68418" y="110586"/>
                    <a:pt x="68440" y="110528"/>
                    <a:pt x="68466" y="110463"/>
                  </a:cubicBezTo>
                  <a:cubicBezTo>
                    <a:pt x="68527" y="110335"/>
                    <a:pt x="68614" y="110222"/>
                    <a:pt x="68649" y="110081"/>
                  </a:cubicBezTo>
                  <a:cubicBezTo>
                    <a:pt x="69935" y="106607"/>
                    <a:pt x="69160" y="103457"/>
                    <a:pt x="67097" y="100536"/>
                  </a:cubicBezTo>
                  <a:cubicBezTo>
                    <a:pt x="65304" y="97994"/>
                    <a:pt x="62845" y="96233"/>
                    <a:pt x="60117" y="94832"/>
                  </a:cubicBezTo>
                  <a:cubicBezTo>
                    <a:pt x="56138" y="92791"/>
                    <a:pt x="51870" y="91567"/>
                    <a:pt x="47544" y="90542"/>
                  </a:cubicBezTo>
                  <a:cubicBezTo>
                    <a:pt x="41310" y="89066"/>
                    <a:pt x="34985" y="88099"/>
                    <a:pt x="28638" y="87235"/>
                  </a:cubicBezTo>
                  <a:cubicBezTo>
                    <a:pt x="24444" y="86666"/>
                    <a:pt x="20269" y="85946"/>
                    <a:pt x="16252" y="84519"/>
                  </a:cubicBezTo>
                  <a:cubicBezTo>
                    <a:pt x="13379" y="83500"/>
                    <a:pt x="10718" y="82122"/>
                    <a:pt x="8523" y="79991"/>
                  </a:cubicBezTo>
                  <a:cubicBezTo>
                    <a:pt x="5878" y="77429"/>
                    <a:pt x="4464" y="74286"/>
                    <a:pt x="4381" y="70581"/>
                  </a:cubicBezTo>
                  <a:cubicBezTo>
                    <a:pt x="4291" y="66374"/>
                    <a:pt x="5367" y="62396"/>
                    <a:pt x="6788" y="58494"/>
                  </a:cubicBezTo>
                  <a:cubicBezTo>
                    <a:pt x="8844" y="52857"/>
                    <a:pt x="11377" y="47423"/>
                    <a:pt x="13877" y="41976"/>
                  </a:cubicBezTo>
                  <a:cubicBezTo>
                    <a:pt x="17033" y="35089"/>
                    <a:pt x="20430" y="28314"/>
                    <a:pt x="23351" y="21321"/>
                  </a:cubicBezTo>
                  <a:cubicBezTo>
                    <a:pt x="25302" y="16661"/>
                    <a:pt x="27169" y="11969"/>
                    <a:pt x="28358" y="7039"/>
                  </a:cubicBezTo>
                  <a:cubicBezTo>
                    <a:pt x="28828" y="5053"/>
                    <a:pt x="29146" y="3035"/>
                    <a:pt x="29306" y="1000"/>
                  </a:cubicBezTo>
                  <a:cubicBezTo>
                    <a:pt x="29335" y="644"/>
                    <a:pt x="29345" y="281"/>
                    <a:pt x="290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3"/>
            <p:cNvSpPr/>
            <p:nvPr/>
          </p:nvSpPr>
          <p:spPr>
            <a:xfrm>
              <a:off x="7388492" y="0"/>
              <a:ext cx="2242872" cy="3958975"/>
            </a:xfrm>
            <a:custGeom>
              <a:rect b="b" l="l" r="r" t="t"/>
              <a:pathLst>
                <a:path extrusionOk="0" h="122940" w="69649">
                  <a:moveTo>
                    <a:pt x="18644" y="1"/>
                  </a:moveTo>
                  <a:cubicBezTo>
                    <a:pt x="18872" y="1068"/>
                    <a:pt x="19168" y="2119"/>
                    <a:pt x="19341" y="3202"/>
                  </a:cubicBezTo>
                  <a:cubicBezTo>
                    <a:pt x="19640" y="5040"/>
                    <a:pt x="19852" y="6898"/>
                    <a:pt x="19688" y="8746"/>
                  </a:cubicBezTo>
                  <a:cubicBezTo>
                    <a:pt x="19434" y="11683"/>
                    <a:pt x="19020" y="14595"/>
                    <a:pt x="18287" y="17464"/>
                  </a:cubicBezTo>
                  <a:cubicBezTo>
                    <a:pt x="17673" y="19859"/>
                    <a:pt x="17021" y="22237"/>
                    <a:pt x="16278" y="24589"/>
                  </a:cubicBezTo>
                  <a:cubicBezTo>
                    <a:pt x="15684" y="26460"/>
                    <a:pt x="15019" y="28308"/>
                    <a:pt x="14334" y="30146"/>
                  </a:cubicBezTo>
                  <a:cubicBezTo>
                    <a:pt x="13447" y="32534"/>
                    <a:pt x="12547" y="34915"/>
                    <a:pt x="11590" y="37274"/>
                  </a:cubicBezTo>
                  <a:cubicBezTo>
                    <a:pt x="10892" y="38996"/>
                    <a:pt x="10185" y="40716"/>
                    <a:pt x="9475" y="42432"/>
                  </a:cubicBezTo>
                  <a:cubicBezTo>
                    <a:pt x="8668" y="44386"/>
                    <a:pt x="7817" y="46321"/>
                    <a:pt x="7013" y="48274"/>
                  </a:cubicBezTo>
                  <a:cubicBezTo>
                    <a:pt x="6268" y="50087"/>
                    <a:pt x="5461" y="51877"/>
                    <a:pt x="4741" y="53696"/>
                  </a:cubicBezTo>
                  <a:cubicBezTo>
                    <a:pt x="3607" y="56563"/>
                    <a:pt x="2488" y="59433"/>
                    <a:pt x="1649" y="62405"/>
                  </a:cubicBezTo>
                  <a:cubicBezTo>
                    <a:pt x="1148" y="64199"/>
                    <a:pt x="730" y="66005"/>
                    <a:pt x="464" y="67843"/>
                  </a:cubicBezTo>
                  <a:cubicBezTo>
                    <a:pt x="200" y="69681"/>
                    <a:pt x="1" y="71539"/>
                    <a:pt x="139" y="73396"/>
                  </a:cubicBezTo>
                  <a:cubicBezTo>
                    <a:pt x="316" y="75819"/>
                    <a:pt x="750" y="78185"/>
                    <a:pt x="1942" y="80357"/>
                  </a:cubicBezTo>
                  <a:cubicBezTo>
                    <a:pt x="2633" y="81617"/>
                    <a:pt x="3436" y="82803"/>
                    <a:pt x="4439" y="83812"/>
                  </a:cubicBezTo>
                  <a:cubicBezTo>
                    <a:pt x="6027" y="85403"/>
                    <a:pt x="7842" y="86714"/>
                    <a:pt x="9841" y="87765"/>
                  </a:cubicBezTo>
                  <a:cubicBezTo>
                    <a:pt x="12223" y="89015"/>
                    <a:pt x="14755" y="89854"/>
                    <a:pt x="17313" y="90644"/>
                  </a:cubicBezTo>
                  <a:cubicBezTo>
                    <a:pt x="19306" y="91265"/>
                    <a:pt x="21337" y="91734"/>
                    <a:pt x="23358" y="92242"/>
                  </a:cubicBezTo>
                  <a:cubicBezTo>
                    <a:pt x="25450" y="92769"/>
                    <a:pt x="27588" y="93116"/>
                    <a:pt x="29705" y="93533"/>
                  </a:cubicBezTo>
                  <a:cubicBezTo>
                    <a:pt x="32421" y="94067"/>
                    <a:pt x="35143" y="94578"/>
                    <a:pt x="37855" y="95147"/>
                  </a:cubicBezTo>
                  <a:cubicBezTo>
                    <a:pt x="41018" y="95809"/>
                    <a:pt x="44161" y="96548"/>
                    <a:pt x="47285" y="97371"/>
                  </a:cubicBezTo>
                  <a:cubicBezTo>
                    <a:pt x="50537" y="98219"/>
                    <a:pt x="53760" y="99177"/>
                    <a:pt x="56858" y="100498"/>
                  </a:cubicBezTo>
                  <a:cubicBezTo>
                    <a:pt x="59018" y="101417"/>
                    <a:pt x="61091" y="102519"/>
                    <a:pt x="62887" y="104058"/>
                  </a:cubicBezTo>
                  <a:cubicBezTo>
                    <a:pt x="64401" y="105357"/>
                    <a:pt x="65600" y="106893"/>
                    <a:pt x="66075" y="108885"/>
                  </a:cubicBezTo>
                  <a:cubicBezTo>
                    <a:pt x="66467" y="110528"/>
                    <a:pt x="66281" y="112122"/>
                    <a:pt x="65603" y="113661"/>
                  </a:cubicBezTo>
                  <a:cubicBezTo>
                    <a:pt x="64992" y="115049"/>
                    <a:pt x="64105" y="116248"/>
                    <a:pt x="63141" y="117412"/>
                  </a:cubicBezTo>
                  <a:cubicBezTo>
                    <a:pt x="61515" y="119372"/>
                    <a:pt x="59545" y="120931"/>
                    <a:pt x="57540" y="122457"/>
                  </a:cubicBezTo>
                  <a:cubicBezTo>
                    <a:pt x="57356" y="122595"/>
                    <a:pt x="57167" y="122721"/>
                    <a:pt x="57051" y="122930"/>
                  </a:cubicBezTo>
                  <a:cubicBezTo>
                    <a:pt x="57099" y="122936"/>
                    <a:pt x="57149" y="122940"/>
                    <a:pt x="57199" y="122940"/>
                  </a:cubicBezTo>
                  <a:cubicBezTo>
                    <a:pt x="57839" y="122940"/>
                    <a:pt x="58661" y="122408"/>
                    <a:pt x="59063" y="121712"/>
                  </a:cubicBezTo>
                  <a:cubicBezTo>
                    <a:pt x="61403" y="120117"/>
                    <a:pt x="63646" y="118398"/>
                    <a:pt x="65577" y="116316"/>
                  </a:cubicBezTo>
                  <a:cubicBezTo>
                    <a:pt x="66956" y="114828"/>
                    <a:pt x="68119" y="113205"/>
                    <a:pt x="68752" y="111238"/>
                  </a:cubicBezTo>
                  <a:cubicBezTo>
                    <a:pt x="69649" y="108448"/>
                    <a:pt x="69119" y="105906"/>
                    <a:pt x="67464" y="103564"/>
                  </a:cubicBezTo>
                  <a:cubicBezTo>
                    <a:pt x="65979" y="101455"/>
                    <a:pt x="63951" y="99983"/>
                    <a:pt x="61717" y="98762"/>
                  </a:cubicBezTo>
                  <a:cubicBezTo>
                    <a:pt x="58359" y="96930"/>
                    <a:pt x="54744" y="95793"/>
                    <a:pt x="51086" y="94761"/>
                  </a:cubicBezTo>
                  <a:cubicBezTo>
                    <a:pt x="47288" y="93685"/>
                    <a:pt x="43438" y="92823"/>
                    <a:pt x="39565" y="92084"/>
                  </a:cubicBezTo>
                  <a:cubicBezTo>
                    <a:pt x="37296" y="91650"/>
                    <a:pt x="35021" y="91226"/>
                    <a:pt x="32730" y="90911"/>
                  </a:cubicBezTo>
                  <a:cubicBezTo>
                    <a:pt x="31547" y="90750"/>
                    <a:pt x="30374" y="90509"/>
                    <a:pt x="29198" y="90313"/>
                  </a:cubicBezTo>
                  <a:cubicBezTo>
                    <a:pt x="27443" y="90021"/>
                    <a:pt x="25698" y="89677"/>
                    <a:pt x="23966" y="89272"/>
                  </a:cubicBezTo>
                  <a:cubicBezTo>
                    <a:pt x="21883" y="88787"/>
                    <a:pt x="19813" y="88257"/>
                    <a:pt x="17773" y="87614"/>
                  </a:cubicBezTo>
                  <a:cubicBezTo>
                    <a:pt x="15973" y="87051"/>
                    <a:pt x="14228" y="86325"/>
                    <a:pt x="12563" y="85441"/>
                  </a:cubicBezTo>
                  <a:cubicBezTo>
                    <a:pt x="9433" y="83773"/>
                    <a:pt x="6888" y="81482"/>
                    <a:pt x="5178" y="78345"/>
                  </a:cubicBezTo>
                  <a:cubicBezTo>
                    <a:pt x="4465" y="77044"/>
                    <a:pt x="4063" y="75610"/>
                    <a:pt x="3815" y="74148"/>
                  </a:cubicBezTo>
                  <a:cubicBezTo>
                    <a:pt x="3542" y="72529"/>
                    <a:pt x="3558" y="70890"/>
                    <a:pt x="3674" y="69267"/>
                  </a:cubicBezTo>
                  <a:cubicBezTo>
                    <a:pt x="3812" y="67393"/>
                    <a:pt x="4150" y="65539"/>
                    <a:pt x="4619" y="63710"/>
                  </a:cubicBezTo>
                  <a:cubicBezTo>
                    <a:pt x="5503" y="60271"/>
                    <a:pt x="6721" y="56952"/>
                    <a:pt x="8103" y="53686"/>
                  </a:cubicBezTo>
                  <a:cubicBezTo>
                    <a:pt x="9083" y="51363"/>
                    <a:pt x="10040" y="49030"/>
                    <a:pt x="11069" y="46729"/>
                  </a:cubicBezTo>
                  <a:cubicBezTo>
                    <a:pt x="12207" y="44196"/>
                    <a:pt x="13302" y="41645"/>
                    <a:pt x="14408" y="39096"/>
                  </a:cubicBezTo>
                  <a:cubicBezTo>
                    <a:pt x="15478" y="36618"/>
                    <a:pt x="16613" y="34169"/>
                    <a:pt x="17612" y="31659"/>
                  </a:cubicBezTo>
                  <a:cubicBezTo>
                    <a:pt x="18309" y="29908"/>
                    <a:pt x="19123" y="28201"/>
                    <a:pt x="19788" y="26440"/>
                  </a:cubicBezTo>
                  <a:cubicBezTo>
                    <a:pt x="20819" y="23699"/>
                    <a:pt x="21877" y="20967"/>
                    <a:pt x="22780" y="18175"/>
                  </a:cubicBezTo>
                  <a:cubicBezTo>
                    <a:pt x="23619" y="15581"/>
                    <a:pt x="24399" y="12972"/>
                    <a:pt x="24965" y="10307"/>
                  </a:cubicBezTo>
                  <a:cubicBezTo>
                    <a:pt x="25364" y="8443"/>
                    <a:pt x="25698" y="6563"/>
                    <a:pt x="25695" y="4642"/>
                  </a:cubicBezTo>
                  <a:cubicBezTo>
                    <a:pt x="25695" y="4009"/>
                    <a:pt x="25949" y="3379"/>
                    <a:pt x="25814" y="2746"/>
                  </a:cubicBezTo>
                  <a:cubicBezTo>
                    <a:pt x="25621" y="1833"/>
                    <a:pt x="25714" y="917"/>
                    <a:pt x="256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3"/>
            <p:cNvSpPr/>
            <p:nvPr/>
          </p:nvSpPr>
          <p:spPr>
            <a:xfrm>
              <a:off x="7615037" y="129"/>
              <a:ext cx="2140854" cy="3589709"/>
            </a:xfrm>
            <a:custGeom>
              <a:rect b="b" l="l" r="r" t="t"/>
              <a:pathLst>
                <a:path extrusionOk="0" h="111473" w="66481">
                  <a:moveTo>
                    <a:pt x="25081" y="0"/>
                  </a:moveTo>
                  <a:cubicBezTo>
                    <a:pt x="25016" y="2819"/>
                    <a:pt x="24518" y="5566"/>
                    <a:pt x="23782" y="8276"/>
                  </a:cubicBezTo>
                  <a:cubicBezTo>
                    <a:pt x="22931" y="11425"/>
                    <a:pt x="21835" y="14494"/>
                    <a:pt x="20617" y="17525"/>
                  </a:cubicBezTo>
                  <a:cubicBezTo>
                    <a:pt x="19553" y="20173"/>
                    <a:pt x="18457" y="22808"/>
                    <a:pt x="17294" y="25411"/>
                  </a:cubicBezTo>
                  <a:cubicBezTo>
                    <a:pt x="16661" y="26832"/>
                    <a:pt x="16015" y="28246"/>
                    <a:pt x="15362" y="29657"/>
                  </a:cubicBezTo>
                  <a:cubicBezTo>
                    <a:pt x="13890" y="32822"/>
                    <a:pt x="12409" y="35981"/>
                    <a:pt x="10918" y="39140"/>
                  </a:cubicBezTo>
                  <a:cubicBezTo>
                    <a:pt x="9851" y="41396"/>
                    <a:pt x="8787" y="43659"/>
                    <a:pt x="7771" y="45937"/>
                  </a:cubicBezTo>
                  <a:cubicBezTo>
                    <a:pt x="5721" y="50546"/>
                    <a:pt x="3613" y="55132"/>
                    <a:pt x="2016" y="59927"/>
                  </a:cubicBezTo>
                  <a:cubicBezTo>
                    <a:pt x="1257" y="62202"/>
                    <a:pt x="631" y="64513"/>
                    <a:pt x="322" y="66894"/>
                  </a:cubicBezTo>
                  <a:cubicBezTo>
                    <a:pt x="42" y="69079"/>
                    <a:pt x="1" y="71265"/>
                    <a:pt x="467" y="73431"/>
                  </a:cubicBezTo>
                  <a:cubicBezTo>
                    <a:pt x="897" y="75439"/>
                    <a:pt x="1829" y="77213"/>
                    <a:pt x="3102" y="78807"/>
                  </a:cubicBezTo>
                  <a:cubicBezTo>
                    <a:pt x="5024" y="81211"/>
                    <a:pt x="7527" y="82837"/>
                    <a:pt x="10323" y="84049"/>
                  </a:cubicBezTo>
                  <a:cubicBezTo>
                    <a:pt x="12814" y="85129"/>
                    <a:pt x="15414" y="85849"/>
                    <a:pt x="18059" y="86401"/>
                  </a:cubicBezTo>
                  <a:cubicBezTo>
                    <a:pt x="20000" y="86806"/>
                    <a:pt x="21963" y="87099"/>
                    <a:pt x="23921" y="87401"/>
                  </a:cubicBezTo>
                  <a:cubicBezTo>
                    <a:pt x="25804" y="87690"/>
                    <a:pt x="27700" y="87902"/>
                    <a:pt x="29586" y="88185"/>
                  </a:cubicBezTo>
                  <a:cubicBezTo>
                    <a:pt x="31470" y="88471"/>
                    <a:pt x="33350" y="88792"/>
                    <a:pt x="35230" y="89111"/>
                  </a:cubicBezTo>
                  <a:cubicBezTo>
                    <a:pt x="38819" y="89721"/>
                    <a:pt x="42380" y="90467"/>
                    <a:pt x="45899" y="91405"/>
                  </a:cubicBezTo>
                  <a:cubicBezTo>
                    <a:pt x="49399" y="92337"/>
                    <a:pt x="52851" y="93427"/>
                    <a:pt x="56087" y="95098"/>
                  </a:cubicBezTo>
                  <a:cubicBezTo>
                    <a:pt x="57980" y="96075"/>
                    <a:pt x="59738" y="97254"/>
                    <a:pt x="61245" y="98749"/>
                  </a:cubicBezTo>
                  <a:cubicBezTo>
                    <a:pt x="62932" y="100420"/>
                    <a:pt x="64237" y="102348"/>
                    <a:pt x="64774" y="104723"/>
                  </a:cubicBezTo>
                  <a:cubicBezTo>
                    <a:pt x="65082" y="106089"/>
                    <a:pt x="65114" y="107445"/>
                    <a:pt x="64774" y="108804"/>
                  </a:cubicBezTo>
                  <a:cubicBezTo>
                    <a:pt x="64655" y="109274"/>
                    <a:pt x="64533" y="109743"/>
                    <a:pt x="64410" y="110209"/>
                  </a:cubicBezTo>
                  <a:cubicBezTo>
                    <a:pt x="64330" y="110299"/>
                    <a:pt x="64365" y="110437"/>
                    <a:pt x="64276" y="110524"/>
                  </a:cubicBezTo>
                  <a:cubicBezTo>
                    <a:pt x="64266" y="110565"/>
                    <a:pt x="64256" y="110614"/>
                    <a:pt x="64256" y="110659"/>
                  </a:cubicBezTo>
                  <a:cubicBezTo>
                    <a:pt x="64218" y="110717"/>
                    <a:pt x="64179" y="110774"/>
                    <a:pt x="64134" y="110829"/>
                  </a:cubicBezTo>
                  <a:cubicBezTo>
                    <a:pt x="64124" y="110877"/>
                    <a:pt x="64115" y="110925"/>
                    <a:pt x="64108" y="110974"/>
                  </a:cubicBezTo>
                  <a:cubicBezTo>
                    <a:pt x="64067" y="111025"/>
                    <a:pt x="64028" y="111080"/>
                    <a:pt x="63986" y="111138"/>
                  </a:cubicBezTo>
                  <a:cubicBezTo>
                    <a:pt x="63973" y="111186"/>
                    <a:pt x="63964" y="111234"/>
                    <a:pt x="63957" y="111285"/>
                  </a:cubicBezTo>
                  <a:cubicBezTo>
                    <a:pt x="63920" y="111420"/>
                    <a:pt x="63966" y="111472"/>
                    <a:pt x="64064" y="111472"/>
                  </a:cubicBezTo>
                  <a:cubicBezTo>
                    <a:pt x="64085" y="111472"/>
                    <a:pt x="64108" y="111470"/>
                    <a:pt x="64134" y="111465"/>
                  </a:cubicBezTo>
                  <a:lnTo>
                    <a:pt x="64131" y="111462"/>
                  </a:lnTo>
                  <a:cubicBezTo>
                    <a:pt x="64150" y="111388"/>
                    <a:pt x="64221" y="111350"/>
                    <a:pt x="64253" y="111285"/>
                  </a:cubicBezTo>
                  <a:lnTo>
                    <a:pt x="64259" y="111273"/>
                  </a:lnTo>
                  <a:cubicBezTo>
                    <a:pt x="64369" y="111208"/>
                    <a:pt x="64330" y="111057"/>
                    <a:pt x="64427" y="110986"/>
                  </a:cubicBezTo>
                  <a:cubicBezTo>
                    <a:pt x="64513" y="110903"/>
                    <a:pt x="64481" y="110755"/>
                    <a:pt x="64594" y="110684"/>
                  </a:cubicBezTo>
                  <a:cubicBezTo>
                    <a:pt x="66229" y="107863"/>
                    <a:pt x="66480" y="104906"/>
                    <a:pt x="65362" y="101859"/>
                  </a:cubicBezTo>
                  <a:cubicBezTo>
                    <a:pt x="64272" y="98887"/>
                    <a:pt x="62254" y="96624"/>
                    <a:pt x="59725" y="94783"/>
                  </a:cubicBezTo>
                  <a:cubicBezTo>
                    <a:pt x="57225" y="92961"/>
                    <a:pt x="54422" y="91749"/>
                    <a:pt x="51504" y="90782"/>
                  </a:cubicBezTo>
                  <a:cubicBezTo>
                    <a:pt x="47233" y="89368"/>
                    <a:pt x="42837" y="88490"/>
                    <a:pt x="38408" y="87745"/>
                  </a:cubicBezTo>
                  <a:cubicBezTo>
                    <a:pt x="35596" y="87269"/>
                    <a:pt x="32768" y="86877"/>
                    <a:pt x="29937" y="86524"/>
                  </a:cubicBezTo>
                  <a:cubicBezTo>
                    <a:pt x="28143" y="86299"/>
                    <a:pt x="26344" y="86112"/>
                    <a:pt x="24547" y="85907"/>
                  </a:cubicBezTo>
                  <a:cubicBezTo>
                    <a:pt x="20999" y="85505"/>
                    <a:pt x="17477" y="84978"/>
                    <a:pt x="14064" y="83882"/>
                  </a:cubicBezTo>
                  <a:cubicBezTo>
                    <a:pt x="11818" y="83162"/>
                    <a:pt x="9687" y="82195"/>
                    <a:pt x="7797" y="80768"/>
                  </a:cubicBezTo>
                  <a:cubicBezTo>
                    <a:pt x="4622" y="78374"/>
                    <a:pt x="2723" y="75240"/>
                    <a:pt x="2315" y="71252"/>
                  </a:cubicBezTo>
                  <a:cubicBezTo>
                    <a:pt x="2302" y="71123"/>
                    <a:pt x="2279" y="70998"/>
                    <a:pt x="2263" y="70873"/>
                  </a:cubicBezTo>
                  <a:cubicBezTo>
                    <a:pt x="2029" y="68575"/>
                    <a:pt x="2360" y="66322"/>
                    <a:pt x="2877" y="64098"/>
                  </a:cubicBezTo>
                  <a:cubicBezTo>
                    <a:pt x="4063" y="59014"/>
                    <a:pt x="6194" y="54280"/>
                    <a:pt x="8308" y="49543"/>
                  </a:cubicBezTo>
                  <a:cubicBezTo>
                    <a:pt x="9472" y="46940"/>
                    <a:pt x="10693" y="44366"/>
                    <a:pt x="11930" y="41798"/>
                  </a:cubicBezTo>
                  <a:cubicBezTo>
                    <a:pt x="13154" y="39253"/>
                    <a:pt x="14450" y="36743"/>
                    <a:pt x="15722" y="34223"/>
                  </a:cubicBezTo>
                  <a:cubicBezTo>
                    <a:pt x="17744" y="30222"/>
                    <a:pt x="19746" y="26215"/>
                    <a:pt x="21632" y="22149"/>
                  </a:cubicBezTo>
                  <a:cubicBezTo>
                    <a:pt x="22966" y="19283"/>
                    <a:pt x="24277" y="16406"/>
                    <a:pt x="25460" y="13472"/>
                  </a:cubicBezTo>
                  <a:cubicBezTo>
                    <a:pt x="27009" y="9635"/>
                    <a:pt x="28365" y="5740"/>
                    <a:pt x="28960" y="1623"/>
                  </a:cubicBezTo>
                  <a:cubicBezTo>
                    <a:pt x="29037" y="1093"/>
                    <a:pt x="29313" y="527"/>
                    <a:pt x="289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3"/>
            <p:cNvSpPr/>
            <p:nvPr/>
          </p:nvSpPr>
          <p:spPr>
            <a:xfrm>
              <a:off x="4163400" y="0"/>
              <a:ext cx="2716055" cy="2415928"/>
            </a:xfrm>
            <a:custGeom>
              <a:rect b="b" l="l" r="r" t="t"/>
              <a:pathLst>
                <a:path extrusionOk="0" h="75023" w="84343">
                  <a:moveTo>
                    <a:pt x="1" y="1"/>
                  </a:moveTo>
                  <a:cubicBezTo>
                    <a:pt x="178" y="1158"/>
                    <a:pt x="149" y="2331"/>
                    <a:pt x="268" y="3498"/>
                  </a:cubicBezTo>
                  <a:cubicBezTo>
                    <a:pt x="374" y="4532"/>
                    <a:pt x="464" y="5570"/>
                    <a:pt x="611" y="6602"/>
                  </a:cubicBezTo>
                  <a:cubicBezTo>
                    <a:pt x="814" y="7994"/>
                    <a:pt x="1196" y="9337"/>
                    <a:pt x="1720" y="10638"/>
                  </a:cubicBezTo>
                  <a:cubicBezTo>
                    <a:pt x="2668" y="12984"/>
                    <a:pt x="4211" y="14900"/>
                    <a:pt x="6081" y="16552"/>
                  </a:cubicBezTo>
                  <a:cubicBezTo>
                    <a:pt x="7380" y="17702"/>
                    <a:pt x="8813" y="18676"/>
                    <a:pt x="10314" y="19547"/>
                  </a:cubicBezTo>
                  <a:cubicBezTo>
                    <a:pt x="13434" y="21359"/>
                    <a:pt x="16748" y="22735"/>
                    <a:pt x="20190" y="23799"/>
                  </a:cubicBezTo>
                  <a:cubicBezTo>
                    <a:pt x="22552" y="24531"/>
                    <a:pt x="24959" y="25036"/>
                    <a:pt x="27398" y="25447"/>
                  </a:cubicBezTo>
                  <a:cubicBezTo>
                    <a:pt x="30049" y="25892"/>
                    <a:pt x="32709" y="26039"/>
                    <a:pt x="35375" y="26039"/>
                  </a:cubicBezTo>
                  <a:cubicBezTo>
                    <a:pt x="36216" y="26039"/>
                    <a:pt x="37058" y="26025"/>
                    <a:pt x="37901" y="26000"/>
                  </a:cubicBezTo>
                  <a:cubicBezTo>
                    <a:pt x="38881" y="25971"/>
                    <a:pt x="39874" y="25846"/>
                    <a:pt x="40857" y="25765"/>
                  </a:cubicBezTo>
                  <a:cubicBezTo>
                    <a:pt x="42204" y="25656"/>
                    <a:pt x="43534" y="25470"/>
                    <a:pt x="44862" y="25258"/>
                  </a:cubicBezTo>
                  <a:cubicBezTo>
                    <a:pt x="46819" y="24946"/>
                    <a:pt x="48776" y="24625"/>
                    <a:pt x="50694" y="24114"/>
                  </a:cubicBezTo>
                  <a:cubicBezTo>
                    <a:pt x="51922" y="23786"/>
                    <a:pt x="53166" y="23513"/>
                    <a:pt x="54390" y="23175"/>
                  </a:cubicBezTo>
                  <a:cubicBezTo>
                    <a:pt x="56206" y="22674"/>
                    <a:pt x="58006" y="22124"/>
                    <a:pt x="59818" y="21629"/>
                  </a:cubicBezTo>
                  <a:cubicBezTo>
                    <a:pt x="61094" y="21282"/>
                    <a:pt x="62383" y="20983"/>
                    <a:pt x="63672" y="20681"/>
                  </a:cubicBezTo>
                  <a:cubicBezTo>
                    <a:pt x="65256" y="20305"/>
                    <a:pt x="66872" y="20164"/>
                    <a:pt x="68495" y="20029"/>
                  </a:cubicBezTo>
                  <a:cubicBezTo>
                    <a:pt x="68945" y="19992"/>
                    <a:pt x="69392" y="19973"/>
                    <a:pt x="69834" y="19973"/>
                  </a:cubicBezTo>
                  <a:cubicBezTo>
                    <a:pt x="71843" y="19973"/>
                    <a:pt x="73777" y="20360"/>
                    <a:pt x="75636" y="21176"/>
                  </a:cubicBezTo>
                  <a:cubicBezTo>
                    <a:pt x="77208" y="21858"/>
                    <a:pt x="78590" y="22915"/>
                    <a:pt x="79660" y="24255"/>
                  </a:cubicBezTo>
                  <a:cubicBezTo>
                    <a:pt x="81299" y="26299"/>
                    <a:pt x="82173" y="28642"/>
                    <a:pt x="82681" y="31177"/>
                  </a:cubicBezTo>
                  <a:cubicBezTo>
                    <a:pt x="83176" y="33671"/>
                    <a:pt x="83211" y="36191"/>
                    <a:pt x="83092" y="38704"/>
                  </a:cubicBezTo>
                  <a:cubicBezTo>
                    <a:pt x="83028" y="40067"/>
                    <a:pt x="82870" y="41436"/>
                    <a:pt x="82713" y="42798"/>
                  </a:cubicBezTo>
                  <a:cubicBezTo>
                    <a:pt x="82446" y="45093"/>
                    <a:pt x="82070" y="47375"/>
                    <a:pt x="81739" y="49660"/>
                  </a:cubicBezTo>
                  <a:cubicBezTo>
                    <a:pt x="81476" y="51469"/>
                    <a:pt x="81148" y="53269"/>
                    <a:pt x="80878" y="55078"/>
                  </a:cubicBezTo>
                  <a:cubicBezTo>
                    <a:pt x="80682" y="56383"/>
                    <a:pt x="80573" y="57700"/>
                    <a:pt x="80351" y="59002"/>
                  </a:cubicBezTo>
                  <a:cubicBezTo>
                    <a:pt x="80094" y="60532"/>
                    <a:pt x="79962" y="62074"/>
                    <a:pt x="79798" y="63614"/>
                  </a:cubicBezTo>
                  <a:cubicBezTo>
                    <a:pt x="79695" y="64571"/>
                    <a:pt x="79663" y="65542"/>
                    <a:pt x="79573" y="66503"/>
                  </a:cubicBezTo>
                  <a:cubicBezTo>
                    <a:pt x="79342" y="69048"/>
                    <a:pt x="79509" y="71597"/>
                    <a:pt x="79457" y="74142"/>
                  </a:cubicBezTo>
                  <a:cubicBezTo>
                    <a:pt x="79451" y="74437"/>
                    <a:pt x="79374" y="74759"/>
                    <a:pt x="79605" y="75022"/>
                  </a:cubicBezTo>
                  <a:cubicBezTo>
                    <a:pt x="79605" y="74103"/>
                    <a:pt x="79599" y="73187"/>
                    <a:pt x="79599" y="72268"/>
                  </a:cubicBezTo>
                  <a:cubicBezTo>
                    <a:pt x="79605" y="68563"/>
                    <a:pt x="79968" y="64889"/>
                    <a:pt x="80470" y="61219"/>
                  </a:cubicBezTo>
                  <a:cubicBezTo>
                    <a:pt x="81167" y="56142"/>
                    <a:pt x="82189" y="51122"/>
                    <a:pt x="83038" y="46070"/>
                  </a:cubicBezTo>
                  <a:cubicBezTo>
                    <a:pt x="83719" y="42017"/>
                    <a:pt x="84342" y="37962"/>
                    <a:pt x="84185" y="33829"/>
                  </a:cubicBezTo>
                  <a:cubicBezTo>
                    <a:pt x="84076" y="31030"/>
                    <a:pt x="83635" y="28295"/>
                    <a:pt x="82472" y="25724"/>
                  </a:cubicBezTo>
                  <a:cubicBezTo>
                    <a:pt x="81010" y="22494"/>
                    <a:pt x="78599" y="20276"/>
                    <a:pt x="75231" y="19116"/>
                  </a:cubicBezTo>
                  <a:cubicBezTo>
                    <a:pt x="73513" y="18525"/>
                    <a:pt x="71766" y="18291"/>
                    <a:pt x="69999" y="18291"/>
                  </a:cubicBezTo>
                  <a:cubicBezTo>
                    <a:pt x="69106" y="18291"/>
                    <a:pt x="68208" y="18351"/>
                    <a:pt x="67306" y="18454"/>
                  </a:cubicBezTo>
                  <a:cubicBezTo>
                    <a:pt x="63819" y="18850"/>
                    <a:pt x="60477" y="19855"/>
                    <a:pt x="57135" y="20865"/>
                  </a:cubicBezTo>
                  <a:cubicBezTo>
                    <a:pt x="54525" y="21652"/>
                    <a:pt x="51912" y="22423"/>
                    <a:pt x="49251" y="23034"/>
                  </a:cubicBezTo>
                  <a:cubicBezTo>
                    <a:pt x="46864" y="23577"/>
                    <a:pt x="44463" y="24033"/>
                    <a:pt x="42033" y="24310"/>
                  </a:cubicBezTo>
                  <a:cubicBezTo>
                    <a:pt x="39600" y="24587"/>
                    <a:pt x="37162" y="24774"/>
                    <a:pt x="34715" y="24774"/>
                  </a:cubicBezTo>
                  <a:cubicBezTo>
                    <a:pt x="33697" y="24774"/>
                    <a:pt x="32678" y="24741"/>
                    <a:pt x="31656" y="24670"/>
                  </a:cubicBezTo>
                  <a:cubicBezTo>
                    <a:pt x="24904" y="24197"/>
                    <a:pt x="18483" y="22555"/>
                    <a:pt x="12518" y="19296"/>
                  </a:cubicBezTo>
                  <a:cubicBezTo>
                    <a:pt x="10426" y="18152"/>
                    <a:pt x="8504" y="16773"/>
                    <a:pt x="6846" y="15044"/>
                  </a:cubicBezTo>
                  <a:cubicBezTo>
                    <a:pt x="4680" y="12788"/>
                    <a:pt x="3395" y="10086"/>
                    <a:pt x="2755" y="7049"/>
                  </a:cubicBezTo>
                  <a:cubicBezTo>
                    <a:pt x="2350" y="5124"/>
                    <a:pt x="2164" y="3170"/>
                    <a:pt x="1993" y="1213"/>
                  </a:cubicBezTo>
                  <a:cubicBezTo>
                    <a:pt x="1955" y="808"/>
                    <a:pt x="1961" y="396"/>
                    <a:pt x="1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3"/>
            <p:cNvSpPr/>
            <p:nvPr/>
          </p:nvSpPr>
          <p:spPr>
            <a:xfrm>
              <a:off x="7681471" y="0"/>
              <a:ext cx="898965" cy="2282417"/>
            </a:xfrm>
            <a:custGeom>
              <a:rect b="b" l="l" r="r" t="t"/>
              <a:pathLst>
                <a:path extrusionOk="0" h="70877" w="27916">
                  <a:moveTo>
                    <a:pt x="26845" y="1"/>
                  </a:moveTo>
                  <a:cubicBezTo>
                    <a:pt x="26607" y="2257"/>
                    <a:pt x="26129" y="4465"/>
                    <a:pt x="25518" y="6647"/>
                  </a:cubicBezTo>
                  <a:cubicBezTo>
                    <a:pt x="24837" y="9077"/>
                    <a:pt x="23908" y="11419"/>
                    <a:pt x="22969" y="13759"/>
                  </a:cubicBezTo>
                  <a:cubicBezTo>
                    <a:pt x="21906" y="16407"/>
                    <a:pt x="20720" y="18997"/>
                    <a:pt x="19515" y="21584"/>
                  </a:cubicBezTo>
                  <a:cubicBezTo>
                    <a:pt x="18506" y="23757"/>
                    <a:pt x="17435" y="25897"/>
                    <a:pt x="16436" y="28073"/>
                  </a:cubicBezTo>
                  <a:cubicBezTo>
                    <a:pt x="15745" y="29577"/>
                    <a:pt x="14967" y="31036"/>
                    <a:pt x="14225" y="32508"/>
                  </a:cubicBezTo>
                  <a:cubicBezTo>
                    <a:pt x="13280" y="34391"/>
                    <a:pt x="12338" y="36278"/>
                    <a:pt x="11400" y="38167"/>
                  </a:cubicBezTo>
                  <a:cubicBezTo>
                    <a:pt x="10201" y="40584"/>
                    <a:pt x="8983" y="42994"/>
                    <a:pt x="7920" y="45479"/>
                  </a:cubicBezTo>
                  <a:cubicBezTo>
                    <a:pt x="7328" y="46857"/>
                    <a:pt x="6669" y="48210"/>
                    <a:pt x="6039" y="49573"/>
                  </a:cubicBezTo>
                  <a:cubicBezTo>
                    <a:pt x="4754" y="52346"/>
                    <a:pt x="3613" y="55181"/>
                    <a:pt x="2520" y="58031"/>
                  </a:cubicBezTo>
                  <a:cubicBezTo>
                    <a:pt x="1614" y="60413"/>
                    <a:pt x="920" y="62865"/>
                    <a:pt x="444" y="65365"/>
                  </a:cubicBezTo>
                  <a:cubicBezTo>
                    <a:pt x="129" y="67043"/>
                    <a:pt x="1" y="68746"/>
                    <a:pt x="62" y="70449"/>
                  </a:cubicBezTo>
                  <a:cubicBezTo>
                    <a:pt x="65" y="70607"/>
                    <a:pt x="88" y="70755"/>
                    <a:pt x="197" y="70877"/>
                  </a:cubicBezTo>
                  <a:cubicBezTo>
                    <a:pt x="184" y="69189"/>
                    <a:pt x="248" y="67512"/>
                    <a:pt x="557" y="65850"/>
                  </a:cubicBezTo>
                  <a:cubicBezTo>
                    <a:pt x="1058" y="63157"/>
                    <a:pt x="1858" y="60554"/>
                    <a:pt x="2842" y="58002"/>
                  </a:cubicBezTo>
                  <a:cubicBezTo>
                    <a:pt x="4818" y="52886"/>
                    <a:pt x="7155" y="47927"/>
                    <a:pt x="9542" y="42991"/>
                  </a:cubicBezTo>
                  <a:cubicBezTo>
                    <a:pt x="11609" y="38723"/>
                    <a:pt x="13810" y="34523"/>
                    <a:pt x="15954" y="30294"/>
                  </a:cubicBezTo>
                  <a:cubicBezTo>
                    <a:pt x="18538" y="25200"/>
                    <a:pt x="21093" y="20090"/>
                    <a:pt x="23381" y="14855"/>
                  </a:cubicBezTo>
                  <a:cubicBezTo>
                    <a:pt x="24901" y="11371"/>
                    <a:pt x="26309" y="7842"/>
                    <a:pt x="27199" y="4134"/>
                  </a:cubicBezTo>
                  <a:cubicBezTo>
                    <a:pt x="27527" y="2774"/>
                    <a:pt x="27870" y="1412"/>
                    <a:pt x="279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3"/>
            <p:cNvSpPr/>
            <p:nvPr/>
          </p:nvSpPr>
          <p:spPr>
            <a:xfrm>
              <a:off x="8349836" y="723817"/>
              <a:ext cx="1405639" cy="1503148"/>
            </a:xfrm>
            <a:custGeom>
              <a:rect b="b" l="l" r="r" t="t"/>
              <a:pathLst>
                <a:path extrusionOk="0" h="46678" w="43650">
                  <a:moveTo>
                    <a:pt x="34576" y="0"/>
                  </a:moveTo>
                  <a:cubicBezTo>
                    <a:pt x="32410" y="0"/>
                    <a:pt x="30360" y="547"/>
                    <a:pt x="28355" y="1367"/>
                  </a:cubicBezTo>
                  <a:cubicBezTo>
                    <a:pt x="25090" y="2700"/>
                    <a:pt x="22191" y="4619"/>
                    <a:pt x="19501" y="6881"/>
                  </a:cubicBezTo>
                  <a:cubicBezTo>
                    <a:pt x="18171" y="7997"/>
                    <a:pt x="16898" y="9173"/>
                    <a:pt x="15683" y="10407"/>
                  </a:cubicBezTo>
                  <a:cubicBezTo>
                    <a:pt x="13835" y="12277"/>
                    <a:pt x="12135" y="14276"/>
                    <a:pt x="10506" y="16336"/>
                  </a:cubicBezTo>
                  <a:cubicBezTo>
                    <a:pt x="8533" y="18837"/>
                    <a:pt x="6720" y="21459"/>
                    <a:pt x="5081" y="24191"/>
                  </a:cubicBezTo>
                  <a:cubicBezTo>
                    <a:pt x="3526" y="26774"/>
                    <a:pt x="2179" y="29461"/>
                    <a:pt x="1196" y="32318"/>
                  </a:cubicBezTo>
                  <a:cubicBezTo>
                    <a:pt x="473" y="34426"/>
                    <a:pt x="0" y="36580"/>
                    <a:pt x="106" y="38836"/>
                  </a:cubicBezTo>
                  <a:cubicBezTo>
                    <a:pt x="251" y="41866"/>
                    <a:pt x="1646" y="44077"/>
                    <a:pt x="4422" y="45324"/>
                  </a:cubicBezTo>
                  <a:cubicBezTo>
                    <a:pt x="5769" y="45932"/>
                    <a:pt x="7215" y="46250"/>
                    <a:pt x="8693" y="46430"/>
                  </a:cubicBezTo>
                  <a:cubicBezTo>
                    <a:pt x="10011" y="46590"/>
                    <a:pt x="11335" y="46613"/>
                    <a:pt x="12653" y="46664"/>
                  </a:cubicBezTo>
                  <a:cubicBezTo>
                    <a:pt x="12873" y="46674"/>
                    <a:pt x="13094" y="46678"/>
                    <a:pt x="13314" y="46678"/>
                  </a:cubicBezTo>
                  <a:cubicBezTo>
                    <a:pt x="14310" y="46678"/>
                    <a:pt x="15310" y="46593"/>
                    <a:pt x="16307" y="46520"/>
                  </a:cubicBezTo>
                  <a:cubicBezTo>
                    <a:pt x="18106" y="46394"/>
                    <a:pt x="19900" y="46153"/>
                    <a:pt x="21670" y="45793"/>
                  </a:cubicBezTo>
                  <a:cubicBezTo>
                    <a:pt x="24126" y="45289"/>
                    <a:pt x="26488" y="44534"/>
                    <a:pt x="28676" y="43264"/>
                  </a:cubicBezTo>
                  <a:cubicBezTo>
                    <a:pt x="30142" y="42416"/>
                    <a:pt x="31495" y="41429"/>
                    <a:pt x="32684" y="40230"/>
                  </a:cubicBezTo>
                  <a:cubicBezTo>
                    <a:pt x="33886" y="39019"/>
                    <a:pt x="34985" y="37711"/>
                    <a:pt x="35972" y="36319"/>
                  </a:cubicBezTo>
                  <a:cubicBezTo>
                    <a:pt x="37180" y="34606"/>
                    <a:pt x="38279" y="32832"/>
                    <a:pt x="39176" y="30949"/>
                  </a:cubicBezTo>
                  <a:cubicBezTo>
                    <a:pt x="40095" y="29021"/>
                    <a:pt x="41014" y="27089"/>
                    <a:pt x="41654" y="25033"/>
                  </a:cubicBezTo>
                  <a:cubicBezTo>
                    <a:pt x="42190" y="23304"/>
                    <a:pt x="42740" y="21581"/>
                    <a:pt x="43045" y="19794"/>
                  </a:cubicBezTo>
                  <a:cubicBezTo>
                    <a:pt x="43244" y="18640"/>
                    <a:pt x="43402" y="17480"/>
                    <a:pt x="43456" y="16307"/>
                  </a:cubicBezTo>
                  <a:cubicBezTo>
                    <a:pt x="43498" y="15343"/>
                    <a:pt x="43649" y="14382"/>
                    <a:pt x="43598" y="13736"/>
                  </a:cubicBezTo>
                  <a:cubicBezTo>
                    <a:pt x="43595" y="11394"/>
                    <a:pt x="43428" y="9388"/>
                    <a:pt x="42981" y="7418"/>
                  </a:cubicBezTo>
                  <a:cubicBezTo>
                    <a:pt x="42640" y="5914"/>
                    <a:pt x="42026" y="4497"/>
                    <a:pt x="41133" y="3250"/>
                  </a:cubicBezTo>
                  <a:cubicBezTo>
                    <a:pt x="39725" y="1290"/>
                    <a:pt x="37810" y="171"/>
                    <a:pt x="35345" y="23"/>
                  </a:cubicBezTo>
                  <a:cubicBezTo>
                    <a:pt x="35087" y="8"/>
                    <a:pt x="34831" y="0"/>
                    <a:pt x="34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3"/>
            <p:cNvSpPr/>
            <p:nvPr/>
          </p:nvSpPr>
          <p:spPr>
            <a:xfrm>
              <a:off x="8697141" y="1285462"/>
              <a:ext cx="611139" cy="630042"/>
            </a:xfrm>
            <a:custGeom>
              <a:rect b="b" l="l" r="r" t="t"/>
              <a:pathLst>
                <a:path extrusionOk="0" h="19565" w="18978">
                  <a:moveTo>
                    <a:pt x="14266" y="1"/>
                  </a:moveTo>
                  <a:cubicBezTo>
                    <a:pt x="14253" y="1"/>
                    <a:pt x="14241" y="1"/>
                    <a:pt x="14228" y="1"/>
                  </a:cubicBezTo>
                  <a:cubicBezTo>
                    <a:pt x="11824" y="10"/>
                    <a:pt x="9880" y="1174"/>
                    <a:pt x="8057" y="2552"/>
                  </a:cubicBezTo>
                  <a:cubicBezTo>
                    <a:pt x="5358" y="4590"/>
                    <a:pt x="3227" y="7142"/>
                    <a:pt x="1620" y="10114"/>
                  </a:cubicBezTo>
                  <a:cubicBezTo>
                    <a:pt x="769" y="11692"/>
                    <a:pt x="136" y="13367"/>
                    <a:pt x="71" y="15186"/>
                  </a:cubicBezTo>
                  <a:cubicBezTo>
                    <a:pt x="1" y="17165"/>
                    <a:pt x="1090" y="18920"/>
                    <a:pt x="3475" y="19396"/>
                  </a:cubicBezTo>
                  <a:cubicBezTo>
                    <a:pt x="4058" y="19512"/>
                    <a:pt x="4633" y="19564"/>
                    <a:pt x="5202" y="19564"/>
                  </a:cubicBezTo>
                  <a:cubicBezTo>
                    <a:pt x="6395" y="19564"/>
                    <a:pt x="7562" y="19334"/>
                    <a:pt x="8726" y="18975"/>
                  </a:cubicBezTo>
                  <a:cubicBezTo>
                    <a:pt x="10805" y="18332"/>
                    <a:pt x="12602" y="17197"/>
                    <a:pt x="14196" y="15738"/>
                  </a:cubicBezTo>
                  <a:cubicBezTo>
                    <a:pt x="15404" y="14626"/>
                    <a:pt x="16371" y="13318"/>
                    <a:pt x="17159" y="11882"/>
                  </a:cubicBezTo>
                  <a:cubicBezTo>
                    <a:pt x="18229" y="9938"/>
                    <a:pt x="18933" y="7887"/>
                    <a:pt x="18907" y="5377"/>
                  </a:cubicBezTo>
                  <a:cubicBezTo>
                    <a:pt x="18978" y="4352"/>
                    <a:pt x="18701" y="3157"/>
                    <a:pt x="18042" y="2048"/>
                  </a:cubicBezTo>
                  <a:cubicBezTo>
                    <a:pt x="17185" y="607"/>
                    <a:pt x="15887" y="1"/>
                    <a:pt x="142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103225" lIns="103225" spcFirstLastPara="1" rIns="103225" wrap="square" tIns="103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9" name="Google Shape;759;p33"/>
          <p:cNvSpPr txBox="1"/>
          <p:nvPr>
            <p:ph type="ctrTitle"/>
          </p:nvPr>
        </p:nvSpPr>
        <p:spPr>
          <a:xfrm>
            <a:off x="992625" y="1177350"/>
            <a:ext cx="5684100" cy="231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4/1 CPO </a:t>
            </a:r>
            <a:endParaRPr sz="5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Senate </a:t>
            </a:r>
            <a:endParaRPr sz="5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Updates</a:t>
            </a:r>
            <a:endParaRPr sz="100"/>
          </a:p>
        </p:txBody>
      </p:sp>
      <p:sp>
        <p:nvSpPr>
          <p:cNvPr id="760" name="Google Shape;760;p33"/>
          <p:cNvSpPr txBox="1"/>
          <p:nvPr>
            <p:ph idx="1" type="subTitle"/>
          </p:nvPr>
        </p:nvSpPr>
        <p:spPr>
          <a:xfrm>
            <a:off x="992625" y="3490350"/>
            <a:ext cx="4665900" cy="4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Chief Personnel Officer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Shelby Coleman</a:t>
            </a:r>
            <a:endParaRPr/>
          </a:p>
        </p:txBody>
      </p:sp>
      <p:pic>
        <p:nvPicPr>
          <p:cNvPr id="761" name="Google Shape;761;p33" title="IMG_792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250" y="946450"/>
            <a:ext cx="4030851" cy="355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4"/>
          <p:cNvSpPr/>
          <p:nvPr/>
        </p:nvSpPr>
        <p:spPr>
          <a:xfrm>
            <a:off x="752638" y="1361500"/>
            <a:ext cx="677100" cy="73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34"/>
          <p:cNvSpPr txBox="1"/>
          <p:nvPr>
            <p:ph idx="15" type="ctrTitle"/>
          </p:nvPr>
        </p:nvSpPr>
        <p:spPr>
          <a:xfrm>
            <a:off x="720000" y="476382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Updates</a:t>
            </a:r>
            <a:endParaRPr/>
          </a:p>
        </p:txBody>
      </p:sp>
      <p:sp>
        <p:nvSpPr>
          <p:cNvPr id="768" name="Google Shape;768;p34"/>
          <p:cNvSpPr txBox="1"/>
          <p:nvPr>
            <p:ph idx="13" type="title"/>
          </p:nvPr>
        </p:nvSpPr>
        <p:spPr>
          <a:xfrm>
            <a:off x="752638" y="1515321"/>
            <a:ext cx="677100" cy="42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69" name="Google Shape;769;p34"/>
          <p:cNvSpPr txBox="1"/>
          <p:nvPr>
            <p:ph idx="14" type="subTitle"/>
          </p:nvPr>
        </p:nvSpPr>
        <p:spPr>
          <a:xfrm>
            <a:off x="1465306" y="1515348"/>
            <a:ext cx="2981400" cy="42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 Board</a:t>
            </a:r>
            <a:endParaRPr/>
          </a:p>
        </p:txBody>
      </p:sp>
      <p:sp>
        <p:nvSpPr>
          <p:cNvPr id="770" name="Google Shape;770;p34"/>
          <p:cNvSpPr/>
          <p:nvPr/>
        </p:nvSpPr>
        <p:spPr>
          <a:xfrm>
            <a:off x="4736963" y="1467722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34"/>
          <p:cNvSpPr txBox="1"/>
          <p:nvPr>
            <p:ph idx="3" type="subTitle"/>
          </p:nvPr>
        </p:nvSpPr>
        <p:spPr>
          <a:xfrm>
            <a:off x="5449700" y="1857501"/>
            <a:ext cx="3075600" cy="177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Successors for 8/9 commissions have been selected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Pending USAC nominations</a:t>
            </a:r>
            <a:endParaRPr/>
          </a:p>
        </p:txBody>
      </p:sp>
      <p:sp>
        <p:nvSpPr>
          <p:cNvPr id="772" name="Google Shape;772;p34"/>
          <p:cNvSpPr txBox="1"/>
          <p:nvPr>
            <p:ph idx="4" type="title"/>
          </p:nvPr>
        </p:nvSpPr>
        <p:spPr>
          <a:xfrm>
            <a:off x="4743212" y="1608997"/>
            <a:ext cx="6708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73" name="Google Shape;773;p34"/>
          <p:cNvSpPr txBox="1"/>
          <p:nvPr>
            <p:ph idx="5" type="subTitle"/>
          </p:nvPr>
        </p:nvSpPr>
        <p:spPr>
          <a:xfrm>
            <a:off x="5449738" y="1576571"/>
            <a:ext cx="30069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Commissions</a:t>
            </a:r>
            <a:endParaRPr/>
          </a:p>
        </p:txBody>
      </p:sp>
      <p:sp>
        <p:nvSpPr>
          <p:cNvPr id="774" name="Google Shape;774;p34"/>
          <p:cNvSpPr txBox="1"/>
          <p:nvPr>
            <p:ph idx="9" type="subTitle"/>
          </p:nvPr>
        </p:nvSpPr>
        <p:spPr>
          <a:xfrm>
            <a:off x="1465300" y="1977175"/>
            <a:ext cx="2805300" cy="11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Interviews to be held Friday 4/10 to select new undergraduate member</a:t>
            </a:r>
            <a:endParaRPr/>
          </a:p>
        </p:txBody>
      </p:sp>
      <p:sp>
        <p:nvSpPr>
          <p:cNvPr id="775" name="Google Shape;775;p34"/>
          <p:cNvSpPr/>
          <p:nvPr/>
        </p:nvSpPr>
        <p:spPr>
          <a:xfrm>
            <a:off x="684122" y="3141889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34"/>
          <p:cNvSpPr txBox="1"/>
          <p:nvPr>
            <p:ph idx="6" type="subTitle"/>
          </p:nvPr>
        </p:nvSpPr>
        <p:spPr>
          <a:xfrm>
            <a:off x="1429250" y="3646100"/>
            <a:ext cx="32397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to be announced soon for open seats</a:t>
            </a:r>
            <a:endParaRPr/>
          </a:p>
        </p:txBody>
      </p:sp>
      <p:sp>
        <p:nvSpPr>
          <p:cNvPr id="777" name="Google Shape;777;p34"/>
          <p:cNvSpPr txBox="1"/>
          <p:nvPr>
            <p:ph idx="7" type="title"/>
          </p:nvPr>
        </p:nvSpPr>
        <p:spPr>
          <a:xfrm>
            <a:off x="684122" y="3283189"/>
            <a:ext cx="677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78" name="Google Shape;778;p34"/>
          <p:cNvSpPr txBox="1"/>
          <p:nvPr>
            <p:ph idx="8" type="subTitle"/>
          </p:nvPr>
        </p:nvSpPr>
        <p:spPr>
          <a:xfrm>
            <a:off x="1406300" y="3218275"/>
            <a:ext cx="2702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Judicial Council</a:t>
            </a:r>
            <a:endParaRPr/>
          </a:p>
        </p:txBody>
      </p:sp>
      <p:sp>
        <p:nvSpPr>
          <p:cNvPr id="779" name="Google Shape;779;p34"/>
          <p:cNvSpPr/>
          <p:nvPr/>
        </p:nvSpPr>
        <p:spPr>
          <a:xfrm>
            <a:off x="4736972" y="3081133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34"/>
          <p:cNvSpPr txBox="1"/>
          <p:nvPr>
            <p:ph idx="6" type="subTitle"/>
          </p:nvPr>
        </p:nvSpPr>
        <p:spPr>
          <a:xfrm>
            <a:off x="5482100" y="3438443"/>
            <a:ext cx="3538200" cy="11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Tuesday, </a:t>
            </a:r>
            <a:r>
              <a:rPr lang="en"/>
              <a:t>April 21st </a:t>
            </a:r>
            <a:r>
              <a:rPr b="1" lang="en"/>
              <a:t>moved to 4:30-6:30pm </a:t>
            </a:r>
            <a:r>
              <a:rPr lang="en"/>
              <a:t>(moved up one hour)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in Senate Chambers (bCal sent!)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All outgoing/incoming Execs/Appointeds, </a:t>
            </a:r>
            <a:r>
              <a:rPr i="1" lang="en"/>
              <a:t>Senators/TSR, and Commission Chairs</a:t>
            </a:r>
            <a:endParaRPr i="1"/>
          </a:p>
        </p:txBody>
      </p:sp>
      <p:sp>
        <p:nvSpPr>
          <p:cNvPr id="781" name="Google Shape;781;p34"/>
          <p:cNvSpPr txBox="1"/>
          <p:nvPr>
            <p:ph idx="7" type="title"/>
          </p:nvPr>
        </p:nvSpPr>
        <p:spPr>
          <a:xfrm>
            <a:off x="4736972" y="3222433"/>
            <a:ext cx="677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782" name="Google Shape;782;p34"/>
          <p:cNvSpPr txBox="1"/>
          <p:nvPr>
            <p:ph idx="8" type="subTitle"/>
          </p:nvPr>
        </p:nvSpPr>
        <p:spPr>
          <a:xfrm>
            <a:off x="5459151" y="3157518"/>
            <a:ext cx="30756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Succession Summit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35"/>
          <p:cNvSpPr/>
          <p:nvPr/>
        </p:nvSpPr>
        <p:spPr>
          <a:xfrm>
            <a:off x="4736800" y="1308800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5"/>
          <p:cNvSpPr/>
          <p:nvPr/>
        </p:nvSpPr>
        <p:spPr>
          <a:xfrm>
            <a:off x="742025" y="1308800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35"/>
          <p:cNvSpPr txBox="1"/>
          <p:nvPr>
            <p:ph idx="15" type="ctrTitle"/>
          </p:nvPr>
        </p:nvSpPr>
        <p:spPr>
          <a:xfrm>
            <a:off x="720000" y="45875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Updates</a:t>
            </a:r>
            <a:endParaRPr/>
          </a:p>
        </p:txBody>
      </p:sp>
      <p:sp>
        <p:nvSpPr>
          <p:cNvPr id="790" name="Google Shape;790;p35"/>
          <p:cNvSpPr txBox="1"/>
          <p:nvPr>
            <p:ph idx="3" type="subTitle"/>
          </p:nvPr>
        </p:nvSpPr>
        <p:spPr>
          <a:xfrm>
            <a:off x="5449526" y="1795921"/>
            <a:ext cx="30069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Continue to fill out everytime you host an event/complete an initiative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bCourses!</a:t>
            </a:r>
            <a:endParaRPr/>
          </a:p>
        </p:txBody>
      </p:sp>
      <p:sp>
        <p:nvSpPr>
          <p:cNvPr id="791" name="Google Shape;791;p35"/>
          <p:cNvSpPr txBox="1"/>
          <p:nvPr>
            <p:ph idx="4" type="title"/>
          </p:nvPr>
        </p:nvSpPr>
        <p:spPr>
          <a:xfrm>
            <a:off x="4743049" y="1450075"/>
            <a:ext cx="6708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92" name="Google Shape;792;p35"/>
          <p:cNvSpPr txBox="1"/>
          <p:nvPr>
            <p:ph idx="5" type="subTitle"/>
          </p:nvPr>
        </p:nvSpPr>
        <p:spPr>
          <a:xfrm>
            <a:off x="5449576" y="1450100"/>
            <a:ext cx="30069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 Tracker</a:t>
            </a:r>
            <a:endParaRPr/>
          </a:p>
        </p:txBody>
      </p:sp>
      <p:sp>
        <p:nvSpPr>
          <p:cNvPr id="793" name="Google Shape;793;p35"/>
          <p:cNvSpPr txBox="1"/>
          <p:nvPr>
            <p:ph idx="9" type="subTitle"/>
          </p:nvPr>
        </p:nvSpPr>
        <p:spPr>
          <a:xfrm>
            <a:off x="1454700" y="1868223"/>
            <a:ext cx="29814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on streamlined application systems for next year’s recruitment</a:t>
            </a:r>
            <a:endParaRPr i="1"/>
          </a:p>
        </p:txBody>
      </p:sp>
      <p:sp>
        <p:nvSpPr>
          <p:cNvPr id="794" name="Google Shape;794;p35"/>
          <p:cNvSpPr txBox="1"/>
          <p:nvPr>
            <p:ph idx="13" type="title"/>
          </p:nvPr>
        </p:nvSpPr>
        <p:spPr>
          <a:xfrm>
            <a:off x="742025" y="1450075"/>
            <a:ext cx="677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95" name="Google Shape;795;p35"/>
          <p:cNvSpPr txBox="1"/>
          <p:nvPr>
            <p:ph idx="14" type="subTitle"/>
          </p:nvPr>
        </p:nvSpPr>
        <p:spPr>
          <a:xfrm>
            <a:off x="1454700" y="1308775"/>
            <a:ext cx="2981400" cy="6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Goggles w/OCTO</a:t>
            </a:r>
            <a:endParaRPr/>
          </a:p>
        </p:txBody>
      </p:sp>
      <p:sp>
        <p:nvSpPr>
          <p:cNvPr id="796" name="Google Shape;796;p35"/>
          <p:cNvSpPr/>
          <p:nvPr/>
        </p:nvSpPr>
        <p:spPr>
          <a:xfrm>
            <a:off x="742025" y="2714635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35"/>
          <p:cNvSpPr txBox="1"/>
          <p:nvPr>
            <p:ph idx="3" type="subTitle"/>
          </p:nvPr>
        </p:nvSpPr>
        <p:spPr>
          <a:xfrm>
            <a:off x="1454750" y="3201760"/>
            <a:ext cx="6612900" cy="12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Were due</a:t>
            </a:r>
            <a:r>
              <a:rPr b="1" lang="en"/>
              <a:t> Friday, 3/27 (Friday of Spring Break)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ASAP if you haven’t already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**For Senators: Week 12 &amp; 14 only </a:t>
            </a:r>
            <a:r>
              <a:rPr lang="en"/>
              <a:t>regular</a:t>
            </a:r>
            <a:r>
              <a:rPr lang="en"/>
              <a:t> reports left!!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End-of-year report will be opened at the end of the month</a:t>
            </a:r>
            <a:endParaRPr/>
          </a:p>
        </p:txBody>
      </p:sp>
      <p:sp>
        <p:nvSpPr>
          <p:cNvPr id="798" name="Google Shape;798;p35"/>
          <p:cNvSpPr txBox="1"/>
          <p:nvPr>
            <p:ph idx="4" type="title"/>
          </p:nvPr>
        </p:nvSpPr>
        <p:spPr>
          <a:xfrm>
            <a:off x="748274" y="2855910"/>
            <a:ext cx="6708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99" name="Google Shape;799;p35"/>
          <p:cNvSpPr txBox="1"/>
          <p:nvPr>
            <p:ph idx="5" type="subTitle"/>
          </p:nvPr>
        </p:nvSpPr>
        <p:spPr>
          <a:xfrm>
            <a:off x="1454800" y="2855935"/>
            <a:ext cx="45174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Mid-Year Report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6"/>
          <p:cNvSpPr/>
          <p:nvPr/>
        </p:nvSpPr>
        <p:spPr>
          <a:xfrm>
            <a:off x="4709550" y="1500500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36"/>
          <p:cNvSpPr/>
          <p:nvPr/>
        </p:nvSpPr>
        <p:spPr>
          <a:xfrm>
            <a:off x="714775" y="1500500"/>
            <a:ext cx="677100" cy="677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6"/>
          <p:cNvSpPr txBox="1"/>
          <p:nvPr>
            <p:ph idx="15" type="ctrTitle"/>
          </p:nvPr>
        </p:nvSpPr>
        <p:spPr>
          <a:xfrm>
            <a:off x="720000" y="634482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 of year Banquet!</a:t>
            </a:r>
            <a:endParaRPr/>
          </a:p>
        </p:txBody>
      </p:sp>
      <p:sp>
        <p:nvSpPr>
          <p:cNvPr id="807" name="Google Shape;807;p36"/>
          <p:cNvSpPr txBox="1"/>
          <p:nvPr>
            <p:ph idx="3" type="subTitle"/>
          </p:nvPr>
        </p:nvSpPr>
        <p:spPr>
          <a:xfrm>
            <a:off x="5422275" y="1987629"/>
            <a:ext cx="3006900" cy="1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Nominate yourself/your peers for awards and superlatives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Deadline extended to April 10th!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 for nomination form in the invite email</a:t>
            </a:r>
            <a:endParaRPr/>
          </a:p>
        </p:txBody>
      </p:sp>
      <p:sp>
        <p:nvSpPr>
          <p:cNvPr id="808" name="Google Shape;808;p36"/>
          <p:cNvSpPr txBox="1"/>
          <p:nvPr>
            <p:ph idx="4" type="title"/>
          </p:nvPr>
        </p:nvSpPr>
        <p:spPr>
          <a:xfrm>
            <a:off x="4715799" y="1641775"/>
            <a:ext cx="6708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809" name="Google Shape;809;p36"/>
          <p:cNvSpPr txBox="1"/>
          <p:nvPr>
            <p:ph idx="5" type="subTitle"/>
          </p:nvPr>
        </p:nvSpPr>
        <p:spPr>
          <a:xfrm>
            <a:off x="5422326" y="1641800"/>
            <a:ext cx="30069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Nominations</a:t>
            </a:r>
            <a:endParaRPr/>
          </a:p>
        </p:txBody>
      </p:sp>
      <p:sp>
        <p:nvSpPr>
          <p:cNvPr id="810" name="Google Shape;810;p36"/>
          <p:cNvSpPr txBox="1"/>
          <p:nvPr>
            <p:ph idx="9" type="subTitle"/>
          </p:nvPr>
        </p:nvSpPr>
        <p:spPr>
          <a:xfrm>
            <a:off x="1427450" y="2059923"/>
            <a:ext cx="2981400" cy="8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Wednesday May 6th at 7pm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Sequoia Room, Anchor House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Theme: A Night on the Red Carpet</a:t>
            </a:r>
            <a:endParaRPr i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RSVP ASAP and forward to your staff members/offices</a:t>
            </a:r>
            <a:endParaRPr/>
          </a:p>
        </p:txBody>
      </p:sp>
      <p:sp>
        <p:nvSpPr>
          <p:cNvPr id="811" name="Google Shape;811;p36"/>
          <p:cNvSpPr txBox="1"/>
          <p:nvPr>
            <p:ph idx="13" type="title"/>
          </p:nvPr>
        </p:nvSpPr>
        <p:spPr>
          <a:xfrm>
            <a:off x="714775" y="1641775"/>
            <a:ext cx="677100" cy="39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812" name="Google Shape;812;p36"/>
          <p:cNvSpPr txBox="1"/>
          <p:nvPr>
            <p:ph idx="14" type="subTitle"/>
          </p:nvPr>
        </p:nvSpPr>
        <p:spPr>
          <a:xfrm>
            <a:off x="1427450" y="1500475"/>
            <a:ext cx="2981400" cy="6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ASUC BANQUET!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37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sp>
        <p:nvSpPr>
          <p:cNvPr id="818" name="Google Shape;818;p37"/>
          <p:cNvSpPr txBox="1"/>
          <p:nvPr>
            <p:ph idx="3" type="subTitle"/>
          </p:nvPr>
        </p:nvSpPr>
        <p:spPr>
          <a:xfrm>
            <a:off x="2141550" y="1145600"/>
            <a:ext cx="41025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Thank you Somer, Josh, and Sara!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8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824" name="Google Shape;8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38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</p:txBody>
      </p:sp>
      <p:pic>
        <p:nvPicPr>
          <p:cNvPr id="826" name="Google Shape;826;p38"/>
          <p:cNvPicPr preferRelativeResize="0"/>
          <p:nvPr/>
        </p:nvPicPr>
        <p:blipFill rotWithShape="1">
          <a:blip r:embed="rId4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8" title="4DB963FE-5180-49E6-B56B-4147749F552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38" title="6C595A05-9DB3-47A4-8D45-D7709C1DBBCA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38" title="7F77E024-7699-4BF1-9090-202F8C56B7BD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38" title="80958324-39D8-4755-A81F-A8F5E8882795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38" title="1757278271137 2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39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837" name="Google Shape;8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39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</p:txBody>
      </p:sp>
      <p:sp>
        <p:nvSpPr>
          <p:cNvPr id="840" name="Google Shape;840;p39"/>
          <p:cNvSpPr txBox="1"/>
          <p:nvPr>
            <p:ph idx="3" type="subTitle"/>
          </p:nvPr>
        </p:nvSpPr>
        <p:spPr>
          <a:xfrm>
            <a:off x="228055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39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39" title="4DB963FE-5180-49E6-B56B-4147749F552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39" title="6C595A05-9DB3-47A4-8D45-D7709C1DBBCA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39" title="7F77E024-7699-4BF1-9090-202F8C56B7BD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39" title="80958324-39D8-4755-A81F-A8F5E8882795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39" title="1757278271137 2.JPE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39" title="4DB963FE-5180-49E6-B56B-4147749F552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9493" y="1600550"/>
            <a:ext cx="1489676" cy="148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40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854" name="Google Shape;85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40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</p:txBody>
      </p:sp>
      <p:sp>
        <p:nvSpPr>
          <p:cNvPr id="858" name="Google Shape;858;p40"/>
          <p:cNvSpPr txBox="1"/>
          <p:nvPr>
            <p:ph idx="3" type="subTitle"/>
          </p:nvPr>
        </p:nvSpPr>
        <p:spPr>
          <a:xfrm>
            <a:off x="228055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40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0" name="Google Shape;86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0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40" title="4DB963FE-5180-49E6-B56B-4147749F552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40" title="6C595A05-9DB3-47A4-8D45-D7709C1DBBCA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40" title="7F77E024-7699-4BF1-9090-202F8C56B7BD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40" title="80958324-39D8-4755-A81F-A8F5E8882795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0" title="1757278271137 2.JPE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40" title="4DB963FE-5180-49E6-B56B-4147749F552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9493" y="1600550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40" title="7F77E024-7699-4BF1-9090-202F8C56B7BD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27150" y="1638869"/>
            <a:ext cx="1489700" cy="148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41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874" name="Google Shape;87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81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41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</p:txBody>
      </p:sp>
      <p:sp>
        <p:nvSpPr>
          <p:cNvPr id="879" name="Google Shape;879;p41"/>
          <p:cNvSpPr txBox="1"/>
          <p:nvPr>
            <p:ph idx="3" type="subTitle"/>
          </p:nvPr>
        </p:nvSpPr>
        <p:spPr>
          <a:xfrm>
            <a:off x="228055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41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41"/>
          <p:cNvSpPr txBox="1"/>
          <p:nvPr>
            <p:ph idx="3" type="subTitle"/>
          </p:nvPr>
        </p:nvSpPr>
        <p:spPr>
          <a:xfrm>
            <a:off x="5455850" y="3201750"/>
            <a:ext cx="1407600" cy="11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COMMS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2" name="Google Shape;88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41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4773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41" title="4DB963FE-5180-49E6-B56B-4147749F5525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41" title="6C595A05-9DB3-47A4-8D45-D7709C1DBBCA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41" title="7F77E024-7699-4BF1-9090-202F8C56B7BD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41" title="80958324-39D8-4755-A81F-A8F5E8882795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41" title="1757278271137 2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41" title="4DB963FE-5180-49E6-B56B-4147749F5525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39493" y="1600550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41" title="6C595A05-9DB3-47A4-8D45-D7709C1DBBCA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14775" y="1600550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41" title="7F77E024-7699-4BF1-9090-202F8C56B7BD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27150" y="1638869"/>
            <a:ext cx="1489700" cy="148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42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898" name="Google Shape;89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81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2463" y="1600561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42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</p:txBody>
      </p:sp>
      <p:sp>
        <p:nvSpPr>
          <p:cNvPr id="904" name="Google Shape;904;p42"/>
          <p:cNvSpPr txBox="1"/>
          <p:nvPr>
            <p:ph idx="3" type="subTitle"/>
          </p:nvPr>
        </p:nvSpPr>
        <p:spPr>
          <a:xfrm>
            <a:off x="228055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42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42"/>
          <p:cNvSpPr txBox="1"/>
          <p:nvPr>
            <p:ph idx="3" type="subTitle"/>
          </p:nvPr>
        </p:nvSpPr>
        <p:spPr>
          <a:xfrm>
            <a:off x="5455850" y="3201750"/>
            <a:ext cx="1407600" cy="11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COMMS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42"/>
          <p:cNvSpPr txBox="1"/>
          <p:nvPr>
            <p:ph idx="3" type="subTitle"/>
          </p:nvPr>
        </p:nvSpPr>
        <p:spPr>
          <a:xfrm>
            <a:off x="7043500" y="3201750"/>
            <a:ext cx="14076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TECH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Jonathan Ngai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8" name="Google Shape;90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42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4773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024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42" title="4DB963FE-5180-49E6-B56B-4147749F5525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42" title="6C595A05-9DB3-47A4-8D45-D7709C1DBBCA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42" title="7F77E024-7699-4BF1-9090-202F8C56B7BD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42" title="80958324-39D8-4755-A81F-A8F5E8882795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42" title="1757278271137 2.JPE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1875" y="1600563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42" title="4DB963FE-5180-49E6-B56B-4147749F5525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39493" y="1600550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42" title="6C595A05-9DB3-47A4-8D45-D7709C1DBBCA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14775" y="1600550"/>
            <a:ext cx="1489676" cy="148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42" title="7F77E024-7699-4BF1-9090-202F8C56B7BD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27150" y="1638869"/>
            <a:ext cx="1489700" cy="14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42" title="80958324-39D8-4755-A81F-A8F5E8882795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02450" y="1600550"/>
            <a:ext cx="1489676" cy="148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43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4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931" name="Google Shape;93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44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Monique Hui</a:t>
            </a:r>
            <a:endParaRPr/>
          </a:p>
        </p:txBody>
      </p:sp>
      <p:pic>
        <p:nvPicPr>
          <p:cNvPr id="933" name="Google Shape;933;p44"/>
          <p:cNvPicPr preferRelativeResize="0"/>
          <p:nvPr/>
        </p:nvPicPr>
        <p:blipFill rotWithShape="1">
          <a:blip r:embed="rId4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45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939" name="Google Shape;93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45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Monique Hui</a:t>
            </a:r>
            <a:endParaRPr/>
          </a:p>
        </p:txBody>
      </p:sp>
      <p:sp>
        <p:nvSpPr>
          <p:cNvPr id="942" name="Google Shape;942;p45"/>
          <p:cNvSpPr txBox="1"/>
          <p:nvPr>
            <p:ph idx="3" type="subTitle"/>
          </p:nvPr>
        </p:nvSpPr>
        <p:spPr>
          <a:xfrm>
            <a:off x="228053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Daniel Dolan</a:t>
            </a:r>
            <a:endParaRPr/>
          </a:p>
        </p:txBody>
      </p:sp>
      <p:pic>
        <p:nvPicPr>
          <p:cNvPr id="943" name="Google Shape;943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45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46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950" name="Google Shape;95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46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Monique Hui</a:t>
            </a:r>
            <a:endParaRPr/>
          </a:p>
        </p:txBody>
      </p:sp>
      <p:sp>
        <p:nvSpPr>
          <p:cNvPr id="954" name="Google Shape;954;p46"/>
          <p:cNvSpPr txBox="1"/>
          <p:nvPr>
            <p:ph idx="3" type="subTitle"/>
          </p:nvPr>
        </p:nvSpPr>
        <p:spPr>
          <a:xfrm>
            <a:off x="228053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Daniel Dolan</a:t>
            </a:r>
            <a:endParaRPr/>
          </a:p>
        </p:txBody>
      </p:sp>
      <p:sp>
        <p:nvSpPr>
          <p:cNvPr id="955" name="Google Shape;955;p46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Sydney Scott</a:t>
            </a:r>
            <a:endParaRPr/>
          </a:p>
        </p:txBody>
      </p:sp>
      <p:pic>
        <p:nvPicPr>
          <p:cNvPr id="956" name="Google Shape;95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46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7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963" name="Google Shape;96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81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47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Monique Hui</a:t>
            </a:r>
            <a:endParaRPr/>
          </a:p>
        </p:txBody>
      </p:sp>
      <p:sp>
        <p:nvSpPr>
          <p:cNvPr id="968" name="Google Shape;968;p47"/>
          <p:cNvSpPr txBox="1"/>
          <p:nvPr>
            <p:ph idx="3" type="subTitle"/>
          </p:nvPr>
        </p:nvSpPr>
        <p:spPr>
          <a:xfrm>
            <a:off x="228053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Daniel Dolan</a:t>
            </a:r>
            <a:endParaRPr/>
          </a:p>
        </p:txBody>
      </p:sp>
      <p:sp>
        <p:nvSpPr>
          <p:cNvPr id="969" name="Google Shape;969;p47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Sydney Scott</a:t>
            </a:r>
            <a:endParaRPr/>
          </a:p>
        </p:txBody>
      </p:sp>
      <p:sp>
        <p:nvSpPr>
          <p:cNvPr id="970" name="Google Shape;970;p47"/>
          <p:cNvSpPr txBox="1"/>
          <p:nvPr>
            <p:ph idx="3" type="subTitle"/>
          </p:nvPr>
        </p:nvSpPr>
        <p:spPr>
          <a:xfrm>
            <a:off x="5455850" y="3201750"/>
            <a:ext cx="1407600" cy="11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COMMS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Juliette Diaz Rackohn</a:t>
            </a:r>
            <a:endParaRPr/>
          </a:p>
        </p:txBody>
      </p:sp>
      <p:pic>
        <p:nvPicPr>
          <p:cNvPr id="971" name="Google Shape;97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47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4773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48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2026-27 Chief Appointed Officials</a:t>
            </a:r>
            <a:endParaRPr/>
          </a:p>
        </p:txBody>
      </p:sp>
      <p:pic>
        <p:nvPicPr>
          <p:cNvPr id="979" name="Google Shape;97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81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2463" y="1600561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48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Monique Hui</a:t>
            </a:r>
            <a:endParaRPr/>
          </a:p>
        </p:txBody>
      </p:sp>
      <p:sp>
        <p:nvSpPr>
          <p:cNvPr id="985" name="Google Shape;985;p48"/>
          <p:cNvSpPr txBox="1"/>
          <p:nvPr>
            <p:ph idx="3" type="subTitle"/>
          </p:nvPr>
        </p:nvSpPr>
        <p:spPr>
          <a:xfrm>
            <a:off x="228053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Daniel Dolan</a:t>
            </a:r>
            <a:endParaRPr/>
          </a:p>
        </p:txBody>
      </p:sp>
      <p:sp>
        <p:nvSpPr>
          <p:cNvPr id="986" name="Google Shape;986;p48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Sydney Scott</a:t>
            </a:r>
            <a:endParaRPr/>
          </a:p>
        </p:txBody>
      </p:sp>
      <p:sp>
        <p:nvSpPr>
          <p:cNvPr id="987" name="Google Shape;987;p48"/>
          <p:cNvSpPr txBox="1"/>
          <p:nvPr>
            <p:ph idx="3" type="subTitle"/>
          </p:nvPr>
        </p:nvSpPr>
        <p:spPr>
          <a:xfrm>
            <a:off x="5455850" y="3201750"/>
            <a:ext cx="1407600" cy="11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COMMS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Juliette Diaz Rackohn</a:t>
            </a:r>
            <a:endParaRPr/>
          </a:p>
        </p:txBody>
      </p:sp>
      <p:sp>
        <p:nvSpPr>
          <p:cNvPr id="988" name="Google Shape;988;p48"/>
          <p:cNvSpPr txBox="1"/>
          <p:nvPr>
            <p:ph idx="3" type="subTitle"/>
          </p:nvPr>
        </p:nvSpPr>
        <p:spPr>
          <a:xfrm>
            <a:off x="704348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TECH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Simar Kaur</a:t>
            </a:r>
            <a:endParaRPr/>
          </a:p>
        </p:txBody>
      </p:sp>
      <p:pic>
        <p:nvPicPr>
          <p:cNvPr id="989" name="Google Shape;98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48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4773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024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49"/>
          <p:cNvSpPr txBox="1"/>
          <p:nvPr>
            <p:ph idx="15" type="ctrTitle"/>
          </p:nvPr>
        </p:nvSpPr>
        <p:spPr>
          <a:xfrm>
            <a:off x="720000" y="554007"/>
            <a:ext cx="7704000" cy="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chemeClr val="accent2"/>
                </a:solidFill>
              </a:rPr>
              <a:t>#girlpower!!!!</a:t>
            </a:r>
            <a:endParaRPr sz="4700">
              <a:solidFill>
                <a:schemeClr val="accent2"/>
              </a:solidFill>
            </a:endParaRPr>
          </a:p>
        </p:txBody>
      </p:sp>
      <p:pic>
        <p:nvPicPr>
          <p:cNvPr id="998" name="Google Shape;99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85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503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810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146" y="1600549"/>
            <a:ext cx="1489687" cy="148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2463" y="1600561"/>
            <a:ext cx="1489687" cy="1489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49"/>
          <p:cNvSpPr txBox="1"/>
          <p:nvPr>
            <p:ph idx="3" type="subTitle"/>
          </p:nvPr>
        </p:nvSpPr>
        <p:spPr>
          <a:xfrm>
            <a:off x="692900" y="3201750"/>
            <a:ext cx="1407600" cy="8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FINANCIAL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Monique Hui</a:t>
            </a:r>
            <a:endParaRPr/>
          </a:p>
        </p:txBody>
      </p:sp>
      <p:sp>
        <p:nvSpPr>
          <p:cNvPr id="1004" name="Google Shape;1004;p49"/>
          <p:cNvSpPr txBox="1"/>
          <p:nvPr>
            <p:ph idx="3" type="subTitle"/>
          </p:nvPr>
        </p:nvSpPr>
        <p:spPr>
          <a:xfrm>
            <a:off x="228053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LEGAL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Daniel Dolan</a:t>
            </a:r>
            <a:endParaRPr/>
          </a:p>
        </p:txBody>
      </p:sp>
      <p:sp>
        <p:nvSpPr>
          <p:cNvPr id="1005" name="Google Shape;1005;p49"/>
          <p:cNvSpPr txBox="1"/>
          <p:nvPr>
            <p:ph idx="3" type="subTitle"/>
          </p:nvPr>
        </p:nvSpPr>
        <p:spPr>
          <a:xfrm>
            <a:off x="3868200" y="3201750"/>
            <a:ext cx="1407600" cy="7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PERSONNEL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Sydney Scott</a:t>
            </a:r>
            <a:endParaRPr/>
          </a:p>
        </p:txBody>
      </p:sp>
      <p:sp>
        <p:nvSpPr>
          <p:cNvPr id="1006" name="Google Shape;1006;p49"/>
          <p:cNvSpPr txBox="1"/>
          <p:nvPr>
            <p:ph idx="3" type="subTitle"/>
          </p:nvPr>
        </p:nvSpPr>
        <p:spPr>
          <a:xfrm>
            <a:off x="5455850" y="3201750"/>
            <a:ext cx="1407600" cy="11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COMMS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Juliette Diaz Rackohn</a:t>
            </a:r>
            <a:endParaRPr/>
          </a:p>
        </p:txBody>
      </p:sp>
      <p:sp>
        <p:nvSpPr>
          <p:cNvPr id="1007" name="Google Shape;1007;p49"/>
          <p:cNvSpPr txBox="1"/>
          <p:nvPr>
            <p:ph idx="3" type="subTitle"/>
          </p:nvPr>
        </p:nvSpPr>
        <p:spPr>
          <a:xfrm>
            <a:off x="7043488" y="3201750"/>
            <a:ext cx="1407600" cy="4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TECH</a:t>
            </a:r>
            <a:endParaRPr b="1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Simar Kaur</a:t>
            </a:r>
            <a:endParaRPr/>
          </a:p>
        </p:txBody>
      </p:sp>
      <p:pic>
        <p:nvPicPr>
          <p:cNvPr id="1008" name="Google Shape;100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239500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49"/>
          <p:cNvPicPr preferRelativeResize="0"/>
          <p:nvPr/>
        </p:nvPicPr>
        <p:blipFill rotWithShape="1">
          <a:blip r:embed="rId5">
            <a:alphaModFix/>
          </a:blip>
          <a:srcRect b="6619" l="6619" r="6628" t="6628"/>
          <a:stretch/>
        </p:blipFill>
        <p:spPr>
          <a:xfrm>
            <a:off x="6518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4773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02475" y="1600550"/>
            <a:ext cx="1489675" cy="148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49"/>
          <p:cNvSpPr txBox="1"/>
          <p:nvPr>
            <p:ph idx="15" type="ctrTitle"/>
          </p:nvPr>
        </p:nvSpPr>
        <p:spPr>
          <a:xfrm>
            <a:off x="1523188" y="1414800"/>
            <a:ext cx="2922300" cy="23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0">
                <a:solidFill>
                  <a:schemeClr val="accent1"/>
                </a:solidFill>
              </a:rPr>
              <a:t>X</a:t>
            </a:r>
            <a:endParaRPr sz="14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" name="Google Shape;1017;p50" title="Screenshot 2026-02-24 at 8.28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8900"/>
            <a:ext cx="2911925" cy="304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50"/>
          <p:cNvSpPr txBox="1"/>
          <p:nvPr>
            <p:ph type="ctrTitle"/>
          </p:nvPr>
        </p:nvSpPr>
        <p:spPr>
          <a:xfrm>
            <a:off x="602350" y="2138790"/>
            <a:ext cx="5024100" cy="2044200"/>
          </a:xfrm>
          <a:prstGeom prst="rect">
            <a:avLst/>
          </a:prstGeom>
        </p:spPr>
        <p:txBody>
          <a:bodyPr anchorCtr="0" anchor="b" bIns="80800" lIns="80800" spcFirstLastPara="1" rIns="80800" wrap="square" tIns="8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19"/>
              <a:t>Thank you!</a:t>
            </a:r>
            <a:endParaRPr sz="100"/>
          </a:p>
        </p:txBody>
      </p:sp>
      <p:sp>
        <p:nvSpPr>
          <p:cNvPr id="1019" name="Google Shape;1019;p50"/>
          <p:cNvSpPr txBox="1"/>
          <p:nvPr>
            <p:ph idx="1" type="subTitle"/>
          </p:nvPr>
        </p:nvSpPr>
        <p:spPr>
          <a:xfrm>
            <a:off x="754357" y="4252355"/>
            <a:ext cx="4124400" cy="420300"/>
          </a:xfrm>
          <a:prstGeom prst="rect">
            <a:avLst/>
          </a:prstGeom>
        </p:spPr>
        <p:txBody>
          <a:bodyPr anchorCtr="0" anchor="ctr" bIns="80800" lIns="80800" spcFirstLastPara="1" rIns="80800" wrap="square" tIns="8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91"/>
              <a:t>Contact via </a:t>
            </a:r>
            <a:r>
              <a:rPr lang="en" sz="1591" u="sng">
                <a:solidFill>
                  <a:schemeClr val="hlink"/>
                </a:solidFill>
                <a:hlinkClick r:id="rId4"/>
              </a:rPr>
              <a:t>personnel@asuc.org</a:t>
            </a:r>
            <a:r>
              <a:rPr lang="en" sz="1591"/>
              <a:t>, </a:t>
            </a:r>
            <a:endParaRPr sz="159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91"/>
              <a:t>bCal </a:t>
            </a:r>
            <a:r>
              <a:rPr lang="en" sz="1591" u="sng">
                <a:solidFill>
                  <a:schemeClr val="hlink"/>
                </a:solidFill>
                <a:hlinkClick r:id="rId5"/>
              </a:rPr>
              <a:t>shelbycoleman@berkeley.edu</a:t>
            </a:r>
            <a:r>
              <a:rPr lang="en" sz="1591"/>
              <a:t> </a:t>
            </a:r>
            <a:endParaRPr sz="1591"/>
          </a:p>
        </p:txBody>
      </p:sp>
      <p:sp>
        <p:nvSpPr>
          <p:cNvPr id="1020" name="Google Shape;1020;p50"/>
          <p:cNvSpPr txBox="1"/>
          <p:nvPr>
            <p:ph idx="1" type="subTitle"/>
          </p:nvPr>
        </p:nvSpPr>
        <p:spPr>
          <a:xfrm>
            <a:off x="754357" y="2950755"/>
            <a:ext cx="4124400" cy="420300"/>
          </a:xfrm>
          <a:prstGeom prst="rect">
            <a:avLst/>
          </a:prstGeom>
        </p:spPr>
        <p:txBody>
          <a:bodyPr anchorCtr="0" anchor="ctr" bIns="80800" lIns="80800" spcFirstLastPara="1" rIns="80800" wrap="square" tIns="80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91"/>
              <a:t>Reminder: always welcome to bCal me! Questions or just to chat :)</a:t>
            </a:r>
            <a:endParaRPr i="1" sz="169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ippy Aesthetic Theme by Slidesgo">
  <a:themeElements>
    <a:clrScheme name="Simple Light">
      <a:dk1>
        <a:srgbClr val="0A0A0A"/>
      </a:dk1>
      <a:lt1>
        <a:srgbClr val="FAF9F6"/>
      </a:lt1>
      <a:dk2>
        <a:srgbClr val="FFE963"/>
      </a:dk2>
      <a:lt2>
        <a:srgbClr val="FF8A11"/>
      </a:lt2>
      <a:accent1>
        <a:srgbClr val="D61010"/>
      </a:accent1>
      <a:accent2>
        <a:srgbClr val="FA1E76"/>
      </a:accent2>
      <a:accent3>
        <a:srgbClr val="479DFF"/>
      </a:accent3>
      <a:accent4>
        <a:srgbClr val="88E9FF"/>
      </a:accent4>
      <a:accent5>
        <a:srgbClr val="6FFFC6"/>
      </a:accent5>
      <a:accent6>
        <a:srgbClr val="A6F1A4"/>
      </a:accent6>
      <a:hlink>
        <a:srgbClr val="0A0A0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